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733" r:id="rId2"/>
    <p:sldId id="734" r:id="rId3"/>
    <p:sldId id="735" r:id="rId4"/>
    <p:sldId id="755" r:id="rId5"/>
    <p:sldId id="736" r:id="rId6"/>
    <p:sldId id="737" r:id="rId7"/>
    <p:sldId id="738" r:id="rId8"/>
    <p:sldId id="748" r:id="rId9"/>
    <p:sldId id="739" r:id="rId10"/>
    <p:sldId id="740" r:id="rId11"/>
    <p:sldId id="741" r:id="rId12"/>
    <p:sldId id="742" r:id="rId13"/>
    <p:sldId id="743" r:id="rId14"/>
    <p:sldId id="744" r:id="rId15"/>
    <p:sldId id="745" r:id="rId16"/>
    <p:sldId id="746" r:id="rId17"/>
    <p:sldId id="747" r:id="rId18"/>
    <p:sldId id="749" r:id="rId19"/>
    <p:sldId id="750" r:id="rId20"/>
    <p:sldId id="751" r:id="rId21"/>
    <p:sldId id="752" r:id="rId22"/>
    <p:sldId id="753" r:id="rId23"/>
    <p:sldId id="720" r:id="rId24"/>
    <p:sldId id="711" r:id="rId25"/>
    <p:sldId id="679" r:id="rId26"/>
    <p:sldId id="680" r:id="rId27"/>
    <p:sldId id="681" r:id="rId28"/>
    <p:sldId id="549" r:id="rId29"/>
    <p:sldId id="551" r:id="rId30"/>
    <p:sldId id="552" r:id="rId31"/>
    <p:sldId id="553" r:id="rId32"/>
    <p:sldId id="554" r:id="rId33"/>
    <p:sldId id="555" r:id="rId34"/>
    <p:sldId id="550" r:id="rId35"/>
    <p:sldId id="556" r:id="rId36"/>
    <p:sldId id="313" r:id="rId37"/>
    <p:sldId id="403" r:id="rId38"/>
    <p:sldId id="479" r:id="rId39"/>
    <p:sldId id="480" r:id="rId40"/>
    <p:sldId id="481" r:id="rId41"/>
    <p:sldId id="406" r:id="rId42"/>
    <p:sldId id="410" r:id="rId43"/>
    <p:sldId id="757" r:id="rId44"/>
    <p:sldId id="758" r:id="rId45"/>
    <p:sldId id="759" r:id="rId46"/>
    <p:sldId id="760" r:id="rId47"/>
  </p:sldIdLst>
  <p:sldSz cx="9144000" cy="6858000" type="screen4x3"/>
  <p:notesSz cx="6858000" cy="972343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000099"/>
    <a:srgbClr val="FF00FF"/>
    <a:srgbClr val="99FF99"/>
    <a:srgbClr val="990099"/>
    <a:srgbClr val="FF9900"/>
    <a:srgbClr val="CC0000"/>
    <a:srgbClr val="66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58" autoAdjust="0"/>
    <p:restoredTop sz="94576" autoAdjust="0"/>
  </p:normalViewPr>
  <p:slideViewPr>
    <p:cSldViewPr>
      <p:cViewPr varScale="1">
        <p:scale>
          <a:sx n="58" d="100"/>
          <a:sy n="58" d="100"/>
        </p:scale>
        <p:origin x="159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47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37663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37663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1B19AECD-3B57-416E-BC6F-9854ACEFB9ED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73A713C-85D4-4B4C-AB4F-54297D8C595C}" type="datetimeFigureOut">
              <a:rPr lang="fr-FR"/>
              <a:pPr>
                <a:defRPr/>
              </a:pPr>
              <a:t>15/05/2020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8538" y="728663"/>
            <a:ext cx="4860925" cy="3646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618038"/>
            <a:ext cx="5486400" cy="4376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236075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9236075"/>
            <a:ext cx="2971800" cy="4857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21CFC0E-8606-4B6A-8038-64E68DF9AA64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smtClean="0"/>
          </a:p>
        </p:txBody>
      </p:sp>
      <p:sp>
        <p:nvSpPr>
          <p:cNvPr id="9011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93DEA08-1624-4763-AB67-930D4871A305}" type="slidenum">
              <a:rPr lang="fr-FR" altLang="fr-FR" sz="1200"/>
              <a:pPr eaLnBrk="1" hangingPunct="1"/>
              <a:t>4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smtClean="0"/>
          </a:p>
        </p:txBody>
      </p:sp>
      <p:sp>
        <p:nvSpPr>
          <p:cNvPr id="9114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3BE8029-24E7-45C0-8503-94629EC3B5EC}" type="slidenum">
              <a:rPr lang="fr-FR" altLang="fr-FR" sz="1200"/>
              <a:pPr eaLnBrk="1" hangingPunct="1"/>
              <a:t>34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smtClean="0"/>
          </a:p>
        </p:txBody>
      </p:sp>
      <p:sp>
        <p:nvSpPr>
          <p:cNvPr id="9216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A3D8AA2E-65F1-4607-B81F-44E1F9B373B0}" type="slidenum">
              <a:rPr lang="fr-FR" altLang="fr-FR" sz="1200"/>
              <a:pPr eaLnBrk="1" hangingPunct="1"/>
              <a:t>35</a:t>
            </a:fld>
            <a:endParaRPr lang="fr-FR" altLang="fr-FR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DC263B-31E2-447C-AAF1-3DCF32EE88A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96635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0A6E3F-5BB8-48B7-B357-005ED9342B2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14558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01BF6B-243B-43ED-8D2E-7492047CA0D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56181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FD1C49-8228-46E2-9C0E-2E5DFDEC7E8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23233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A4EEEF-88B6-4B39-8F87-EF7CBB39804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58145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E60A62-EBE8-4916-91DC-984EDB6102F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56039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7EFD54-AC08-46AE-BB67-14D27E92847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91255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F45881-37EE-4D54-B081-683659CF12F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59799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D45ADA-6A08-464B-9E8E-643904025BC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973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CD7871-E85F-4693-9D6C-E8DB9664EE3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11532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C77560-EEAD-42CD-B917-7818D105969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88401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37B0EA-50C5-43A6-B7CE-D1B1A9DFB70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28018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33B384-832F-4D73-8BDF-F92A08E4810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11413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 du masque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B24A4B1B-9CA7-47FF-BDD3-ADB4325825E5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0" Type="http://schemas.openxmlformats.org/officeDocument/2006/relationships/image" Target="../media/image7.jpeg"/><Relationship Id="rId4" Type="http://schemas.openxmlformats.org/officeDocument/2006/relationships/image" Target="../media/image1.jpe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://www.snv.jussieu.fr/bmedia/brassica/images/Sinapis_alba05.jpg" TargetMode="External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9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7.xml"/><Relationship Id="rId7" Type="http://schemas.openxmlformats.org/officeDocument/2006/relationships/image" Target="http://upload.wikimedia.org/wikipedia/commons/thumb/6/64/Starr_070308-5268_Ricinus_communis.jpg/800px-Starr_070308-5268_Ricinus_communis.jpg" TargetMode="Externa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8.jpeg"/><Relationship Id="rId5" Type="http://schemas.openxmlformats.org/officeDocument/2006/relationships/hyperlink" Target="http://upload.wikimedia.org/wikipedia/commons/6/64/Starr_070308-5268_Ricinus_communis.jpg" TargetMode="External"/><Relationship Id="rId4" Type="http://schemas.openxmlformats.org/officeDocument/2006/relationships/image" Target="../media/image47.jpe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9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hyperlink" Target="http://fr.wikipedia.org/wiki/Fichier:H._albus-pixidio-1.j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9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0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6.jpe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jpe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69.jpeg"/><Relationship Id="rId5" Type="http://schemas.openxmlformats.org/officeDocument/2006/relationships/hyperlink" Target="http://www.visoflora.com/images/original/cynorrhodon-visoflora-15305.jpg" TargetMode="External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4.jpe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60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0.jpe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10" Type="http://schemas.openxmlformats.org/officeDocument/2006/relationships/image" Target="../media/image9.pn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6.jpe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4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93.png"/><Relationship Id="rId5" Type="http://schemas.openxmlformats.org/officeDocument/2006/relationships/image" Target="../media/image92.emf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2.jpeg"/><Relationship Id="rId5" Type="http://schemas.openxmlformats.org/officeDocument/2006/relationships/image" Target="../media/image96.wmf"/><Relationship Id="rId4" Type="http://schemas.openxmlformats.org/officeDocument/2006/relationships/image" Target="../media/image9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01.jpeg"/><Relationship Id="rId5" Type="http://schemas.openxmlformats.org/officeDocument/2006/relationships/image" Target="../media/image63.jpeg"/><Relationship Id="rId4" Type="http://schemas.openxmlformats.org/officeDocument/2006/relationships/image" Target="../media/image100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9.png"/><Relationship Id="rId5" Type="http://schemas.openxmlformats.org/officeDocument/2006/relationships/image" Target="../media/image103.png"/><Relationship Id="rId4" Type="http://schemas.openxmlformats.org/officeDocument/2006/relationships/image" Target="../media/image102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9.png"/><Relationship Id="rId5" Type="http://schemas.openxmlformats.org/officeDocument/2006/relationships/image" Target="../media/image105.wmf"/><Relationship Id="rId4" Type="http://schemas.openxmlformats.org/officeDocument/2006/relationships/image" Target="../media/image10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9.png"/><Relationship Id="rId5" Type="http://schemas.openxmlformats.org/officeDocument/2006/relationships/image" Target="../media/image106.png"/><Relationship Id="rId4" Type="http://schemas.openxmlformats.org/officeDocument/2006/relationships/notesSlide" Target="../notesSlides/notesSlide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9.png"/><Relationship Id="rId4" Type="http://schemas.openxmlformats.org/officeDocument/2006/relationships/image" Target="../media/image10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9.pn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m4a"/><Relationship Id="rId7" Type="http://schemas.openxmlformats.org/officeDocument/2006/relationships/image" Target="../media/image9.png"/><Relationship Id="rId2" Type="http://schemas.microsoft.com/office/2007/relationships/media" Target="../media/media42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6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://www.visoflora.com/images/original/a-determiner-visoflora-44284.jpg" TargetMode="Externa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9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4"/>
          <p:cNvSpPr txBox="1">
            <a:spLocks noChangeArrowheads="1"/>
          </p:cNvSpPr>
          <p:nvPr/>
        </p:nvSpPr>
        <p:spPr bwMode="auto">
          <a:xfrm>
            <a:off x="3276600" y="0"/>
            <a:ext cx="3738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CC0000"/>
                </a:solidFill>
              </a:rPr>
              <a:t>Fruits secs indéhiscents</a:t>
            </a:r>
          </a:p>
        </p:txBody>
      </p:sp>
      <p:pic>
        <p:nvPicPr>
          <p:cNvPr id="45059" name="Picture 6" descr="Akènes: (a) de Pissenlit, (b) de Bident, (c) de Châtaigner, (d) de Chêne; (e) coupe longitudinale d'un gland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8" descr="Samares (a) de Frêne et d'Orme; (c) disamare d'Érable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357438"/>
            <a:ext cx="3282950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10" descr="1001114-Fruits_secs_ind%C3%A9hiscen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92" r="49361" b="50278"/>
          <a:stretch>
            <a:fillRect/>
          </a:stretch>
        </p:blipFill>
        <p:spPr bwMode="auto">
          <a:xfrm>
            <a:off x="571500" y="5857875"/>
            <a:ext cx="264318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ext Box 11"/>
          <p:cNvSpPr txBox="1">
            <a:spLocks noChangeArrowheads="1"/>
          </p:cNvSpPr>
          <p:nvPr/>
        </p:nvSpPr>
        <p:spPr bwMode="auto">
          <a:xfrm>
            <a:off x="6000750" y="3857625"/>
            <a:ext cx="15255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FF00FF"/>
                </a:solidFill>
              </a:rPr>
              <a:t>caryopse</a:t>
            </a:r>
          </a:p>
        </p:txBody>
      </p:sp>
      <p:sp>
        <p:nvSpPr>
          <p:cNvPr id="45063" name="Text Box 12"/>
          <p:cNvSpPr txBox="1">
            <a:spLocks noChangeArrowheads="1"/>
          </p:cNvSpPr>
          <p:nvPr/>
        </p:nvSpPr>
        <p:spPr bwMode="auto">
          <a:xfrm>
            <a:off x="2339975" y="404813"/>
            <a:ext cx="1073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FF00FF"/>
                </a:solidFill>
              </a:rPr>
              <a:t>akène</a:t>
            </a:r>
          </a:p>
        </p:txBody>
      </p:sp>
      <p:sp>
        <p:nvSpPr>
          <p:cNvPr id="45064" name="Text Box 13"/>
          <p:cNvSpPr txBox="1">
            <a:spLocks noChangeArrowheads="1"/>
          </p:cNvSpPr>
          <p:nvPr/>
        </p:nvSpPr>
        <p:spPr bwMode="auto">
          <a:xfrm>
            <a:off x="250825" y="3573463"/>
            <a:ext cx="895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FF00FF"/>
                </a:solidFill>
              </a:rPr>
              <a:t>Akènes</a:t>
            </a:r>
          </a:p>
          <a:p>
            <a:pPr eaLnBrk="1" hangingPunct="1"/>
            <a:r>
              <a:rPr lang="fr-FR" altLang="fr-FR" sz="1800">
                <a:solidFill>
                  <a:srgbClr val="FF00FF"/>
                </a:solidFill>
              </a:rPr>
              <a:t>ailés</a:t>
            </a:r>
          </a:p>
        </p:txBody>
      </p:sp>
      <p:sp>
        <p:nvSpPr>
          <p:cNvPr id="45065" name="Text Box 14"/>
          <p:cNvSpPr txBox="1">
            <a:spLocks noChangeArrowheads="1"/>
          </p:cNvSpPr>
          <p:nvPr/>
        </p:nvSpPr>
        <p:spPr bwMode="auto">
          <a:xfrm>
            <a:off x="1571625" y="4000500"/>
            <a:ext cx="8175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600">
                <a:solidFill>
                  <a:srgbClr val="008080"/>
                </a:solidFill>
              </a:rPr>
              <a:t>samare</a:t>
            </a:r>
          </a:p>
        </p:txBody>
      </p:sp>
      <p:sp>
        <p:nvSpPr>
          <p:cNvPr id="45066" name="Text Box 15"/>
          <p:cNvSpPr txBox="1">
            <a:spLocks noChangeArrowheads="1"/>
          </p:cNvSpPr>
          <p:nvPr/>
        </p:nvSpPr>
        <p:spPr bwMode="auto">
          <a:xfrm>
            <a:off x="357188" y="5429250"/>
            <a:ext cx="987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600">
                <a:solidFill>
                  <a:srgbClr val="008080"/>
                </a:solidFill>
              </a:rPr>
              <a:t>bisamare</a:t>
            </a:r>
          </a:p>
        </p:txBody>
      </p:sp>
      <p:pic>
        <p:nvPicPr>
          <p:cNvPr id="45067" name="Picture 10" descr="1001114-Fruits_secs_ind%C3%A9hiscent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1" t="5328" r="15146" b="59155"/>
          <a:stretch>
            <a:fillRect/>
          </a:stretch>
        </p:blipFill>
        <p:spPr bwMode="auto">
          <a:xfrm>
            <a:off x="5786438" y="4429125"/>
            <a:ext cx="18573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Picture 10" descr="1001114-Fruits_secs_ind%C3%A9hiscent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" t="52052" r="75365" b="10655"/>
          <a:stretch>
            <a:fillRect/>
          </a:stretch>
        </p:blipFill>
        <p:spPr bwMode="auto">
          <a:xfrm>
            <a:off x="928688" y="571500"/>
            <a:ext cx="642937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9" name="Picture 12" descr="http://botarela.fr/images/Poaceae%20description/Grain%20de%20ble%20nu%20mediu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00"/>
          <a:stretch>
            <a:fillRect/>
          </a:stretch>
        </p:blipFill>
        <p:spPr bwMode="auto">
          <a:xfrm>
            <a:off x="7643813" y="3429000"/>
            <a:ext cx="1500187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0" name="Picture 14" descr="tir du grain d'orge Banque d'images - 658987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0" r="62556"/>
          <a:stretch>
            <a:fillRect/>
          </a:stretch>
        </p:blipFill>
        <p:spPr bwMode="auto">
          <a:xfrm>
            <a:off x="7539038" y="5372100"/>
            <a:ext cx="1604962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1" name="Picture 16" descr="http://www.moulingiraud.com/47-41-thickbox/alpiste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0" r="34418"/>
          <a:stretch>
            <a:fillRect/>
          </a:stretch>
        </p:blipFill>
        <p:spPr bwMode="auto">
          <a:xfrm>
            <a:off x="4000500" y="3357563"/>
            <a:ext cx="1857375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2" name="Picture 18" descr="http://img.21food.com/20110609/product/1306271339347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58" t="63216"/>
          <a:stretch>
            <a:fillRect/>
          </a:stretch>
        </p:blipFill>
        <p:spPr bwMode="auto">
          <a:xfrm>
            <a:off x="4071938" y="5273675"/>
            <a:ext cx="17145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784"/>
    </mc:Choice>
    <mc:Fallback>
      <p:transition spd="slow" advTm="103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473" x="142875" y="5162550"/>
          <p14:tracePt t="8303" x="203200" y="5114925"/>
          <p14:tracePt t="8310" x="333375" y="5026025"/>
          <p14:tracePt t="8319" x="479425" y="4918075"/>
          <p14:tracePt t="8338" x="1136650" y="4464050"/>
          <p14:tracePt t="8358" x="2098675" y="3902075"/>
          <p14:tracePt t="8375" x="2838450" y="3571875"/>
          <p14:tracePt t="8394" x="3873500" y="3206750"/>
          <p14:tracePt t="8421" x="4921250" y="2905125"/>
          <p14:tracePt t="8455" x="5416550" y="2740025"/>
          <p14:tracePt t="8472" x="5689600" y="2638425"/>
          <p14:tracePt t="8488" x="5791200" y="2578100"/>
          <p14:tracePt t="8505" x="5864225" y="2505075"/>
          <p14:tracePt t="8520" x="5937250" y="2432050"/>
          <p14:tracePt t="8537" x="6019800" y="2311400"/>
          <p14:tracePt t="8554" x="6051550" y="2222500"/>
          <p14:tracePt t="8570" x="6057900" y="2149475"/>
          <p14:tracePt t="8587" x="6057900" y="2079625"/>
          <p14:tracePt t="8604" x="6057900" y="2070100"/>
          <p14:tracePt t="9072" x="6121400" y="2054225"/>
          <p14:tracePt t="9079" x="6203950" y="2035175"/>
          <p14:tracePt t="9087" x="6286500" y="2006600"/>
          <p14:tracePt t="9104" x="6442075" y="1933575"/>
          <p14:tracePt t="9121" x="6718300" y="1781175"/>
          <p14:tracePt t="9143" x="7026275" y="1628775"/>
          <p14:tracePt t="9154" x="7134225" y="1568450"/>
          <p14:tracePt t="9187" x="7521575" y="1374775"/>
          <p14:tracePt t="9221" x="7689850" y="1276350"/>
          <p14:tracePt t="9237" x="7731125" y="1247775"/>
          <p14:tracePt t="9253" x="7747000" y="1238250"/>
          <p14:tracePt t="9270" x="7762875" y="1228725"/>
          <p14:tracePt t="9286" x="7778750" y="1222375"/>
          <p14:tracePt t="9303" x="7788275" y="1222375"/>
          <p14:tracePt t="9320" x="7800975" y="1222375"/>
          <p14:tracePt t="9336" x="7816850" y="1222375"/>
          <p14:tracePt t="9352" x="7826375" y="1222375"/>
          <p14:tracePt t="9369" x="7835900" y="1222375"/>
          <p14:tracePt t="9386" x="7851775" y="1235075"/>
          <p14:tracePt t="9403" x="7854950" y="1244600"/>
          <p14:tracePt t="9419" x="7854950" y="1260475"/>
          <p14:tracePt t="9436" x="7854950" y="1263650"/>
          <p14:tracePt t="13503" x="7937500" y="1308100"/>
          <p14:tracePt t="13510" x="8070850" y="1374775"/>
          <p14:tracePt t="13519" x="8166100" y="1422400"/>
          <p14:tracePt t="13537" x="8420100" y="1593850"/>
          <p14:tracePt t="13553" x="8537575" y="1692275"/>
          <p14:tracePt t="13573" x="8648700" y="1778000"/>
          <p14:tracePt t="13858" x="8585200" y="1708150"/>
          <p14:tracePt t="13865" x="8470900" y="1612900"/>
          <p14:tracePt t="13873" x="8267700" y="1409700"/>
          <p14:tracePt t="13886" x="7835900" y="1066800"/>
          <p14:tracePt t="13903" x="7426325" y="742950"/>
          <p14:tracePt t="13921" x="7035800" y="406400"/>
          <p14:tracePt t="13938" x="6677025" y="155575"/>
          <p14:tracePt t="13956" x="6527800" y="34925"/>
          <p14:tracePt t="13972" x="6350000" y="0"/>
          <p14:tracePt t="13986" x="6283325" y="0"/>
          <p14:tracePt t="14002" x="6213475" y="0"/>
          <p14:tracePt t="14019" x="6115050" y="0"/>
          <p14:tracePt t="14036" x="5899150" y="0"/>
          <p14:tracePt t="14052" x="5791200" y="0"/>
          <p14:tracePt t="14069" x="5661025" y="0"/>
          <p14:tracePt t="14086" x="5492750" y="0"/>
          <p14:tracePt t="14102" x="5400675" y="0"/>
          <p14:tracePt t="14119" x="5292725" y="0"/>
          <p14:tracePt t="14136" x="5086350" y="0"/>
          <p14:tracePt t="14153" x="4962525" y="0"/>
          <p14:tracePt t="14169" x="4832350" y="3175"/>
          <p14:tracePt t="14187" x="4578350" y="31750"/>
          <p14:tracePt t="14203" x="4391025" y="79375"/>
          <p14:tracePt t="14219" x="4175125" y="107950"/>
          <p14:tracePt t="14236" x="3851275" y="165100"/>
          <p14:tracePt t="14252" x="3644900" y="184150"/>
          <p14:tracePt t="14269" x="3482975" y="190500"/>
          <p14:tracePt t="14286" x="3276600" y="190500"/>
          <p14:tracePt t="14302" x="3140075" y="190500"/>
          <p14:tracePt t="14319" x="3013075" y="190500"/>
          <p14:tracePt t="14336" x="2816225" y="168275"/>
          <p14:tracePt t="14352" x="2698750" y="161925"/>
          <p14:tracePt t="14369" x="2628900" y="161925"/>
          <p14:tracePt t="14386" x="2559050" y="161925"/>
          <p14:tracePt t="14402" x="2536825" y="161925"/>
          <p14:tracePt t="14419" x="2508250" y="161925"/>
          <p14:tracePt t="14436" x="2492375" y="168275"/>
          <p14:tracePt t="14452" x="2482850" y="177800"/>
          <p14:tracePt t="14469" x="2476500" y="206375"/>
          <p14:tracePt t="14486" x="2476500" y="282575"/>
          <p14:tracePt t="14502" x="2489200" y="358775"/>
          <p14:tracePt t="14519" x="2520950" y="466725"/>
          <p14:tracePt t="14535" x="2600325" y="663575"/>
          <p14:tracePt t="14552" x="2682875" y="809625"/>
          <p14:tracePt t="14569" x="2762250" y="923925"/>
          <p14:tracePt t="14586" x="2876550" y="1079500"/>
          <p14:tracePt t="14603" x="2959100" y="1155700"/>
          <p14:tracePt t="14619" x="3051175" y="1212850"/>
          <p14:tracePt t="14636" x="3190875" y="1279525"/>
          <p14:tracePt t="14653" x="3279775" y="1320800"/>
          <p14:tracePt t="14669" x="3343275" y="1333500"/>
          <p14:tracePt t="14686" x="3416300" y="1352550"/>
          <p14:tracePt t="14702" x="3476625" y="1352550"/>
          <p14:tracePt t="14719" x="3559175" y="1352550"/>
          <p14:tracePt t="14736" x="3711575" y="1333500"/>
          <p14:tracePt t="14753" x="3844925" y="1289050"/>
          <p14:tracePt t="14769" x="4010025" y="1250950"/>
          <p14:tracePt t="14786" x="4213225" y="1190625"/>
          <p14:tracePt t="14802" x="4375150" y="1162050"/>
          <p14:tracePt t="14819" x="4527550" y="1146175"/>
          <p14:tracePt t="14836" x="4714875" y="1111250"/>
          <p14:tracePt t="14852" x="4854575" y="1092200"/>
          <p14:tracePt t="14869" x="4972050" y="1076325"/>
          <p14:tracePt t="14886" x="5127625" y="1050925"/>
          <p14:tracePt t="14902" x="5248275" y="1025525"/>
          <p14:tracePt t="14919" x="5375275" y="1025525"/>
          <p14:tracePt t="14936" x="5549900" y="1019175"/>
          <p14:tracePt t="14952" x="5686425" y="1019175"/>
          <p14:tracePt t="14969" x="5822950" y="1019175"/>
          <p14:tracePt t="14986" x="5997575" y="1019175"/>
          <p14:tracePt t="15003" x="6111875" y="1019175"/>
          <p14:tracePt t="15020" x="6216650" y="1019175"/>
          <p14:tracePt t="15036" x="6334125" y="1019175"/>
          <p14:tracePt t="15052" x="6384925" y="1019175"/>
          <p14:tracePt t="15069" x="6445250" y="1019175"/>
          <p14:tracePt t="15086" x="6540500" y="1003300"/>
          <p14:tracePt t="15102" x="6594475" y="996950"/>
          <p14:tracePt t="15120" x="6638925" y="984250"/>
          <p14:tracePt t="15136" x="6692900" y="977900"/>
          <p14:tracePt t="15153" x="6718300" y="962025"/>
          <p14:tracePt t="15170" x="6746875" y="955675"/>
          <p14:tracePt t="15186" x="6788150" y="949325"/>
          <p14:tracePt t="15202" x="6797675" y="939800"/>
          <p14:tracePt t="15219" x="6810375" y="933450"/>
          <p14:tracePt t="15235" x="6823075" y="930275"/>
          <p14:tracePt t="15253" x="6829425" y="920750"/>
          <p14:tracePt t="15270" x="6838950" y="898525"/>
          <p14:tracePt t="15286" x="6838950" y="889000"/>
          <p14:tracePt t="15303" x="6838950" y="873125"/>
          <p14:tracePt t="15320" x="6838950" y="847725"/>
          <p14:tracePt t="15336" x="6838950" y="825500"/>
          <p14:tracePt t="15352" x="6838950" y="815975"/>
          <p14:tracePt t="15369" x="6838950" y="787400"/>
          <p14:tracePt t="15385" x="6819900" y="762000"/>
          <p14:tracePt t="15402" x="6807200" y="730250"/>
          <p14:tracePt t="15419" x="6784975" y="704850"/>
          <p14:tracePt t="15436" x="6734175" y="660400"/>
          <p14:tracePt t="15453" x="6677025" y="625475"/>
          <p14:tracePt t="15469" x="6610350" y="577850"/>
          <p14:tracePt t="15486" x="6584950" y="568325"/>
          <p14:tracePt t="15502" x="6559550" y="549275"/>
          <p14:tracePt t="15519" x="6550025" y="539750"/>
          <p14:tracePt t="15536" x="6530975" y="523875"/>
          <p14:tracePt t="15552" x="6499225" y="511175"/>
          <p14:tracePt t="15570" x="6464300" y="488950"/>
          <p14:tracePt t="15586" x="6432550" y="476250"/>
          <p14:tracePt t="15603" x="6410325" y="463550"/>
          <p14:tracePt t="15619" x="6353175" y="444500"/>
          <p14:tracePt t="15635" x="6308725" y="425450"/>
          <p14:tracePt t="15652" x="6254750" y="412750"/>
          <p14:tracePt t="15670" x="6165850" y="393700"/>
          <p14:tracePt t="15686" x="6089650" y="377825"/>
          <p14:tracePt t="15703" x="6007100" y="377825"/>
          <p14:tracePt t="15719" x="5889625" y="368300"/>
          <p14:tracePt t="15736" x="5829300" y="368300"/>
          <p14:tracePt t="15753" x="5784850" y="355600"/>
          <p14:tracePt t="15769" x="5667375" y="355600"/>
          <p14:tracePt t="15786" x="5568950" y="339725"/>
          <p14:tracePt t="15803" x="5486400" y="323850"/>
          <p14:tracePt t="15819" x="5330825" y="301625"/>
          <p14:tracePt t="15836" x="5222875" y="276225"/>
          <p14:tracePt t="15852" x="5149850" y="269875"/>
          <p14:tracePt t="15869" x="5067300" y="260350"/>
          <p14:tracePt t="15886" x="5029200" y="247650"/>
          <p14:tracePt t="15902" x="4978400" y="241300"/>
          <p14:tracePt t="15920" x="4886325" y="222250"/>
          <p14:tracePt t="15935" x="4822825" y="200025"/>
          <p14:tracePt t="15953" x="4759325" y="190500"/>
          <p14:tracePt t="15969" x="4673600" y="190500"/>
          <p14:tracePt t="15986" x="4622800" y="190500"/>
          <p14:tracePt t="16003" x="4562475" y="190500"/>
          <p14:tracePt t="16019" x="4476750" y="184150"/>
          <p14:tracePt t="16035" x="4413250" y="184150"/>
          <p14:tracePt t="16052" x="4356100" y="184150"/>
          <p14:tracePt t="16069" x="4251325" y="184150"/>
          <p14:tracePt t="16086" x="4197350" y="184150"/>
          <p14:tracePt t="16103" x="4137025" y="187325"/>
          <p14:tracePt t="16119" x="4064000" y="215900"/>
          <p14:tracePt t="16136" x="4010025" y="228600"/>
          <p14:tracePt t="16152" x="3956050" y="241300"/>
          <p14:tracePt t="16169" x="3867150" y="263525"/>
          <p14:tracePt t="16185" x="3819525" y="282575"/>
          <p14:tracePt t="16202" x="3775075" y="295275"/>
          <p14:tracePt t="16219" x="3733800" y="307975"/>
          <p14:tracePt t="16236" x="3702050" y="314325"/>
          <p14:tracePt t="16252" x="3683000" y="314325"/>
          <p14:tracePt t="16269" x="3632200" y="327025"/>
          <p14:tracePt t="16285" x="3587750" y="333375"/>
          <p14:tracePt t="16302" x="3549650" y="346075"/>
          <p14:tracePt t="16318" x="3489325" y="352425"/>
          <p14:tracePt t="16335" x="3451225" y="355600"/>
          <p14:tracePt t="16352" x="3429000" y="355600"/>
          <p14:tracePt t="16369" x="3387725" y="368300"/>
          <p14:tracePt t="16385" x="3362325" y="381000"/>
          <p14:tracePt t="16402" x="3340100" y="390525"/>
          <p14:tracePt t="16418" x="3317875" y="412750"/>
          <p14:tracePt t="16435" x="3289300" y="434975"/>
          <p14:tracePt t="16452" x="3276600" y="466725"/>
          <p14:tracePt t="16468" x="3260725" y="501650"/>
          <p14:tracePt t="16485" x="3248025" y="546100"/>
          <p14:tracePt t="16502" x="3248025" y="577850"/>
          <p14:tracePt t="16519" x="3248025" y="631825"/>
          <p14:tracePt t="16535" x="3248025" y="676275"/>
          <p14:tracePt t="16552" x="3257550" y="720725"/>
          <p14:tracePt t="16569" x="3276600" y="784225"/>
          <p14:tracePt t="16585" x="3286125" y="815975"/>
          <p14:tracePt t="16602" x="3305175" y="844550"/>
          <p14:tracePt t="16618" x="3311525" y="885825"/>
          <p14:tracePt t="16635" x="3317875" y="917575"/>
          <p14:tracePt t="16652" x="3330575" y="939800"/>
          <p14:tracePt t="16669" x="3340100" y="968375"/>
          <p14:tracePt t="16685" x="3349625" y="990600"/>
          <p14:tracePt t="16702" x="3368675" y="1000125"/>
          <p14:tracePt t="16718" x="3384550" y="1028700"/>
          <p14:tracePt t="16735" x="3394075" y="1038225"/>
          <p14:tracePt t="16752" x="3403600" y="1054100"/>
          <p14:tracePt t="16769" x="3425825" y="1079500"/>
          <p14:tracePt t="16785" x="3435350" y="1101725"/>
          <p14:tracePt t="16802" x="3444875" y="1111250"/>
          <p14:tracePt t="16818" x="3467100" y="1133475"/>
          <p14:tracePt t="16835" x="3476625" y="1143000"/>
          <p14:tracePt t="16853" x="3486150" y="1152525"/>
          <p14:tracePt t="16869" x="3495675" y="1171575"/>
          <p14:tracePt t="16886" x="3502025" y="1181100"/>
          <p14:tracePt t="16903" x="3517900" y="1190625"/>
          <p14:tracePt t="16919" x="3530600" y="1206500"/>
          <p14:tracePt t="16936" x="3543300" y="1235075"/>
          <p14:tracePt t="16953" x="3552825" y="1250950"/>
          <p14:tracePt t="16969" x="3575050" y="1285875"/>
          <p14:tracePt t="16985" x="3575050" y="1301750"/>
          <p14:tracePt t="17003" x="3590925" y="1317625"/>
          <p14:tracePt t="17018" x="3600450" y="1327150"/>
          <p14:tracePt t="17035" x="3609975" y="1343025"/>
          <p14:tracePt t="17053" x="3629025" y="1365250"/>
          <p14:tracePt t="17069" x="3660775" y="1409700"/>
          <p14:tracePt t="17086" x="3692525" y="1441450"/>
          <p14:tracePt t="17103" x="3714750" y="1476375"/>
          <p14:tracePt t="17119" x="3727450" y="1508125"/>
          <p14:tracePt t="17135" x="3740150" y="1530350"/>
          <p14:tracePt t="17152" x="3759200" y="1562100"/>
          <p14:tracePt t="17169" x="3771900" y="1574800"/>
          <p14:tracePt t="17185" x="3781425" y="1587500"/>
          <p14:tracePt t="17202" x="3803650" y="1603375"/>
          <p14:tracePt t="17219" x="3838575" y="1625600"/>
          <p14:tracePt t="17235" x="3863975" y="1638300"/>
          <p14:tracePt t="17253" x="3883025" y="1654175"/>
          <p14:tracePt t="17269" x="3892550" y="1663700"/>
          <p14:tracePt t="17286" x="3905250" y="1679575"/>
          <p14:tracePt t="17303" x="3924300" y="1689100"/>
          <p14:tracePt t="19359" x="3971925" y="1695450"/>
          <p14:tracePt t="19366" x="4051300" y="1714500"/>
          <p14:tracePt t="19373" x="4121150" y="1720850"/>
          <p14:tracePt t="19386" x="4264025" y="1739900"/>
          <p14:tracePt t="19402" x="4378325" y="1749425"/>
          <p14:tracePt t="19418" x="4540250" y="1749425"/>
          <p14:tracePt t="19452" x="4876800" y="1717675"/>
          <p14:tracePt t="19486" x="5137150" y="1682750"/>
          <p14:tracePt t="19502" x="5197475" y="1676400"/>
          <p14:tracePt t="19518" x="5235575" y="1670050"/>
          <p14:tracePt t="19536" x="5276850" y="1654175"/>
          <p14:tracePt t="19552" x="5286375" y="1644650"/>
          <p14:tracePt t="19569" x="5299075" y="1628775"/>
          <p14:tracePt t="19585" x="5314950" y="1616075"/>
          <p14:tracePt t="19602" x="5327650" y="1603375"/>
          <p14:tracePt t="19619" x="5337175" y="1597025"/>
          <p14:tracePt t="19636" x="5353050" y="1593850"/>
          <p14:tracePt t="19652" x="5362575" y="1593850"/>
          <p14:tracePt t="19669" x="5368925" y="1581150"/>
          <p14:tracePt t="19685" x="5372100" y="1574800"/>
          <p14:tracePt t="19702" x="5378450" y="1574800"/>
          <p14:tracePt t="19719" x="5387975" y="1574800"/>
          <p14:tracePt t="19735" x="5394325" y="1571625"/>
          <p14:tracePt t="19752" x="5403850" y="1571625"/>
          <p14:tracePt t="19769" x="5403850" y="1565275"/>
          <p14:tracePt t="19986" x="5403850" y="1562100"/>
          <p14:tracePt t="20016" x="5403850" y="1555750"/>
          <p14:tracePt t="20116" x="5413375" y="1555750"/>
          <p14:tracePt t="20121" x="5419725" y="1555750"/>
          <p14:tracePt t="20135" x="5429250" y="1555750"/>
          <p14:tracePt t="20152" x="5432425" y="1555750"/>
          <p14:tracePt t="20168" x="5441950" y="1555750"/>
          <p14:tracePt t="20201" x="5448300" y="1555750"/>
          <p14:tracePt t="20219" x="5451475" y="1555750"/>
          <p14:tracePt t="20235" x="5464175" y="1555750"/>
          <p14:tracePt t="20252" x="5467350" y="1555750"/>
          <p14:tracePt t="20271" x="5473700" y="1555750"/>
          <p14:tracePt t="20329" x="5473700" y="1558925"/>
          <p14:tracePt t="20336" x="5473700" y="1562100"/>
          <p14:tracePt t="20353" x="5476875" y="1562100"/>
          <p14:tracePt t="20372" x="5476875" y="1568450"/>
          <p14:tracePt t="20386" x="5483225" y="1568450"/>
          <p14:tracePt t="20401" x="5486400" y="1571625"/>
          <p14:tracePt t="20418" x="5495925" y="1571625"/>
          <p14:tracePt t="20435" x="5495925" y="1577975"/>
          <p14:tracePt t="20478" x="5502275" y="1584325"/>
          <p14:tracePt t="20485" x="5511800" y="1584325"/>
          <p14:tracePt t="20502" x="5521325" y="1584325"/>
          <p14:tracePt t="20519" x="5530850" y="1593850"/>
          <p14:tracePt t="20535" x="5553075" y="1603375"/>
          <p14:tracePt t="20552" x="5581650" y="1609725"/>
          <p14:tracePt t="20569" x="5607050" y="1622425"/>
          <p14:tracePt t="20585" x="5632450" y="1622425"/>
          <p14:tracePt t="20602" x="5645150" y="1622425"/>
          <p14:tracePt t="20619" x="5654675" y="1622425"/>
          <p14:tracePt t="20636" x="5673725" y="1625600"/>
          <p14:tracePt t="20652" x="5683250" y="1625600"/>
          <p14:tracePt t="20669" x="5692775" y="1635125"/>
          <p14:tracePt t="20685" x="5708650" y="1651000"/>
          <p14:tracePt t="20702" x="5711825" y="1657350"/>
          <p14:tracePt t="20718" x="5724525" y="1666875"/>
          <p14:tracePt t="20735" x="5727700" y="1676400"/>
          <p14:tracePt t="20752" x="5727700" y="1682750"/>
          <p14:tracePt t="20769" x="5734050" y="1685925"/>
          <p14:tracePt t="20786" x="5734050" y="1701800"/>
          <p14:tracePt t="20802" x="5734050" y="1711325"/>
          <p14:tracePt t="20818" x="5743575" y="1720850"/>
          <p14:tracePt t="20835" x="5743575" y="1739900"/>
          <p14:tracePt t="20851" x="5743575" y="1749425"/>
          <p14:tracePt t="20869" x="5743575" y="1758950"/>
          <p14:tracePt t="20886" x="5743575" y="1774825"/>
          <p14:tracePt t="20902" x="5743575" y="1790700"/>
          <p14:tracePt t="20919" x="5743575" y="1800225"/>
          <p14:tracePt t="20936" x="5740400" y="1819275"/>
          <p14:tracePt t="20952" x="5734050" y="1851025"/>
          <p14:tracePt t="20969" x="5724525" y="1873250"/>
          <p14:tracePt t="20985" x="5699125" y="1917700"/>
          <p14:tracePt t="21002" x="5686425" y="1939925"/>
          <p14:tracePt t="21019" x="5676900" y="1949450"/>
          <p14:tracePt t="21036" x="5629275" y="1990725"/>
          <p14:tracePt t="21051" x="5575300" y="2006600"/>
          <p14:tracePt t="21069" x="5495925" y="2044700"/>
          <p14:tracePt t="21086" x="5295900" y="2079625"/>
          <p14:tracePt t="21102" x="5099050" y="2108200"/>
          <p14:tracePt t="21119" x="4806950" y="2127250"/>
          <p14:tracePt t="21135" x="4311650" y="2127250"/>
          <p14:tracePt t="21153" x="3987800" y="2095500"/>
          <p14:tracePt t="21168" x="3724275" y="2066925"/>
          <p14:tracePt t="21185" x="3432175" y="1981200"/>
          <p14:tracePt t="21203" x="3267075" y="1898650"/>
          <p14:tracePt t="21220" x="3079750" y="1809750"/>
          <p14:tracePt t="21235" x="2990850" y="1762125"/>
          <p14:tracePt t="21252" x="2901950" y="1720850"/>
          <p14:tracePt t="21269" x="2797175" y="1682750"/>
          <p14:tracePt t="21285" x="2749550" y="1663700"/>
          <p14:tracePt t="21301" x="2705100" y="1651000"/>
          <p14:tracePt t="21319" x="2667000" y="1638300"/>
          <p14:tracePt t="21336" x="2625725" y="1612900"/>
          <p14:tracePt t="21352" x="2578100" y="1571625"/>
          <p14:tracePt t="21370" x="2501900" y="1492250"/>
          <p14:tracePt t="21385" x="2457450" y="1431925"/>
          <p14:tracePt t="21401" x="2419350" y="1362075"/>
          <p14:tracePt t="21419" x="2371725" y="1247775"/>
          <p14:tracePt t="21435" x="2365375" y="1184275"/>
          <p14:tracePt t="21452" x="2365375" y="1139825"/>
          <p14:tracePt t="21469" x="2365375" y="1079500"/>
          <p14:tracePt t="21485" x="2359025" y="1035050"/>
          <p14:tracePt t="21502" x="2346325" y="987425"/>
          <p14:tracePt t="21519" x="2308225" y="923925"/>
          <p14:tracePt t="21535" x="2279650" y="866775"/>
          <p14:tracePt t="21551" x="2266950" y="819150"/>
          <p14:tracePt t="21569" x="2238375" y="755650"/>
          <p14:tracePt t="21585" x="2238375" y="733425"/>
          <p14:tracePt t="21601" x="2238375" y="704850"/>
          <p14:tracePt t="21619" x="2225675" y="682625"/>
          <p14:tracePt t="21635" x="2212975" y="660400"/>
          <p14:tracePt t="21652" x="2203450" y="644525"/>
          <p14:tracePt t="21669" x="2178050" y="603250"/>
          <p14:tracePt t="21685" x="2178050" y="581025"/>
          <p14:tracePt t="21702" x="2178050" y="558800"/>
          <p14:tracePt t="21719" x="2178050" y="517525"/>
          <p14:tracePt t="21735" x="2178050" y="508000"/>
          <p14:tracePt t="21752" x="2178050" y="498475"/>
          <p14:tracePt t="21768" x="2178050" y="488950"/>
          <p14:tracePt t="21802" x="2181225" y="488950"/>
          <p14:tracePt t="21818" x="2206625" y="479425"/>
          <p14:tracePt t="21835" x="2244725" y="479425"/>
          <p14:tracePt t="21852" x="2305050" y="479425"/>
          <p14:tracePt t="21869" x="2374900" y="488950"/>
          <p14:tracePt t="21885" x="2422525" y="508000"/>
          <p14:tracePt t="21902" x="2460625" y="520700"/>
          <p14:tracePt t="21920" x="2495550" y="536575"/>
          <p14:tracePt t="21935" x="2530475" y="542925"/>
          <p14:tracePt t="21952" x="2590800" y="542925"/>
          <p14:tracePt t="21968" x="2698750" y="539750"/>
          <p14:tracePt t="21985" x="2784475" y="533400"/>
          <p14:tracePt t="22002" x="2876550" y="533400"/>
          <p14:tracePt t="22019" x="2971800" y="533400"/>
          <p14:tracePt t="22035" x="3016250" y="533400"/>
          <p14:tracePt t="22052" x="3054350" y="527050"/>
          <p14:tracePt t="22068" x="3101975" y="508000"/>
          <p14:tracePt t="22085" x="3159125" y="488950"/>
          <p14:tracePt t="22102" x="3213100" y="473075"/>
          <p14:tracePt t="22118" x="3311525" y="454025"/>
          <p14:tracePt t="22135" x="3371850" y="454025"/>
          <p14:tracePt t="22151" x="3416300" y="454025"/>
          <p14:tracePt t="22168" x="3479800" y="463550"/>
          <p14:tracePt t="22185" x="3505200" y="473075"/>
          <p14:tracePt t="22202" x="3549650" y="492125"/>
          <p14:tracePt t="22218" x="3616325" y="533400"/>
          <p14:tracePt t="22235" x="3673475" y="574675"/>
          <p14:tracePt t="22252" x="3730625" y="619125"/>
          <p14:tracePt t="22268" x="3784600" y="666750"/>
          <p14:tracePt t="22285" x="3813175" y="688975"/>
          <p14:tracePt t="22302" x="3825875" y="720725"/>
          <p14:tracePt t="22318" x="3844925" y="762000"/>
          <p14:tracePt t="22335" x="3851275" y="793750"/>
          <p14:tracePt t="22352" x="3851275" y="822325"/>
          <p14:tracePt t="22368" x="3851275" y="869950"/>
          <p14:tracePt t="22385" x="3848100" y="898525"/>
          <p14:tracePt t="22402" x="3835400" y="923925"/>
          <p14:tracePt t="22418" x="3803650" y="981075"/>
          <p14:tracePt t="22435" x="3771900" y="1022350"/>
          <p14:tracePt t="22451" x="3746500" y="1044575"/>
          <p14:tracePt t="22468" x="3702050" y="1089025"/>
          <p14:tracePt t="22485" x="3679825" y="1114425"/>
          <p14:tracePt t="22502" x="3648075" y="1146175"/>
          <p14:tracePt t="22518" x="3613150" y="1165225"/>
          <p14:tracePt t="22535" x="3575050" y="1174750"/>
          <p14:tracePt t="22551" x="3536950" y="1193800"/>
          <p14:tracePt t="22568" x="3492500" y="1212850"/>
          <p14:tracePt t="22585" x="3463925" y="1225550"/>
          <p14:tracePt t="22601" x="3441700" y="1225550"/>
          <p14:tracePt t="22618" x="3400425" y="1231900"/>
          <p14:tracePt t="22635" x="3378200" y="1231900"/>
          <p14:tracePt t="22652" x="3340100" y="1231900"/>
          <p14:tracePt t="22668" x="3279775" y="1231900"/>
          <p14:tracePt t="22685" x="3241675" y="1231900"/>
          <p14:tracePt t="22702" x="3184525" y="1231900"/>
          <p14:tracePt t="22718" x="3105150" y="1231900"/>
          <p14:tracePt t="22735" x="3051175" y="1231900"/>
          <p14:tracePt t="22752" x="3006725" y="1228725"/>
          <p14:tracePt t="22769" x="2911475" y="1212850"/>
          <p14:tracePt t="22785" x="2851150" y="1206500"/>
          <p14:tracePt t="22803" x="2759075" y="1177925"/>
          <p14:tracePt t="22819" x="2695575" y="1165225"/>
          <p14:tracePt t="22835" x="2619375" y="1149350"/>
          <p14:tracePt t="22852" x="2533650" y="1136650"/>
          <p14:tracePt t="22868" x="2476500" y="1120775"/>
          <p14:tracePt t="22885" x="2432050" y="1101725"/>
          <p14:tracePt t="22902" x="2393950" y="1089025"/>
          <p14:tracePt t="22918" x="2343150" y="1073150"/>
          <p14:tracePt t="22935" x="2305050" y="1060450"/>
          <p14:tracePt t="22953" x="2263775" y="1035050"/>
          <p14:tracePt t="22969" x="2232025" y="1028700"/>
          <p14:tracePt t="22985" x="2209800" y="1028700"/>
          <p14:tracePt t="23001" x="2200275" y="1028700"/>
          <p14:tracePt t="23018" x="2181225" y="1022350"/>
          <p14:tracePt t="23034" x="2178050" y="1019175"/>
          <p14:tracePt t="23052" x="2178050" y="1009650"/>
          <p14:tracePt t="23068" x="2178050" y="1003300"/>
          <p14:tracePt t="23085" x="2171700" y="987425"/>
          <p14:tracePt t="23103" x="2162175" y="974725"/>
          <p14:tracePt t="23119" x="2162175" y="965200"/>
          <p14:tracePt t="23135" x="2162175" y="942975"/>
          <p14:tracePt t="23152" x="2162175" y="920750"/>
          <p14:tracePt t="23168" x="2178050" y="869950"/>
          <p14:tracePt t="23185" x="2187575" y="847725"/>
          <p14:tracePt t="23202" x="2212975" y="806450"/>
          <p14:tracePt t="23218" x="2222500" y="787400"/>
          <p14:tracePt t="23235" x="2228850" y="768350"/>
          <p14:tracePt t="23252" x="2235200" y="746125"/>
          <p14:tracePt t="23268" x="2235200" y="736600"/>
          <p14:tracePt t="23285" x="2235200" y="727075"/>
          <p14:tracePt t="23302" x="2235200" y="717550"/>
          <p14:tracePt t="23334" x="2235200" y="711200"/>
          <p14:tracePt t="23446" x="2238375" y="711200"/>
          <p14:tracePt t="23482" x="2244725" y="711200"/>
          <p14:tracePt t="23503" x="2247900" y="711200"/>
          <p14:tracePt t="23510" x="2257425" y="711200"/>
          <p14:tracePt t="23518" x="2263775" y="711200"/>
          <p14:tracePt t="23535" x="2273300" y="723900"/>
          <p14:tracePt t="23552" x="2317750" y="755650"/>
          <p14:tracePt t="23568" x="2349500" y="787400"/>
          <p14:tracePt t="23585" x="2397125" y="822325"/>
          <p14:tracePt t="23602" x="2460625" y="885825"/>
          <p14:tracePt t="23619" x="2482850" y="908050"/>
          <p14:tracePt t="23635" x="2501900" y="939800"/>
          <p14:tracePt t="23652" x="2546350" y="990600"/>
          <p14:tracePt t="23669" x="2565400" y="1016000"/>
          <p14:tracePt t="23685" x="2597150" y="1047750"/>
          <p14:tracePt t="23702" x="2641600" y="1085850"/>
          <p14:tracePt t="23718" x="2667000" y="1117600"/>
          <p14:tracePt t="23734" x="2689225" y="1127125"/>
          <p14:tracePt t="23752" x="2733675" y="1146175"/>
          <p14:tracePt t="23768" x="2762250" y="1152525"/>
          <p14:tracePt t="23785" x="2778125" y="1152525"/>
          <p14:tracePt t="23802" x="2825750" y="1152525"/>
          <p14:tracePt t="23818" x="2886075" y="1149350"/>
          <p14:tracePt t="23835" x="2981325" y="1133475"/>
          <p14:tracePt t="23852" x="3092450" y="1111250"/>
          <p14:tracePt t="23868" x="3140075" y="1092200"/>
          <p14:tracePt t="23885" x="3155950" y="1079500"/>
          <p14:tracePt t="23888" x="3162300" y="1069975"/>
          <p14:tracePt t="23902" x="3181350" y="1025525"/>
          <p14:tracePt t="23919" x="3194050" y="987425"/>
          <p14:tracePt t="23935" x="3200400" y="942975"/>
          <p14:tracePt t="23952" x="3200400" y="901700"/>
          <p14:tracePt t="23968" x="3200400" y="889000"/>
          <p14:tracePt t="23985" x="3200400" y="885825"/>
          <p14:tracePt t="24060" x="3197225" y="885825"/>
          <p14:tracePt t="24067" x="3194050" y="885825"/>
          <p14:tracePt t="24085" x="3184525" y="898525"/>
          <p14:tracePt t="24102" x="3162300" y="917575"/>
          <p14:tracePt t="24118" x="3152775" y="933450"/>
          <p14:tracePt t="24135" x="3140075" y="958850"/>
          <p14:tracePt t="24151" x="3114675" y="1000125"/>
          <p14:tracePt t="24168" x="3105150" y="1031875"/>
          <p14:tracePt t="24185" x="3079750" y="1057275"/>
          <p14:tracePt t="24202" x="3035300" y="1098550"/>
          <p14:tracePt t="24218" x="3009900" y="1123950"/>
          <p14:tracePt t="24235" x="2978150" y="1155700"/>
          <p14:tracePt t="24252" x="2943225" y="1187450"/>
          <p14:tracePt t="24268" x="2911475" y="1200150"/>
          <p14:tracePt t="24285" x="2901950" y="1219200"/>
          <p14:tracePt t="24301" x="2882900" y="1254125"/>
          <p14:tracePt t="24318" x="2882900" y="1285875"/>
          <p14:tracePt t="24335" x="2882900" y="1308100"/>
          <p14:tracePt t="24351" x="2898775" y="1362075"/>
          <p14:tracePt t="24368" x="2911475" y="1409700"/>
          <p14:tracePt t="24385" x="2924175" y="1447800"/>
          <p14:tracePt t="24387" x="2930525" y="1473200"/>
          <p14:tracePt t="24402" x="2949575" y="1504950"/>
          <p14:tracePt t="24418" x="2962275" y="1527175"/>
          <p14:tracePt t="24435" x="2974975" y="1549400"/>
          <p14:tracePt t="24451" x="2974975" y="1590675"/>
          <p14:tracePt t="24468" x="2974975" y="1612900"/>
          <p14:tracePt t="24485" x="2974975" y="1635125"/>
          <p14:tracePt t="24501" x="2962275" y="1651000"/>
          <p14:tracePt t="24518" x="2952750" y="1660525"/>
          <p14:tracePt t="24535" x="2936875" y="1670050"/>
          <p14:tracePt t="24551" x="2921000" y="1692275"/>
          <p14:tracePt t="24568" x="2911475" y="1695450"/>
          <p14:tracePt t="24585" x="2901950" y="1701800"/>
          <p14:tracePt t="24601" x="2882900" y="1714500"/>
          <p14:tracePt t="24618" x="2870200" y="1730375"/>
          <p14:tracePt t="24635" x="2860675" y="1739900"/>
          <p14:tracePt t="24652" x="2819400" y="1758950"/>
          <p14:tracePt t="24669" x="2797175" y="1771650"/>
          <p14:tracePt t="24685" x="2765425" y="1787525"/>
          <p14:tracePt t="24701" x="2708275" y="1806575"/>
          <p14:tracePt t="24718" x="2663825" y="1819275"/>
          <p14:tracePt t="24734" x="2600325" y="1835150"/>
          <p14:tracePt t="24752" x="2498725" y="1863725"/>
          <p14:tracePt t="24768" x="2460625" y="1876425"/>
          <p14:tracePt t="24785" x="2422525" y="1889125"/>
          <p14:tracePt t="24802" x="2381250" y="1889125"/>
          <p14:tracePt t="24818" x="2359025" y="1889125"/>
          <p14:tracePt t="24835" x="2336800" y="1889125"/>
          <p14:tracePt t="24851" x="2298700" y="1889125"/>
          <p14:tracePt t="24868" x="2282825" y="1889125"/>
          <p14:tracePt t="24885" x="2266950" y="1889125"/>
          <p14:tracePt t="24887" x="2260600" y="1889125"/>
          <p14:tracePt t="24901" x="2251075" y="1889125"/>
          <p14:tracePt t="24918" x="2241550" y="1889125"/>
          <p14:tracePt t="24964" x="2244725" y="1889125"/>
          <p14:tracePt t="24971" x="2247900" y="1889125"/>
          <p14:tracePt t="24984" x="2254250" y="1889125"/>
          <p14:tracePt t="25001" x="2273300" y="1889125"/>
          <p14:tracePt t="25018" x="2282825" y="1889125"/>
          <p14:tracePt t="25035" x="2324100" y="1889125"/>
          <p14:tracePt t="25052" x="2374900" y="1895475"/>
          <p14:tracePt t="25068" x="2492375" y="1911350"/>
          <p14:tracePt t="25086" x="2787650" y="1978025"/>
          <p14:tracePt t="25102" x="3022600" y="2016125"/>
          <p14:tracePt t="25118" x="3298825" y="2092325"/>
          <p14:tracePt t="25135" x="3673475" y="2190750"/>
          <p14:tracePt t="25152" x="3943350" y="2254250"/>
          <p14:tracePt t="25169" x="4200525" y="2286000"/>
          <p14:tracePt t="25185" x="4587875" y="2295525"/>
          <p14:tracePt t="25201" x="4819650" y="2270125"/>
          <p14:tracePt t="25218" x="5089525" y="2216150"/>
          <p14:tracePt t="25235" x="5435600" y="2149475"/>
          <p14:tracePt t="25253" x="5667375" y="2108200"/>
          <p14:tracePt t="25268" x="5851525" y="2079625"/>
          <p14:tracePt t="25285" x="6096000" y="2025650"/>
          <p14:tracePt t="25301" x="6172200" y="2003425"/>
          <p14:tracePt t="25318" x="6238875" y="1981200"/>
          <p14:tracePt t="25335" x="6315075" y="1939925"/>
          <p14:tracePt t="25351" x="6359525" y="1914525"/>
          <p14:tracePt t="25368" x="6391275" y="1879600"/>
          <p14:tracePt t="25385" x="6429375" y="1857375"/>
          <p14:tracePt t="25401" x="6438900" y="1847850"/>
          <p14:tracePt t="25418" x="6448425" y="1831975"/>
          <p14:tracePt t="25435" x="6454775" y="1822450"/>
          <p14:tracePt t="25451" x="6464300" y="1822450"/>
          <p14:tracePt t="25468" x="6473825" y="1812925"/>
          <p14:tracePt t="25485" x="6492875" y="1797050"/>
          <p14:tracePt t="25501" x="6534150" y="1778000"/>
          <p14:tracePt t="25518" x="6569075" y="1765300"/>
          <p14:tracePt t="25535" x="6673850" y="1720850"/>
          <p14:tracePt t="25551" x="6753225" y="1682750"/>
          <p14:tracePt t="25568" x="6823075" y="1625600"/>
          <p14:tracePt t="25585" x="6921500" y="1574800"/>
          <p14:tracePt t="25602" x="6988175" y="1536700"/>
          <p14:tracePt t="25618" x="7054850" y="1508125"/>
          <p14:tracePt t="25635" x="7150100" y="1470025"/>
          <p14:tracePt t="25651" x="7194550" y="1457325"/>
          <p14:tracePt t="25668" x="7232650" y="1450975"/>
          <p14:tracePt t="25685" x="7270750" y="1450975"/>
          <p14:tracePt t="25701" x="7286625" y="1450975"/>
          <p14:tracePt t="25718" x="7302500" y="1447800"/>
          <p14:tracePt t="25735" x="7331075" y="1441450"/>
          <p14:tracePt t="25751" x="7359650" y="1435100"/>
          <p14:tracePt t="25768" x="7388225" y="1422400"/>
          <p14:tracePt t="25785" x="7451725" y="1422400"/>
          <p14:tracePt t="25801" x="7480300" y="1422400"/>
          <p14:tracePt t="25818" x="7502525" y="1422400"/>
          <p14:tracePt t="25835" x="7527925" y="1422400"/>
          <p14:tracePt t="25852" x="7537450" y="1422400"/>
          <p14:tracePt t="25868" x="7546975" y="1422400"/>
          <p14:tracePt t="25885" x="7559675" y="1438275"/>
          <p14:tracePt t="25902" x="7559675" y="1450975"/>
          <p14:tracePt t="25918" x="7559675" y="1460500"/>
          <p14:tracePt t="25935" x="7559675" y="1473200"/>
          <p14:tracePt t="25951" x="7559675" y="1482725"/>
          <p14:tracePt t="25968" x="7559675" y="1492250"/>
          <p14:tracePt t="25985" x="7559675" y="1508125"/>
          <p14:tracePt t="26002" x="7559675" y="1524000"/>
          <p14:tracePt t="26018" x="7553325" y="1533525"/>
          <p14:tracePt t="26035" x="7537450" y="1546225"/>
          <p14:tracePt t="26052" x="7521575" y="1558925"/>
          <p14:tracePt t="26068" x="7521575" y="1571625"/>
          <p14:tracePt t="26084" x="7521575" y="1587500"/>
          <p14:tracePt t="26101" x="7521575" y="1597025"/>
          <p14:tracePt t="26118" x="7521575" y="1606550"/>
          <p14:tracePt t="26135" x="7521575" y="1628775"/>
          <p14:tracePt t="26178" x="7521575" y="1625600"/>
          <p14:tracePt t="26186" x="7521575" y="1616075"/>
          <p14:tracePt t="26201" x="7521575" y="1587500"/>
          <p14:tracePt t="26217" x="7531100" y="1533525"/>
          <p14:tracePt t="26235" x="7537450" y="1444625"/>
          <p14:tracePt t="26251" x="7534275" y="1393825"/>
          <p14:tracePt t="26267" x="7502525" y="1314450"/>
          <p14:tracePt t="26284" x="7464425" y="1190625"/>
          <p14:tracePt t="26302" x="7445375" y="1152525"/>
          <p14:tracePt t="26318" x="7432675" y="1114425"/>
          <p14:tracePt t="26335" x="7416800" y="1098550"/>
          <p14:tracePt t="26351" x="7413625" y="1095375"/>
          <p14:tracePt t="26367" x="7407275" y="1089025"/>
          <p14:tracePt t="26384" x="7388225" y="1089025"/>
          <p14:tracePt t="26401" x="7378700" y="1089025"/>
          <p14:tracePt t="26418" x="7369175" y="1089025"/>
          <p14:tracePt t="26434" x="7353300" y="1089025"/>
          <p14:tracePt t="26468" x="7343775" y="1089025"/>
          <p14:tracePt t="26484" x="7337425" y="1089025"/>
          <p14:tracePt t="26501" x="7337425" y="1092200"/>
          <p14:tracePt t="26518" x="7334250" y="1101725"/>
          <p14:tracePt t="26534" x="7324725" y="1114425"/>
          <p14:tracePt t="26552" x="7315200" y="1127125"/>
          <p14:tracePt t="26568" x="7315200" y="1139825"/>
          <p14:tracePt t="26585" x="7308850" y="1168400"/>
          <p14:tracePt t="26602" x="7305675" y="1187450"/>
          <p14:tracePt t="26618" x="7286625" y="1200150"/>
          <p14:tracePt t="26635" x="7273925" y="1219200"/>
          <p14:tracePt t="26651" x="7261225" y="1247775"/>
          <p14:tracePt t="26668" x="7248525" y="1273175"/>
          <p14:tracePt t="26684" x="7226300" y="1314450"/>
          <p14:tracePt t="26702" x="7213600" y="1352550"/>
          <p14:tracePt t="26719" x="7194550" y="1409700"/>
          <p14:tracePt t="26735" x="7175500" y="1441450"/>
          <p14:tracePt t="26752" x="7162800" y="1463675"/>
          <p14:tracePt t="26769" x="7146925" y="1504950"/>
          <p14:tracePt t="26785" x="7134225" y="1530350"/>
          <p14:tracePt t="26801" x="7115175" y="1555750"/>
          <p14:tracePt t="26819" x="7099300" y="1590675"/>
          <p14:tracePt t="26835" x="7086600" y="1619250"/>
          <p14:tracePt t="26851" x="7073900" y="1644650"/>
          <p14:tracePt t="26868" x="7067550" y="1673225"/>
          <p14:tracePt t="26885" x="7067550" y="1704975"/>
          <p14:tracePt t="26901" x="7067550" y="1736725"/>
          <p14:tracePt t="26917" x="7067550" y="1752600"/>
          <p14:tracePt t="26934" x="7067550" y="1765300"/>
          <p14:tracePt t="26951" x="7067550" y="1781175"/>
          <p14:tracePt t="26968" x="7067550" y="1790700"/>
          <p14:tracePt t="26985" x="7067550" y="1797050"/>
          <p14:tracePt t="27341" x="7083425" y="1768475"/>
          <p14:tracePt t="27347" x="7118350" y="1704975"/>
          <p14:tracePt t="27354" x="7162800" y="1663700"/>
          <p14:tracePt t="27368" x="7207250" y="1593850"/>
          <p14:tracePt t="27384" x="7242175" y="1543050"/>
          <p14:tracePt t="27401" x="7267575" y="1520825"/>
          <p14:tracePt t="27404" x="7286625" y="1498600"/>
          <p14:tracePt t="27434" x="7315200" y="1466850"/>
          <p14:tracePt t="27467" x="7356475" y="1409700"/>
          <p14:tracePt t="27484" x="7375525" y="1377950"/>
          <p14:tracePt t="27501" x="7391400" y="1355725"/>
          <p14:tracePt t="27518" x="7439025" y="1295400"/>
          <p14:tracePt t="27534" x="7448550" y="1270000"/>
          <p14:tracePt t="27551" x="7461250" y="1247775"/>
          <p14:tracePt t="27568" x="7480300" y="1231900"/>
          <p14:tracePt t="27584" x="7493000" y="1222375"/>
          <p14:tracePt t="27601" x="7508875" y="1206500"/>
          <p14:tracePt t="27618" x="7550150" y="1187450"/>
          <p14:tracePt t="27634" x="7572375" y="1181100"/>
          <p14:tracePt t="27651" x="7604125" y="1174750"/>
          <p14:tracePt t="27668" x="7632700" y="1158875"/>
          <p14:tracePt t="27685" x="7661275" y="1143000"/>
          <p14:tracePt t="27702" x="7683500" y="1130300"/>
          <p14:tracePt t="27718" x="7724775" y="1104900"/>
          <p14:tracePt t="27734" x="7750175" y="1089025"/>
          <p14:tracePt t="27751" x="7781925" y="1076325"/>
          <p14:tracePt t="27768" x="7813675" y="1069975"/>
          <p14:tracePt t="27784" x="7842250" y="1069975"/>
          <p14:tracePt t="27802" x="7864475" y="1069975"/>
          <p14:tracePt t="27818" x="7912100" y="1073150"/>
          <p14:tracePt t="27834" x="7950200" y="1085850"/>
          <p14:tracePt t="27852" x="7981950" y="1104900"/>
          <p14:tracePt t="27868" x="8039100" y="1123950"/>
          <p14:tracePt t="27885" x="8077200" y="1133475"/>
          <p14:tracePt t="27901" x="8108950" y="1146175"/>
          <p14:tracePt t="27917" x="8159750" y="1177925"/>
          <p14:tracePt t="27934" x="8181975" y="1203325"/>
          <p14:tracePt t="27951" x="8213725" y="1235075"/>
          <p14:tracePt t="27968" x="8232775" y="1285875"/>
          <p14:tracePt t="27984" x="8245475" y="1323975"/>
          <p14:tracePt t="28002" x="8264525" y="1362075"/>
          <p14:tracePt t="28018" x="8283575" y="1409700"/>
          <p14:tracePt t="28035" x="8283575" y="1441450"/>
          <p14:tracePt t="28052" x="8289925" y="1470025"/>
          <p14:tracePt t="28068" x="8289925" y="1511300"/>
          <p14:tracePt t="28085" x="8289925" y="1539875"/>
          <p14:tracePt t="28102" x="8289925" y="1562100"/>
          <p14:tracePt t="28118" x="8289925" y="1581150"/>
          <p14:tracePt t="28135" x="8289925" y="1590675"/>
          <p14:tracePt t="28152" x="8289925" y="1600200"/>
          <p14:tracePt t="28168" x="8299450" y="1616075"/>
          <p14:tracePt t="28184" x="8315325" y="1631950"/>
          <p14:tracePt t="28201" x="8324850" y="1641475"/>
          <p14:tracePt t="28217" x="8334375" y="1657350"/>
          <p14:tracePt t="28234" x="8340725" y="1666875"/>
          <p14:tracePt t="28251" x="8343900" y="1682750"/>
          <p14:tracePt t="28268" x="8366125" y="1695450"/>
          <p14:tracePt t="28285" x="8375650" y="1704975"/>
          <p14:tracePt t="28302" x="8385175" y="1727200"/>
          <p14:tracePt t="28318" x="8404225" y="1762125"/>
          <p14:tracePt t="28334" x="8423275" y="1793875"/>
          <p14:tracePt t="28351" x="8442325" y="1825625"/>
          <p14:tracePt t="28368" x="8461375" y="1889125"/>
          <p14:tracePt t="28384" x="8474075" y="1933575"/>
          <p14:tracePt t="28401" x="8489950" y="1958975"/>
          <p14:tracePt t="28404" x="8496300" y="1978025"/>
          <p14:tracePt t="28417" x="8509000" y="2000250"/>
          <p14:tracePt t="28435" x="8521700" y="2025650"/>
          <p14:tracePt t="28451" x="8528050" y="2054225"/>
          <p14:tracePt t="28467" x="8528050" y="2073275"/>
          <p14:tracePt t="28484" x="8528050" y="2089150"/>
          <p14:tracePt t="28501" x="8528050" y="2098675"/>
          <p14:tracePt t="28518" x="8528050" y="2114550"/>
          <p14:tracePt t="28535" x="8528050" y="2120900"/>
          <p14:tracePt t="28552" x="8528050" y="2124075"/>
          <p14:tracePt t="29218" x="8505825" y="2130425"/>
          <p14:tracePt t="29224" x="8477250" y="2143125"/>
          <p14:tracePt t="29234" x="8439150" y="2159000"/>
          <p14:tracePt t="29251" x="8315325" y="2266950"/>
          <p14:tracePt t="29267" x="8175625" y="2387600"/>
          <p14:tracePt t="29284" x="8058150" y="2517775"/>
          <p14:tracePt t="29317" x="7778750" y="2889250"/>
          <p14:tracePt t="29352" x="7575550" y="3263900"/>
          <p14:tracePt t="29370" x="7505700" y="3378200"/>
          <p14:tracePt t="29386" x="7423150" y="3514725"/>
          <p14:tracePt t="29401" x="7340600" y="3667125"/>
          <p14:tracePt t="29417" x="7289800" y="3746500"/>
          <p14:tracePt t="29434" x="7264400" y="3803650"/>
          <p14:tracePt t="29451" x="7229475" y="3870325"/>
          <p14:tracePt t="29467" x="7216775" y="3914775"/>
          <p14:tracePt t="29484" x="7207250" y="3943350"/>
          <p14:tracePt t="29500" x="7200900" y="3984625"/>
          <p14:tracePt t="29517" x="7200900" y="4010025"/>
          <p14:tracePt t="29534" x="7200900" y="4019550"/>
          <p14:tracePt t="29550" x="7200900" y="4032250"/>
          <p14:tracePt t="29567" x="7200900" y="4038600"/>
          <p14:tracePt t="29585" x="7194550" y="4038600"/>
          <p14:tracePt t="29600" x="7185025" y="4032250"/>
          <p14:tracePt t="29617" x="7172325" y="4016375"/>
          <p14:tracePt t="29634" x="7169150" y="3984625"/>
          <p14:tracePt t="29651" x="7162800" y="3924300"/>
          <p14:tracePt t="29668" x="7156450" y="3876675"/>
          <p14:tracePt t="29684" x="7156450" y="3816350"/>
          <p14:tracePt t="29701" x="7156450" y="3730625"/>
          <p14:tracePt t="29717" x="7150100" y="3702050"/>
          <p14:tracePt t="29735" x="7143750" y="3670300"/>
          <p14:tracePt t="29751" x="7137400" y="3657600"/>
          <p14:tracePt t="29767" x="7137400" y="3644900"/>
          <p14:tracePt t="29784" x="7137400" y="3635375"/>
          <p14:tracePt t="29801" x="7134225" y="3616325"/>
          <p14:tracePt t="29817" x="7134225" y="3594100"/>
          <p14:tracePt t="29834" x="7112000" y="3549650"/>
          <p14:tracePt t="29851" x="7092950" y="3467100"/>
          <p14:tracePt t="29867" x="7080250" y="3422650"/>
          <p14:tracePt t="29884" x="7073900" y="3397250"/>
          <p14:tracePt t="29901" x="7054850" y="3384550"/>
          <p14:tracePt t="29918" x="7042150" y="3365500"/>
          <p14:tracePt t="29935" x="7032625" y="3355975"/>
          <p14:tracePt t="29951" x="7019925" y="3352800"/>
          <p14:tracePt t="29967" x="7004050" y="3346450"/>
          <p14:tracePt t="29986" x="6981825" y="3340100"/>
          <p14:tracePt t="30002" x="6924675" y="3333750"/>
          <p14:tracePt t="30018" x="6889750" y="3333750"/>
          <p14:tracePt t="30035" x="6845300" y="3333750"/>
          <p14:tracePt t="30052" x="6781800" y="3333750"/>
          <p14:tracePt t="30068" x="6727825" y="3346450"/>
          <p14:tracePt t="30085" x="6673850" y="3359150"/>
          <p14:tracePt t="30101" x="6604000" y="3378200"/>
          <p14:tracePt t="30117" x="6537325" y="3400425"/>
          <p14:tracePt t="30135" x="6492875" y="3413125"/>
          <p14:tracePt t="30151" x="6410325" y="3432175"/>
          <p14:tracePt t="30167" x="6365875" y="3444875"/>
          <p14:tracePt t="30185" x="6321425" y="3463925"/>
          <p14:tracePt t="30201" x="6254750" y="3482975"/>
          <p14:tracePt t="30217" x="6210300" y="3505200"/>
          <p14:tracePt t="30234" x="6172200" y="3524250"/>
          <p14:tracePt t="30250" x="6108700" y="3543300"/>
          <p14:tracePt t="30267" x="6076950" y="3552825"/>
          <p14:tracePt t="30284" x="6054725" y="3571875"/>
          <p14:tracePt t="30301" x="6010275" y="3616325"/>
          <p14:tracePt t="30318" x="5984875" y="3635375"/>
          <p14:tracePt t="30335" x="5949950" y="3663950"/>
          <p14:tracePt t="30351" x="5930900" y="3689350"/>
          <p14:tracePt t="30368" x="5915025" y="3711575"/>
          <p14:tracePt t="30385" x="5883275" y="3746500"/>
          <p14:tracePt t="30401" x="5870575" y="3778250"/>
          <p14:tracePt t="30418" x="5861050" y="3800475"/>
          <p14:tracePt t="30422" x="5854700" y="3813175"/>
          <p14:tracePt t="30435" x="5835650" y="3841750"/>
          <p14:tracePt t="30451" x="5822950" y="3867150"/>
          <p14:tracePt t="30467" x="5810250" y="3895725"/>
          <p14:tracePt t="30484" x="5807075" y="3921125"/>
          <p14:tracePt t="30500" x="5807075" y="3975100"/>
          <p14:tracePt t="30517" x="5797550" y="4019550"/>
          <p14:tracePt t="30536" x="5797550" y="4083050"/>
          <p14:tracePt t="30551" x="5797550" y="4111625"/>
          <p14:tracePt t="30568" x="5797550" y="4156075"/>
          <p14:tracePt t="30585" x="5797550" y="4210050"/>
          <p14:tracePt t="30601" x="5797550" y="4254500"/>
          <p14:tracePt t="30618" x="5797550" y="4283075"/>
          <p14:tracePt t="30634" x="5797550" y="4346575"/>
          <p14:tracePt t="30650" x="5797550" y="4375150"/>
          <p14:tracePt t="30667" x="5797550" y="4397375"/>
          <p14:tracePt t="30684" x="5807075" y="4438650"/>
          <p14:tracePt t="30700" x="5826125" y="4460875"/>
          <p14:tracePt t="30717" x="5864225" y="4486275"/>
          <p14:tracePt t="30735" x="5924550" y="4533900"/>
          <p14:tracePt t="30751" x="5959475" y="4565650"/>
          <p14:tracePt t="30767" x="6000750" y="4565650"/>
          <p14:tracePt t="30784" x="6086475" y="4565650"/>
          <p14:tracePt t="30800" x="6146800" y="4565650"/>
          <p14:tracePt t="30817" x="6226175" y="4565650"/>
          <p14:tracePt t="30834" x="6346825" y="4552950"/>
          <p14:tracePt t="30851" x="6442075" y="4537075"/>
          <p14:tracePt t="30868" x="6553200" y="4502150"/>
          <p14:tracePt t="30885" x="6667500" y="4464050"/>
          <p14:tracePt t="30901" x="6705600" y="4451350"/>
          <p14:tracePt t="30917" x="6734175" y="4445000"/>
          <p14:tracePt t="30934" x="6781800" y="4438650"/>
          <p14:tracePt t="30950" x="6819900" y="4425950"/>
          <p14:tracePt t="30967" x="6864350" y="4406900"/>
          <p14:tracePt t="30984" x="6937375" y="4387850"/>
          <p14:tracePt t="31001" x="6985000" y="4375150"/>
          <p14:tracePt t="31018" x="7007225" y="4368800"/>
          <p14:tracePt t="31035" x="7064375" y="4349750"/>
          <p14:tracePt t="31051" x="7127875" y="4330700"/>
          <p14:tracePt t="31067" x="7200900" y="4314825"/>
          <p14:tracePt t="31084" x="7302500" y="4298950"/>
          <p14:tracePt t="31101" x="7356475" y="4286250"/>
          <p14:tracePt t="31117" x="7404100" y="4267200"/>
          <p14:tracePt t="31134" x="7483475" y="4248150"/>
          <p14:tracePt t="31150" x="7550150" y="4225925"/>
          <p14:tracePt t="31167" x="7588250" y="4191000"/>
          <p14:tracePt t="31184" x="7654925" y="4152900"/>
          <p14:tracePt t="31201" x="7702550" y="4111625"/>
          <p14:tracePt t="31218" x="7753350" y="4060825"/>
          <p14:tracePt t="31234" x="7813675" y="4006850"/>
          <p14:tracePt t="31250" x="7839075" y="3975100"/>
          <p14:tracePt t="31267" x="7848600" y="3965575"/>
          <p14:tracePt t="31284" x="7864475" y="3962400"/>
          <p14:tracePt t="31592" x="7851775" y="3994150"/>
          <p14:tracePt t="31598" x="7845425" y="4054475"/>
          <p14:tracePt t="31605" x="7835900" y="4124325"/>
          <p14:tracePt t="31617" x="7826375" y="4181475"/>
          <p14:tracePt t="31634" x="7826375" y="4343400"/>
          <p14:tracePt t="31651" x="7820025" y="4429125"/>
          <p14:tracePt t="31667" x="7820025" y="4521200"/>
          <p14:tracePt t="31701" x="7820025" y="4676775"/>
          <p14:tracePt t="31734" x="7820025" y="4791075"/>
          <p14:tracePt t="31751" x="7813675" y="4829175"/>
          <p14:tracePt t="31768" x="7813675" y="4864100"/>
          <p14:tracePt t="31784" x="7807325" y="4899025"/>
          <p14:tracePt t="31800" x="7807325" y="4921250"/>
          <p14:tracePt t="31817" x="7807325" y="4930775"/>
          <p14:tracePt t="31834" x="7807325" y="4946650"/>
          <p14:tracePt t="31851" x="7807325" y="4962525"/>
          <p14:tracePt t="31867" x="7794625" y="4972050"/>
          <p14:tracePt t="31885" x="7778750" y="4987925"/>
          <p14:tracePt t="31900" x="7769225" y="4997450"/>
          <p14:tracePt t="31917" x="7759700" y="5006975"/>
          <p14:tracePt t="31935" x="7731125" y="5029200"/>
          <p14:tracePt t="31950" x="7708900" y="5038725"/>
          <p14:tracePt t="31967" x="7664450" y="5038725"/>
          <p14:tracePt t="31984" x="7600950" y="5038725"/>
          <p14:tracePt t="32001" x="7559675" y="5038725"/>
          <p14:tracePt t="32018" x="7521575" y="5035550"/>
          <p14:tracePt t="32034" x="7480300" y="5019675"/>
          <p14:tracePt t="32050" x="7454900" y="5000625"/>
          <p14:tracePt t="32067" x="7445375" y="4991100"/>
          <p14:tracePt t="32084" x="7419975" y="4975225"/>
          <p14:tracePt t="32100" x="7410450" y="4965700"/>
          <p14:tracePt t="32118" x="7397750" y="4949825"/>
          <p14:tracePt t="32134" x="7394575" y="4924425"/>
          <p14:tracePt t="32151" x="7394575" y="4908550"/>
          <p14:tracePt t="32168" x="7394575" y="4892675"/>
          <p14:tracePt t="32184" x="7394575" y="4876800"/>
          <p14:tracePt t="32200" x="7394575" y="4867275"/>
          <p14:tracePt t="32218" x="7394575" y="4845050"/>
          <p14:tracePt t="32234" x="7394575" y="4832350"/>
          <p14:tracePt t="32251" x="7394575" y="4822825"/>
          <p14:tracePt t="32268" x="7394575" y="4816475"/>
          <p14:tracePt t="32284" x="7378700" y="4816475"/>
          <p14:tracePt t="32301" x="7369175" y="4816475"/>
          <p14:tracePt t="32318" x="7353300" y="4806950"/>
          <p14:tracePt t="32334" x="7324725" y="4794250"/>
          <p14:tracePt t="32351" x="7299325" y="4781550"/>
          <p14:tracePt t="32367" x="7270750" y="4768850"/>
          <p14:tracePt t="32384" x="7254875" y="4756150"/>
          <p14:tracePt t="32401" x="7245350" y="4740275"/>
          <p14:tracePt t="32418" x="7229475" y="4733925"/>
          <p14:tracePt t="32434" x="7213600" y="4733925"/>
          <p14:tracePt t="32533" x="7213600" y="4737100"/>
          <p14:tracePt t="32540" x="7216775" y="4746625"/>
          <p14:tracePt t="32550" x="7229475" y="4752975"/>
          <p14:tracePt t="32568" x="7248525" y="4768850"/>
          <p14:tracePt t="32584" x="7267575" y="4778375"/>
          <p14:tracePt t="32600" x="7283450" y="4810125"/>
          <p14:tracePt t="32618" x="7302500" y="4851400"/>
          <p14:tracePt t="32634" x="7315200" y="4895850"/>
          <p14:tracePt t="32650" x="7327900" y="4940300"/>
          <p14:tracePt t="32668" x="7327900" y="5010150"/>
          <p14:tracePt t="32684" x="7334250" y="5035550"/>
          <p14:tracePt t="32700" x="7334250" y="5064125"/>
          <p14:tracePt t="32718" x="7353300" y="5099050"/>
          <p14:tracePt t="32734" x="7362825" y="5127625"/>
          <p14:tracePt t="32750" x="7375525" y="5153025"/>
          <p14:tracePt t="32768" x="7394575" y="5194300"/>
          <p14:tracePt t="32784" x="7410450" y="5219700"/>
          <p14:tracePt t="32801" x="7416800" y="5248275"/>
          <p14:tracePt t="32817" x="7416800" y="5280025"/>
          <p14:tracePt t="32834" x="7416800" y="5305425"/>
          <p14:tracePt t="32851" x="7416800" y="5314950"/>
          <p14:tracePt t="32867" x="7416800" y="5327650"/>
          <p14:tracePt t="32884" x="7416800" y="5334000"/>
          <p14:tracePt t="32900" x="7400925" y="5334000"/>
          <p14:tracePt t="32917" x="7385050" y="5321300"/>
          <p14:tracePt t="32934" x="7366000" y="5273675"/>
          <p14:tracePt t="32951" x="7331075" y="5226050"/>
          <p14:tracePt t="32967" x="7286625" y="5121275"/>
          <p14:tracePt t="32984" x="7251700" y="5073650"/>
          <p14:tracePt t="33001" x="7232650" y="5026025"/>
          <p14:tracePt t="33017" x="7213600" y="4991100"/>
          <p14:tracePt t="33034" x="7197725" y="4981575"/>
          <p14:tracePt t="33050" x="7188200" y="4972050"/>
          <p14:tracePt t="33067" x="7169150" y="4956175"/>
          <p14:tracePt t="33084" x="7153275" y="4949825"/>
          <p14:tracePt t="33100" x="7137400" y="4937125"/>
          <p14:tracePt t="33117" x="7121525" y="4933950"/>
          <p14:tracePt t="33133" x="7112000" y="4927600"/>
          <p14:tracePt t="33151" x="7096125" y="4927600"/>
          <p14:tracePt t="33168" x="7083425" y="4924425"/>
          <p14:tracePt t="33185" x="7070725" y="4924425"/>
          <p14:tracePt t="33201" x="7067550" y="4924425"/>
          <p14:tracePt t="33217" x="7067550" y="4918075"/>
          <p14:tracePt t="33233" x="7061200" y="4914900"/>
          <p14:tracePt t="33250" x="7058025" y="4908550"/>
          <p14:tracePt t="33360" x="7048500" y="4908550"/>
          <p14:tracePt t="33367" x="7042150" y="4908550"/>
          <p14:tracePt t="33381" x="7038975" y="4908550"/>
          <p14:tracePt t="33388" x="7032625" y="4908550"/>
          <p14:tracePt t="33400" x="7026275" y="4908550"/>
          <p14:tracePt t="33417" x="7026275" y="4914900"/>
          <p14:tracePt t="33433" x="7023100" y="4924425"/>
          <p14:tracePt t="33450" x="7016750" y="4933950"/>
          <p14:tracePt t="33467" x="7016750" y="4949825"/>
          <p14:tracePt t="33483" x="7007225" y="4959350"/>
          <p14:tracePt t="33500" x="6997700" y="4972050"/>
          <p14:tracePt t="33517" x="6991350" y="4984750"/>
          <p14:tracePt t="33533" x="6981825" y="5000625"/>
          <p14:tracePt t="33551" x="6978650" y="5010150"/>
          <p14:tracePt t="33567" x="6969125" y="5026025"/>
          <p14:tracePt t="33583" x="6956425" y="5035550"/>
          <p14:tracePt t="33600" x="6946900" y="5051425"/>
          <p14:tracePt t="33617" x="6931025" y="5064125"/>
          <p14:tracePt t="33633" x="6921500" y="5080000"/>
          <p14:tracePt t="33650" x="6911975" y="5102225"/>
          <p14:tracePt t="33667" x="6886575" y="5137150"/>
          <p14:tracePt t="33684" x="6877050" y="5168900"/>
          <p14:tracePt t="33700" x="6870700" y="5184775"/>
          <p14:tracePt t="33717" x="6864350" y="5207000"/>
          <p14:tracePt t="33734" x="6858000" y="5232400"/>
          <p14:tracePt t="33750" x="6858000" y="5241925"/>
          <p14:tracePt t="33767" x="6848475" y="5257800"/>
          <p14:tracePt t="33783" x="6838950" y="5273675"/>
          <p14:tracePt t="33800" x="6838950" y="5283200"/>
          <p14:tracePt t="33817" x="6838950" y="5299075"/>
          <p14:tracePt t="33833" x="6838950" y="5308600"/>
          <p14:tracePt t="33850" x="6838950" y="5324475"/>
          <p14:tracePt t="33867" x="6838950" y="5327650"/>
          <p14:tracePt t="33884" x="6838950" y="5337175"/>
          <p14:tracePt t="33968" x="6838950" y="5343525"/>
          <p14:tracePt t="34901" x="6788150" y="5311775"/>
          <p14:tracePt t="34908" x="6692900" y="5254625"/>
          <p14:tracePt t="34917" x="6597650" y="5197475"/>
          <p14:tracePt t="34934" x="6315075" y="5026025"/>
          <p14:tracePt t="34968" x="5502275" y="4413250"/>
          <p14:tracePt t="35001" x="4581525" y="3686175"/>
          <p14:tracePt t="35019" x="4232275" y="3362325"/>
          <p14:tracePt t="35037" x="3892550" y="3051175"/>
          <p14:tracePt t="35054" x="3730625" y="2889250"/>
          <p14:tracePt t="35072" x="3511550" y="2663825"/>
          <p14:tracePt t="35084" x="3457575" y="2600325"/>
          <p14:tracePt t="35102" x="3197225" y="2317750"/>
          <p14:tracePt t="35120" x="3035300" y="2136775"/>
          <p14:tracePt t="35136" x="2844800" y="1870075"/>
          <p14:tracePt t="35154" x="2720975" y="1698625"/>
          <p14:tracePt t="35169" x="2647950" y="1552575"/>
          <p14:tracePt t="35184" x="2587625" y="1441450"/>
          <p14:tracePt t="35200" x="2520950" y="1289050"/>
          <p14:tracePt t="35217" x="2508250" y="1225550"/>
          <p14:tracePt t="35233" x="2501900" y="1174750"/>
          <p14:tracePt t="35250" x="2489200" y="1111250"/>
          <p14:tracePt t="35267" x="2473325" y="1047750"/>
          <p14:tracePt t="35283" x="2466975" y="987425"/>
          <p14:tracePt t="35300" x="2460625" y="898525"/>
          <p14:tracePt t="35317" x="2447925" y="854075"/>
          <p14:tracePt t="35334" x="2435225" y="815975"/>
          <p14:tracePt t="35351" x="2413000" y="787400"/>
          <p14:tracePt t="35367" x="2403475" y="777875"/>
          <p14:tracePt t="35384" x="2390775" y="762000"/>
          <p14:tracePt t="35400" x="2378075" y="746125"/>
          <p14:tracePt t="35417" x="2355850" y="746125"/>
          <p14:tracePt t="35434" x="2324100" y="733425"/>
          <p14:tracePt t="35451" x="2254250" y="720725"/>
          <p14:tracePt t="35466" x="2203450" y="720725"/>
          <p14:tracePt t="35483" x="2159000" y="720725"/>
          <p14:tracePt t="35500" x="2124075" y="720725"/>
          <p14:tracePt t="35516" x="2108200" y="720725"/>
          <p14:tracePt t="35533" x="2098675" y="720725"/>
          <p14:tracePt t="35550" x="2098675" y="727075"/>
          <p14:tracePt t="35567" x="2111375" y="739775"/>
          <p14:tracePt t="35583" x="2155825" y="752475"/>
          <p14:tracePt t="35600" x="2228850" y="777875"/>
          <p14:tracePt t="35616" x="2292350" y="790575"/>
          <p14:tracePt t="35633" x="2355850" y="800100"/>
          <p14:tracePt t="35650" x="2482850" y="800100"/>
          <p14:tracePt t="35667" x="2543175" y="796925"/>
          <p14:tracePt t="35684" x="2587625" y="796925"/>
          <p14:tracePt t="35700" x="2625725" y="790575"/>
          <p14:tracePt t="35717" x="2644775" y="784225"/>
          <p14:tracePt t="35734" x="2660650" y="768350"/>
          <p14:tracePt t="35750" x="2673350" y="758825"/>
          <p14:tracePt t="35767" x="2682875" y="749300"/>
          <p14:tracePt t="35784" x="2692400" y="742950"/>
          <p14:tracePt t="35800" x="2708275" y="727075"/>
          <p14:tracePt t="35817" x="2714625" y="714375"/>
          <p14:tracePt t="35834" x="2720975" y="698500"/>
          <p14:tracePt t="35850" x="2736850" y="654050"/>
          <p14:tracePt t="35867" x="2749550" y="631825"/>
          <p14:tracePt t="35883" x="2768600" y="593725"/>
          <p14:tracePt t="35900" x="2794000" y="558800"/>
          <p14:tracePt t="35917" x="2832100" y="523875"/>
          <p14:tracePt t="35934" x="2870200" y="498475"/>
          <p14:tracePt t="35950" x="2927350" y="473075"/>
          <p14:tracePt t="35967" x="2959100" y="460375"/>
          <p14:tracePt t="35984" x="2974975" y="457200"/>
          <p14:tracePt t="36000" x="2984500" y="457200"/>
          <p14:tracePt t="36016" x="2984500" y="450850"/>
          <p14:tracePt t="36033" x="2984500" y="441325"/>
          <p14:tracePt t="36036" x="2971800" y="434975"/>
          <p14:tracePt t="36051" x="2933700" y="415925"/>
          <p14:tracePt t="36068" x="2870200" y="403225"/>
          <p14:tracePt t="36085" x="2781300" y="387350"/>
          <p14:tracePt t="36101" x="2720975" y="387350"/>
          <p14:tracePt t="36117" x="2660650" y="387350"/>
          <p14:tracePt t="36134" x="2587625" y="396875"/>
          <p14:tracePt t="36150" x="2533650" y="412750"/>
          <p14:tracePt t="36166" x="2470150" y="431800"/>
          <p14:tracePt t="36184" x="2378075" y="463550"/>
          <p14:tracePt t="36200" x="2308225" y="501650"/>
          <p14:tracePt t="36216" x="2273300" y="511175"/>
          <p14:tracePt t="36234" x="2228850" y="530225"/>
          <p14:tracePt t="36250" x="2212975" y="542925"/>
          <p14:tracePt t="36266" x="2197100" y="561975"/>
          <p14:tracePt t="36284" x="2181225" y="596900"/>
          <p14:tracePt t="36300" x="2168525" y="628650"/>
          <p14:tracePt t="36316" x="2155825" y="650875"/>
          <p14:tracePt t="36334" x="2143125" y="692150"/>
          <p14:tracePt t="36350" x="2143125" y="714375"/>
          <p14:tracePt t="36367" x="2152650" y="746125"/>
          <p14:tracePt t="36384" x="2200275" y="812800"/>
          <p14:tracePt t="36400" x="2260600" y="857250"/>
          <p14:tracePt t="36416" x="2330450" y="911225"/>
          <p14:tracePt t="36434" x="2438400" y="984250"/>
          <p14:tracePt t="36450" x="2517775" y="1012825"/>
          <p14:tracePt t="36467" x="2616200" y="1038225"/>
          <p14:tracePt t="36484" x="2720975" y="1038225"/>
          <p14:tracePt t="36501" x="2784475" y="1019175"/>
          <p14:tracePt t="36516" x="2851150" y="996950"/>
          <p14:tracePt t="36534" x="2917825" y="952500"/>
          <p14:tracePt t="36550" x="2933700" y="939800"/>
          <p14:tracePt t="36567" x="2943225" y="930275"/>
          <p14:tracePt t="36584" x="2959100" y="917575"/>
          <p14:tracePt t="36600" x="2962275" y="917575"/>
          <p14:tracePt t="36906" x="2952750" y="968375"/>
          <p14:tracePt t="36913" x="2933700" y="1038225"/>
          <p14:tracePt t="36920" x="2917825" y="1098550"/>
          <p14:tracePt t="36934" x="2860675" y="1263650"/>
          <p14:tracePt t="36950" x="2774950" y="1489075"/>
          <p14:tracePt t="36966" x="2708275" y="1676400"/>
          <p14:tracePt t="36985" x="2578100" y="2016125"/>
          <p14:tracePt t="37001" x="2524125" y="2203450"/>
          <p14:tracePt t="37017" x="2457450" y="2400300"/>
          <p14:tracePt t="37033" x="2362200" y="2673350"/>
          <p14:tracePt t="37051" x="2298700" y="2851150"/>
          <p14:tracePt t="37068" x="2235200" y="3006725"/>
          <p14:tracePt t="37083" x="2114550" y="3213100"/>
          <p14:tracePt t="37100" x="2054225" y="3327400"/>
          <p14:tracePt t="37117" x="1993900" y="3438525"/>
          <p14:tracePt t="37134" x="1914525" y="3549650"/>
          <p14:tracePt t="37151" x="1860550" y="3613150"/>
          <p14:tracePt t="37167" x="1828800" y="3644900"/>
          <p14:tracePt t="37184" x="1784350" y="3689350"/>
          <p14:tracePt t="37200" x="1762125" y="3708400"/>
          <p14:tracePt t="37217" x="1730375" y="3727450"/>
          <p14:tracePt t="37233" x="1695450" y="3743325"/>
          <p14:tracePt t="37250" x="1666875" y="3743325"/>
          <p14:tracePt t="37266" x="1651000" y="3743325"/>
          <p14:tracePt t="37283" x="1622425" y="3743325"/>
          <p14:tracePt t="37300" x="1603375" y="3743325"/>
          <p14:tracePt t="37316" x="1587500" y="3736975"/>
          <p14:tracePt t="37333" x="1543050" y="3698875"/>
          <p14:tracePt t="37350" x="1517650" y="3660775"/>
          <p14:tracePt t="37367" x="1479550" y="3584575"/>
          <p14:tracePt t="37383" x="1422400" y="3457575"/>
          <p14:tracePt t="37400" x="1400175" y="3390900"/>
          <p14:tracePt t="37416" x="1387475" y="3327400"/>
          <p14:tracePt t="37433" x="1368425" y="3263900"/>
          <p14:tracePt t="37450" x="1349375" y="3238500"/>
          <p14:tracePt t="37467" x="1336675" y="3209925"/>
          <p14:tracePt t="37483" x="1320800" y="3181350"/>
          <p14:tracePt t="37500" x="1311275" y="3152775"/>
          <p14:tracePt t="37516" x="1292225" y="3121025"/>
          <p14:tracePt t="37534" x="1273175" y="3057525"/>
          <p14:tracePt t="37550" x="1260475" y="3009900"/>
          <p14:tracePt t="37566" x="1247775" y="2965450"/>
          <p14:tracePt t="37583" x="1222375" y="2901950"/>
          <p14:tracePt t="37600" x="1222375" y="2863850"/>
          <p14:tracePt t="37617" x="1216025" y="2835275"/>
          <p14:tracePt t="37633" x="1209675" y="2794000"/>
          <p14:tracePt t="37650" x="1196975" y="2765425"/>
          <p14:tracePt t="37667" x="1190625" y="2740025"/>
          <p14:tracePt t="37683" x="1184275" y="2720975"/>
          <p14:tracePt t="37700" x="1184275" y="2711450"/>
          <p14:tracePt t="37717" x="1184275" y="2701925"/>
          <p14:tracePt t="37733" x="1184275" y="2692400"/>
          <p14:tracePt t="37812" x="1174750" y="2692400"/>
          <p14:tracePt t="37819" x="1168400" y="2698750"/>
          <p14:tracePt t="37834" x="1168400" y="2708275"/>
          <p14:tracePt t="37851" x="1168400" y="2724150"/>
          <p14:tracePt t="37868" x="1168400" y="2771775"/>
          <p14:tracePt t="37883" x="1168400" y="2822575"/>
          <p14:tracePt t="37900" x="1168400" y="2876550"/>
          <p14:tracePt t="37917" x="1168400" y="2933700"/>
          <p14:tracePt t="37933" x="1168400" y="3019425"/>
          <p14:tracePt t="37950" x="1168400" y="3079750"/>
          <p14:tracePt t="37968" x="1168400" y="3143250"/>
          <p14:tracePt t="37984" x="1168400" y="3165475"/>
          <p14:tracePt t="38000" x="1168400" y="3194050"/>
          <p14:tracePt t="38017" x="1168400" y="3225800"/>
          <p14:tracePt t="38033" x="1168400" y="3254375"/>
          <p14:tracePt t="38050" x="1168400" y="3286125"/>
          <p14:tracePt t="38067" x="1168400" y="3333750"/>
          <p14:tracePt t="38083" x="1168400" y="3362325"/>
          <p14:tracePt t="38100" x="1168400" y="3371850"/>
          <p14:tracePt t="38117" x="1168400" y="3387725"/>
          <p14:tracePt t="38134" x="1168400" y="3397250"/>
          <p14:tracePt t="38150" x="1168400" y="3406775"/>
          <p14:tracePt t="38226" x="1168400" y="3409950"/>
          <p14:tracePt t="38483" x="1254125" y="3400425"/>
          <p14:tracePt t="38490" x="1397000" y="3378200"/>
          <p14:tracePt t="38501" x="1635125" y="3365500"/>
          <p14:tracePt t="38517" x="2159000" y="3355975"/>
          <p14:tracePt t="38534" x="2397125" y="3362325"/>
          <p14:tracePt t="38553" x="2705100" y="3371850"/>
          <p14:tracePt t="38567" x="2832100" y="3371850"/>
          <p14:tracePt t="38583" x="2892425" y="3371850"/>
          <p14:tracePt t="38600" x="2927350" y="3371850"/>
          <p14:tracePt t="38617" x="2968625" y="3371850"/>
          <p14:tracePt t="38633" x="2990850" y="3371850"/>
          <p14:tracePt t="38650" x="3022600" y="3362325"/>
          <p14:tracePt t="38667" x="3070225" y="3349625"/>
          <p14:tracePt t="38684" x="3092450" y="3336925"/>
          <p14:tracePt t="38700" x="3117850" y="3327400"/>
          <p14:tracePt t="38717" x="3130550" y="3311525"/>
          <p14:tracePt t="38733" x="3143250" y="3282950"/>
          <p14:tracePt t="38750" x="3175000" y="3244850"/>
          <p14:tracePt t="38767" x="3219450" y="3136900"/>
          <p14:tracePt t="38784" x="3238500" y="3098800"/>
          <p14:tracePt t="38800" x="3254375" y="3038475"/>
          <p14:tracePt t="38817" x="3273425" y="2946400"/>
          <p14:tracePt t="38834" x="3282950" y="2873375"/>
          <p14:tracePt t="38850" x="3282950" y="2813050"/>
          <p14:tracePt t="38867" x="3273425" y="2755900"/>
          <p14:tracePt t="38883" x="3260725" y="2727325"/>
          <p14:tracePt t="38900" x="3254375" y="2717800"/>
          <p14:tracePt t="38917" x="3235325" y="2701925"/>
          <p14:tracePt t="38933" x="3225800" y="2695575"/>
          <p14:tracePt t="38950" x="3203575" y="2679700"/>
          <p14:tracePt t="38967" x="3140075" y="2673350"/>
          <p14:tracePt t="38983" x="3095625" y="2673350"/>
          <p14:tracePt t="39000" x="3051175" y="2660650"/>
          <p14:tracePt t="39016" x="2987675" y="2654300"/>
          <p14:tracePt t="39033" x="2927350" y="2647950"/>
          <p14:tracePt t="39050" x="2863850" y="2641600"/>
          <p14:tracePt t="39053" x="2838450" y="2641600"/>
          <p14:tracePt t="39067" x="2778125" y="2641600"/>
          <p14:tracePt t="39083" x="2717800" y="2644775"/>
          <p14:tracePt t="39100" x="2644775" y="2657475"/>
          <p14:tracePt t="39117" x="2552700" y="2679700"/>
          <p14:tracePt t="39134" x="2495550" y="2701925"/>
          <p14:tracePt t="39150" x="2447925" y="2727325"/>
          <p14:tracePt t="39167" x="2413000" y="2771775"/>
          <p14:tracePt t="39184" x="2381250" y="2797175"/>
          <p14:tracePt t="39200" x="2352675" y="2841625"/>
          <p14:tracePt t="39217" x="2308225" y="2895600"/>
          <p14:tracePt t="39234" x="2286000" y="2917825"/>
          <p14:tracePt t="39250" x="2251075" y="2965450"/>
          <p14:tracePt t="39266" x="2232025" y="3022600"/>
          <p14:tracePt t="39283" x="2225675" y="3060700"/>
          <p14:tracePt t="39300" x="2219325" y="3105150"/>
          <p14:tracePt t="39316" x="2212975" y="3168650"/>
          <p14:tracePt t="39333" x="2212975" y="3209925"/>
          <p14:tracePt t="39350" x="2193925" y="3241675"/>
          <p14:tracePt t="39367" x="2193925" y="3305175"/>
          <p14:tracePt t="39384" x="2193925" y="3349625"/>
          <p14:tracePt t="39400" x="2193925" y="3406775"/>
          <p14:tracePt t="39416" x="2212975" y="3489325"/>
          <p14:tracePt t="39433" x="2225675" y="3533775"/>
          <p14:tracePt t="39451" x="2238375" y="3603625"/>
          <p14:tracePt t="39466" x="2244725" y="3641725"/>
          <p14:tracePt t="39483" x="2257425" y="3686175"/>
          <p14:tracePt t="39500" x="2276475" y="3724275"/>
          <p14:tracePt t="39516" x="2301875" y="3768725"/>
          <p14:tracePt t="39533" x="2352675" y="3819525"/>
          <p14:tracePt t="39550" x="2422525" y="3873500"/>
          <p14:tracePt t="39552" x="2451100" y="3889375"/>
          <p14:tracePt t="39566" x="2508250" y="3914775"/>
          <p14:tracePt t="39583" x="2546350" y="3949700"/>
          <p14:tracePt t="39600" x="2578100" y="3968750"/>
          <p14:tracePt t="39617" x="2638425" y="4006850"/>
          <p14:tracePt t="39633" x="2692400" y="4035425"/>
          <p14:tracePt t="39650" x="2771775" y="4073525"/>
          <p14:tracePt t="39667" x="2889250" y="4121150"/>
          <p14:tracePt t="39683" x="2955925" y="4149725"/>
          <p14:tracePt t="39699" x="3009900" y="4171950"/>
          <p14:tracePt t="39716" x="3073400" y="4197350"/>
          <p14:tracePt t="39733" x="3127375" y="4210050"/>
          <p14:tracePt t="39751" x="3200400" y="4235450"/>
          <p14:tracePt t="39767" x="3254375" y="4248150"/>
          <p14:tracePt t="39784" x="3317875" y="4264025"/>
          <p14:tracePt t="39801" x="3422650" y="4264025"/>
          <p14:tracePt t="39817" x="3505200" y="4264025"/>
          <p14:tracePt t="39833" x="3565525" y="4264025"/>
          <p14:tracePt t="39850" x="3632200" y="4241800"/>
          <p14:tracePt t="39866" x="3673475" y="4200525"/>
          <p14:tracePt t="39883" x="3702050" y="4133850"/>
          <p14:tracePt t="39900" x="3759200" y="3981450"/>
          <p14:tracePt t="39916" x="3784600" y="3841750"/>
          <p14:tracePt t="39933" x="3803650" y="3724275"/>
          <p14:tracePt t="39950" x="3838575" y="3502025"/>
          <p14:tracePt t="39967" x="3848100" y="3340100"/>
          <p14:tracePt t="39983" x="3848100" y="3248025"/>
          <p14:tracePt t="40000" x="3848100" y="3168650"/>
          <p14:tracePt t="40016" x="3848100" y="3133725"/>
          <p14:tracePt t="40033" x="3848100" y="3124200"/>
          <p14:tracePt t="40050" x="3848100" y="3108325"/>
          <p14:tracePt t="40067" x="3844925" y="3108325"/>
          <p14:tracePt t="40084" x="3829050" y="3108325"/>
          <p14:tracePt t="40100" x="3816350" y="3092450"/>
          <p14:tracePt t="40116" x="3803650" y="3079750"/>
          <p14:tracePt t="40133" x="3794125" y="3067050"/>
          <p14:tracePt t="40150" x="3794125" y="3063875"/>
          <p14:tracePt t="40184" x="3790950" y="3063875"/>
          <p14:tracePt t="40201" x="3771900" y="3063875"/>
          <p14:tracePt t="40217" x="3759200" y="3063875"/>
          <p14:tracePt t="40233" x="3724275" y="3063875"/>
          <p14:tracePt t="40250" x="3584575" y="3067050"/>
          <p14:tracePt t="40266" x="3432175" y="3086100"/>
          <p14:tracePt t="40283" x="3248025" y="3133725"/>
          <p14:tracePt t="40300" x="3003550" y="3178175"/>
          <p14:tracePt t="40316" x="2816225" y="3225800"/>
          <p14:tracePt t="40334" x="2606675" y="3263900"/>
          <p14:tracePt t="40350" x="2282825" y="3359150"/>
          <p14:tracePt t="40367" x="2127250" y="3422650"/>
          <p14:tracePt t="40383" x="1981200" y="3486150"/>
          <p14:tracePt t="40400" x="1831975" y="3552825"/>
          <p14:tracePt t="40416" x="1771650" y="3587750"/>
          <p14:tracePt t="40434" x="1724025" y="3616325"/>
          <p14:tracePt t="40450" x="1663700" y="3660775"/>
          <p14:tracePt t="40467" x="1625600" y="3689350"/>
          <p14:tracePt t="40484" x="1593850" y="3721100"/>
          <p14:tracePt t="40500" x="1549400" y="3765550"/>
          <p14:tracePt t="40516" x="1527175" y="3787775"/>
          <p14:tracePt t="40533" x="1508125" y="3806825"/>
          <p14:tracePt t="40549" x="1489075" y="3825875"/>
          <p14:tracePt t="40566" x="1479550" y="3835400"/>
          <p14:tracePt t="40583" x="1466850" y="3844925"/>
          <p14:tracePt t="40600" x="1466850" y="3854450"/>
          <p14:tracePt t="40617" x="1463675" y="3860800"/>
          <p14:tracePt t="40634" x="1447800" y="3876675"/>
          <p14:tracePt t="40650" x="1431925" y="3886200"/>
          <p14:tracePt t="40666" x="1422400" y="3895725"/>
          <p14:tracePt t="40683" x="1412875" y="3902075"/>
          <p14:tracePt t="40699" x="1393825" y="3905250"/>
          <p14:tracePt t="40716" x="1384300" y="3911600"/>
          <p14:tracePt t="40734" x="1374775" y="3911600"/>
          <p14:tracePt t="40750" x="1343025" y="3911600"/>
          <p14:tracePt t="40767" x="1327150" y="3911600"/>
          <p14:tracePt t="40783" x="1304925" y="3911600"/>
          <p14:tracePt t="40800" x="1270000" y="3911600"/>
          <p14:tracePt t="40816" x="1254125" y="3911600"/>
          <p14:tracePt t="40833" x="1228725" y="3908425"/>
          <p14:tracePt t="40850" x="1190625" y="3883025"/>
          <p14:tracePt t="40866" x="1158875" y="3835400"/>
          <p14:tracePt t="40884" x="1130300" y="3790950"/>
          <p14:tracePt t="40900" x="1104900" y="3740150"/>
          <p14:tracePt t="40917" x="1095375" y="3708400"/>
          <p14:tracePt t="40933" x="1082675" y="3692525"/>
          <p14:tracePt t="40949" x="1079500" y="3679825"/>
          <p14:tracePt t="40966" x="1079500" y="3663950"/>
          <p14:tracePt t="40983" x="1079500" y="3654425"/>
          <p14:tracePt t="41000" x="1079500" y="3632200"/>
          <p14:tracePt t="41017" x="1079500" y="3613150"/>
          <p14:tracePt t="41034" x="1079500" y="3581400"/>
          <p14:tracePt t="41050" x="1079500" y="3543300"/>
          <p14:tracePt t="41067" x="1079500" y="3521075"/>
          <p14:tracePt t="41083" x="1079500" y="3492500"/>
          <p14:tracePt t="41086" x="1079500" y="3486150"/>
          <p14:tracePt t="41099" x="1079500" y="3470275"/>
          <p14:tracePt t="41117" x="1079500" y="3441700"/>
          <p14:tracePt t="41133" x="1079500" y="3419475"/>
          <p14:tracePt t="41150" x="1092200" y="3365500"/>
          <p14:tracePt t="41166" x="1104900" y="3308350"/>
          <p14:tracePt t="41183" x="1127125" y="3244850"/>
          <p14:tracePt t="41200" x="1149350" y="3143250"/>
          <p14:tracePt t="41217" x="1149350" y="3070225"/>
          <p14:tracePt t="41233" x="1149350" y="3013075"/>
          <p14:tracePt t="41250" x="1149350" y="2886075"/>
          <p14:tracePt t="41266" x="1146175" y="2803525"/>
          <p14:tracePt t="41284" x="1139825" y="2714625"/>
          <p14:tracePt t="41300" x="1139825" y="2654300"/>
          <p14:tracePt t="41317" x="1139825" y="2603500"/>
          <p14:tracePt t="41334" x="1149350" y="2533650"/>
          <p14:tracePt t="41350" x="1149350" y="2489200"/>
          <p14:tracePt t="41366" x="1149350" y="2451100"/>
          <p14:tracePt t="41383" x="1149350" y="2416175"/>
          <p14:tracePt t="41400" x="1149350" y="2387600"/>
          <p14:tracePt t="41416" x="1149350" y="2378075"/>
          <p14:tracePt t="41434" x="1149350" y="2359025"/>
          <p14:tracePt t="41450" x="1149350" y="2349500"/>
          <p14:tracePt t="41484" x="1149350" y="2343150"/>
          <p14:tracePt t="41549" x="1149350" y="2346325"/>
          <p14:tracePt t="41556" x="1149350" y="2349500"/>
          <p14:tracePt t="41567" x="1149350" y="2355850"/>
          <p14:tracePt t="41584" x="1149350" y="2387600"/>
          <p14:tracePt t="41600" x="1158875" y="2409825"/>
          <p14:tracePt t="41616" x="1174750" y="2457450"/>
          <p14:tracePt t="41634" x="1196975" y="2514600"/>
          <p14:tracePt t="41649" x="1209675" y="2559050"/>
          <p14:tracePt t="41666" x="1225550" y="2622550"/>
          <p14:tracePt t="41684" x="1247775" y="2755900"/>
          <p14:tracePt t="41700" x="1273175" y="2832100"/>
          <p14:tracePt t="41716" x="1285875" y="2882900"/>
          <p14:tracePt t="41734" x="1285875" y="2952750"/>
          <p14:tracePt t="41750" x="1298575" y="3000375"/>
          <p14:tracePt t="41766" x="1304925" y="3035300"/>
          <p14:tracePt t="41783" x="1317625" y="3098800"/>
          <p14:tracePt t="41799" x="1336675" y="3146425"/>
          <p14:tracePt t="41816" x="1343025" y="3190875"/>
          <p14:tracePt t="41833" x="1362075" y="3254375"/>
          <p14:tracePt t="41850" x="1374775" y="3292475"/>
          <p14:tracePt t="41867" x="1393825" y="3336925"/>
          <p14:tracePt t="41884" x="1412875" y="3409950"/>
          <p14:tracePt t="41899" x="1419225" y="3454400"/>
          <p14:tracePt t="41916" x="1425575" y="3489325"/>
          <p14:tracePt t="41933" x="1431925" y="3540125"/>
          <p14:tracePt t="41949" x="1431925" y="3575050"/>
          <p14:tracePt t="41966" x="1444625" y="3600450"/>
          <p14:tracePt t="41983" x="1457325" y="3638550"/>
          <p14:tracePt t="42000" x="1463675" y="3663950"/>
          <p14:tracePt t="42016" x="1463675" y="3692525"/>
          <p14:tracePt t="42033" x="1463675" y="3711575"/>
          <p14:tracePt t="42049" x="1463675" y="3721100"/>
          <p14:tracePt t="42066" x="1463675" y="3736975"/>
          <p14:tracePt t="42083" x="1463675" y="3752850"/>
          <p14:tracePt t="42099" x="1463675" y="3762375"/>
          <p14:tracePt t="42116" x="1463675" y="3771900"/>
          <p14:tracePt t="42133" x="1463675" y="3790950"/>
          <p14:tracePt t="42150" x="1463675" y="3800475"/>
          <p14:tracePt t="42166" x="1463675" y="3806825"/>
          <p14:tracePt t="43147" x="1492250" y="3879850"/>
          <p14:tracePt t="43153" x="1530350" y="3971925"/>
          <p14:tracePt t="43166" x="1568450" y="4067175"/>
          <p14:tracePt t="43183" x="1612900" y="4302125"/>
          <p14:tracePt t="43199" x="1622425" y="4451350"/>
          <p14:tracePt t="43233" x="1593850" y="4657725"/>
          <p14:tracePt t="43266" x="1568450" y="4759325"/>
          <p14:tracePt t="43282" x="1543050" y="4800600"/>
          <p14:tracePt t="43299" x="1536700" y="4822825"/>
          <p14:tracePt t="43316" x="1530350" y="4841875"/>
          <p14:tracePt t="43333" x="1517650" y="4860925"/>
          <p14:tracePt t="43349" x="1508125" y="4870450"/>
          <p14:tracePt t="43366" x="1495425" y="4876800"/>
          <p14:tracePt t="43383" x="1482725" y="4876800"/>
          <p14:tracePt t="43400" x="1473200" y="4876800"/>
          <p14:tracePt t="43417" x="1450975" y="4876800"/>
          <p14:tracePt t="43433" x="1441450" y="4876800"/>
          <p14:tracePt t="43450" x="1431925" y="4876800"/>
          <p14:tracePt t="43467" x="1412875" y="4886325"/>
          <p14:tracePt t="43483" x="1403350" y="4895850"/>
          <p14:tracePt t="43499" x="1393825" y="4911725"/>
          <p14:tracePt t="43517" x="1377950" y="4914900"/>
          <p14:tracePt t="43533" x="1362075" y="4914900"/>
          <p14:tracePt t="43550" x="1352550" y="4914900"/>
          <p14:tracePt t="43567" x="1336675" y="4914900"/>
          <p14:tracePt t="43625" x="1333500" y="4914900"/>
          <p14:tracePt t="43632" x="1327150" y="4914900"/>
          <p14:tracePt t="43861" x="1365250" y="4921250"/>
          <p14:tracePt t="43868" x="1390650" y="4930775"/>
          <p14:tracePt t="43883" x="1457325" y="4959350"/>
          <p14:tracePt t="43899" x="1511300" y="4978400"/>
          <p14:tracePt t="43933" x="1685925" y="5000625"/>
          <p14:tracePt t="43967" x="2070100" y="4968875"/>
          <p14:tracePt t="43983" x="2174875" y="4959350"/>
          <p14:tracePt t="44000" x="2257425" y="4959350"/>
          <p14:tracePt t="44016" x="2352675" y="4959350"/>
          <p14:tracePt t="44032" x="2413000" y="4959350"/>
          <p14:tracePt t="44049" x="2457450" y="4959350"/>
          <p14:tracePt t="44067" x="2517775" y="4959350"/>
          <p14:tracePt t="44083" x="2587625" y="4959350"/>
          <p14:tracePt t="44100" x="2670175" y="4959350"/>
          <p14:tracePt t="44117" x="2755900" y="4959350"/>
          <p14:tracePt t="44133" x="2806700" y="4959350"/>
          <p14:tracePt t="44149" x="2835275" y="4959350"/>
          <p14:tracePt t="44166" x="2898775" y="4959350"/>
          <p14:tracePt t="44182" x="2968625" y="4953000"/>
          <p14:tracePt t="44199" x="3086100" y="4953000"/>
          <p14:tracePt t="44217" x="3203575" y="4953000"/>
          <p14:tracePt t="44233" x="3257550" y="4953000"/>
          <p14:tracePt t="44250" x="3273425" y="4953000"/>
          <p14:tracePt t="44267" x="3292475" y="4953000"/>
          <p14:tracePt t="44553" x="3273425" y="4953000"/>
          <p14:tracePt t="44560" x="3260725" y="4953000"/>
          <p14:tracePt t="44568" x="3251200" y="4953000"/>
          <p14:tracePt t="44583" x="3235325" y="4953000"/>
          <p14:tracePt t="44599" x="3219450" y="4953000"/>
          <p14:tracePt t="44616" x="3206750" y="4953000"/>
          <p14:tracePt t="44632" x="3194050" y="4953000"/>
          <p14:tracePt t="44649" x="3190875" y="4953000"/>
          <p14:tracePt t="44666" x="3184525" y="4953000"/>
          <p14:tracePt t="44880" x="3162300" y="4956175"/>
          <p14:tracePt t="44887" x="3114675" y="4962525"/>
          <p14:tracePt t="44899" x="3076575" y="4968875"/>
          <p14:tracePt t="44916" x="2943225" y="4994275"/>
          <p14:tracePt t="44933" x="2857500" y="5026025"/>
          <p14:tracePt t="44949" x="2755900" y="5057775"/>
          <p14:tracePt t="44966" x="2597150" y="5118100"/>
          <p14:tracePt t="44983" x="2511425" y="5133975"/>
          <p14:tracePt t="44999" x="2393950" y="5159375"/>
          <p14:tracePt t="45016" x="2225675" y="5191125"/>
          <p14:tracePt t="45032" x="2130425" y="5207000"/>
          <p14:tracePt t="45050" x="2044700" y="5216525"/>
          <p14:tracePt t="45066" x="1895475" y="5216525"/>
          <p14:tracePt t="45082" x="1809750" y="5203825"/>
          <p14:tracePt t="45099" x="1733550" y="5187950"/>
          <p14:tracePt t="45116" x="1647825" y="5153025"/>
          <p14:tracePt t="45133" x="1603375" y="5133975"/>
          <p14:tracePt t="45149" x="1571625" y="5121275"/>
          <p14:tracePt t="45166" x="1514475" y="5095875"/>
          <p14:tracePt t="45183" x="1492250" y="5095875"/>
          <p14:tracePt t="45200" x="1460500" y="5095875"/>
          <p14:tracePt t="45216" x="1444625" y="5095875"/>
          <p14:tracePt t="45236" x="1428750" y="5095875"/>
          <p14:tracePt t="45252" x="1419225" y="5095875"/>
          <p14:tracePt t="45267" x="1409700" y="5095875"/>
          <p14:tracePt t="45282" x="1397000" y="5095875"/>
          <p14:tracePt t="45299" x="1390650" y="5095875"/>
          <p14:tracePt t="45488" x="1466850" y="5114925"/>
          <p14:tracePt t="45494" x="1558925" y="5143500"/>
          <p14:tracePt t="45502" x="1631950" y="5159375"/>
          <p14:tracePt t="45516" x="1727200" y="5175250"/>
          <p14:tracePt t="45533" x="1790700" y="5191125"/>
          <p14:tracePt t="45550" x="1831975" y="5197475"/>
          <p14:tracePt t="45566" x="1854200" y="5197475"/>
          <p14:tracePt t="45582" x="1863725" y="5197475"/>
          <p14:tracePt t="45599" x="1892300" y="5194300"/>
          <p14:tracePt t="45616" x="1946275" y="5172075"/>
          <p14:tracePt t="45632" x="2025650" y="5124450"/>
          <p14:tracePt t="45650" x="2200275" y="5045075"/>
          <p14:tracePt t="45666" x="2266950" y="5016500"/>
          <p14:tracePt t="45682" x="2324100" y="4994275"/>
          <p14:tracePt t="45700" x="2359025" y="4972050"/>
          <p14:tracePt t="45716" x="2384425" y="4959350"/>
          <p14:tracePt t="45733" x="2406650" y="4949825"/>
          <p14:tracePt t="45750" x="2454275" y="4943475"/>
          <p14:tracePt t="45766" x="2476500" y="4943475"/>
          <p14:tracePt t="45782" x="2492375" y="4943475"/>
          <p14:tracePt t="45800" x="2501900" y="4943475"/>
          <p14:tracePt t="45835" x="2498725" y="4943475"/>
          <p14:tracePt t="45850" x="2489200" y="4949825"/>
          <p14:tracePt t="45867" x="2454275" y="4959350"/>
          <p14:tracePt t="45883" x="2397125" y="4994275"/>
          <p14:tracePt t="45900" x="2266950" y="5070475"/>
          <p14:tracePt t="45917" x="2200275" y="5108575"/>
          <p14:tracePt t="45933" x="2127250" y="5162550"/>
          <p14:tracePt t="45949" x="2006600" y="5241925"/>
          <p14:tracePt t="45966" x="1927225" y="5292725"/>
          <p14:tracePt t="45983" x="1876425" y="5343525"/>
          <p14:tracePt t="45999" x="1812925" y="5413375"/>
          <p14:tracePt t="46016" x="1778000" y="5451475"/>
          <p14:tracePt t="46032" x="1762125" y="5476875"/>
          <p14:tracePt t="46050" x="1746250" y="5489575"/>
          <p14:tracePt t="46066" x="1746250" y="5505450"/>
          <p14:tracePt t="46083" x="1746250" y="5514975"/>
          <p14:tracePt t="46099" x="1746250" y="5530850"/>
          <p14:tracePt t="46115" x="1746250" y="5540375"/>
          <p14:tracePt t="46328" x="1749425" y="5546725"/>
          <p14:tracePt t="46337" x="1749425" y="5549900"/>
          <p14:tracePt t="46350" x="1749425" y="5559425"/>
          <p14:tracePt t="46366" x="1749425" y="5568950"/>
          <p14:tracePt t="46382" x="1749425" y="5578475"/>
          <p14:tracePt t="46399" x="1749425" y="5600700"/>
          <p14:tracePt t="46432" x="1749425" y="5619750"/>
          <p14:tracePt t="46466" x="1746250" y="5648325"/>
          <p14:tracePt t="46483" x="1736725" y="5648325"/>
          <p14:tracePt t="46500" x="1717675" y="5648325"/>
          <p14:tracePt t="46516" x="1704975" y="5610225"/>
          <p14:tracePt t="46532" x="1704975" y="5553075"/>
          <p14:tracePt t="46549" x="1704975" y="5448300"/>
          <p14:tracePt t="46566" x="1695450" y="5330825"/>
          <p14:tracePt t="46583" x="1689100" y="5226050"/>
          <p14:tracePt t="46600" x="1663700" y="5048250"/>
          <p14:tracePt t="46616" x="1625600" y="4895850"/>
          <p14:tracePt t="46633" x="1609725" y="4765675"/>
          <p14:tracePt t="46649" x="1581150" y="4546600"/>
          <p14:tracePt t="46666" x="1574800" y="4416425"/>
          <p14:tracePt t="46683" x="1577975" y="4333875"/>
          <p14:tracePt t="46700" x="1597025" y="4267200"/>
          <p14:tracePt t="46716" x="1603375" y="4241800"/>
          <p14:tracePt t="46733" x="1603375" y="4232275"/>
          <p14:tracePt t="46750" x="1603375" y="4229100"/>
          <p14:tracePt t="46766" x="1606550" y="4229100"/>
          <p14:tracePt t="46784" x="1622425" y="4229100"/>
          <p14:tracePt t="46799" x="1638300" y="4229100"/>
          <p14:tracePt t="46816" x="1657350" y="4222750"/>
          <p14:tracePt t="46832" x="1711325" y="4222750"/>
          <p14:tracePt t="46849" x="1825625" y="4222750"/>
          <p14:tracePt t="46865" x="1876425" y="4232275"/>
          <p14:tracePt t="46883" x="1927225" y="4244975"/>
          <p14:tracePt t="46899" x="1936750" y="4244975"/>
          <p14:tracePt t="46915" x="1952625" y="4244975"/>
          <p14:tracePt t="46933" x="1955800" y="4244975"/>
          <p14:tracePt t="46949" x="1971675" y="4238625"/>
          <p14:tracePt t="46966" x="2000250" y="4213225"/>
          <p14:tracePt t="46983" x="2079625" y="4152900"/>
          <p14:tracePt t="47000" x="2111375" y="4117975"/>
          <p14:tracePt t="47016" x="2133600" y="4108450"/>
          <p14:tracePt t="47032" x="2143125" y="4102100"/>
          <p14:tracePt t="47049" x="2143125" y="4092575"/>
          <p14:tracePt t="47066" x="2139950" y="4076700"/>
          <p14:tracePt t="47083" x="2120900" y="4064000"/>
          <p14:tracePt t="47099" x="2111375" y="4048125"/>
          <p14:tracePt t="47116" x="2101850" y="4038600"/>
          <p14:tracePt t="47133" x="2095500" y="4032250"/>
          <p14:tracePt t="47150" x="2092325" y="4032250"/>
          <p14:tracePt t="47166" x="2076450" y="4032250"/>
          <p14:tracePt t="47183" x="2054225" y="4022725"/>
          <p14:tracePt t="47199" x="2016125" y="4010025"/>
          <p14:tracePt t="47216" x="1971675" y="3997325"/>
          <p14:tracePt t="47233" x="1898650" y="3981450"/>
          <p14:tracePt t="47249" x="1854200" y="3975100"/>
          <p14:tracePt t="47266" x="1825625" y="3975100"/>
          <p14:tracePt t="47283" x="1784350" y="3975100"/>
          <p14:tracePt t="47299" x="1746250" y="3975100"/>
          <p14:tracePt t="47316" x="1701800" y="3984625"/>
          <p14:tracePt t="47333" x="1644650" y="4003675"/>
          <p14:tracePt t="47349" x="1616075" y="4016375"/>
          <p14:tracePt t="47366" x="1590675" y="4035425"/>
          <p14:tracePt t="47383" x="1555750" y="4051300"/>
          <p14:tracePt t="47399" x="1546225" y="4060825"/>
          <p14:tracePt t="47416" x="1536700" y="4070350"/>
          <p14:tracePt t="47433" x="1514475" y="4092575"/>
          <p14:tracePt t="47450" x="1504950" y="4102100"/>
          <p14:tracePt t="47466" x="1495425" y="4111625"/>
          <p14:tracePt t="47483" x="1492250" y="4127500"/>
          <p14:tracePt t="47498" x="1492250" y="4140200"/>
          <p14:tracePt t="47516" x="1492250" y="4149725"/>
          <p14:tracePt t="47533" x="1492250" y="4171950"/>
          <p14:tracePt t="47549" x="1492250" y="4200525"/>
          <p14:tracePt t="47566" x="1504950" y="4222750"/>
          <p14:tracePt t="47583" x="1524000" y="4264025"/>
          <p14:tracePt t="47599" x="1543050" y="4289425"/>
          <p14:tracePt t="47616" x="1552575" y="4311650"/>
          <p14:tracePt t="47633" x="1568450" y="4327525"/>
          <p14:tracePt t="47649" x="1587500" y="4337050"/>
          <p14:tracePt t="47666" x="1612900" y="4343400"/>
          <p14:tracePt t="47683" x="1673225" y="4349750"/>
          <p14:tracePt t="47699" x="1698625" y="4362450"/>
          <p14:tracePt t="47716" x="1727200" y="4362450"/>
          <p14:tracePt t="47732" x="1743075" y="4365625"/>
          <p14:tracePt t="47749" x="1752600" y="4365625"/>
          <p14:tracePt t="47766" x="1755775" y="4365625"/>
          <p14:tracePt t="47799" x="1765300" y="4365625"/>
          <p14:tracePt t="47816" x="1774825" y="4365625"/>
          <p14:tracePt t="47833" x="1787525" y="4365625"/>
          <p14:tracePt t="47849" x="1790700" y="4365625"/>
          <p14:tracePt t="47866" x="1797050" y="4365625"/>
          <p14:tracePt t="48633" x="1806575" y="4365625"/>
          <p14:tracePt t="48641" x="1812925" y="4365625"/>
          <p14:tracePt t="48649" x="1816100" y="4352925"/>
          <p14:tracePt t="48667" x="1831975" y="4343400"/>
          <p14:tracePt t="48682" x="1873250" y="4324350"/>
          <p14:tracePt t="48699" x="1911350" y="4311650"/>
          <p14:tracePt t="48732" x="2047875" y="4257675"/>
          <p14:tracePt t="48767" x="2114550" y="4222750"/>
          <p14:tracePt t="48783" x="2133600" y="4210050"/>
          <p14:tracePt t="48800" x="2146300" y="4200525"/>
          <p14:tracePt t="48817" x="2168525" y="4184650"/>
          <p14:tracePt t="48832" x="2190750" y="4156075"/>
          <p14:tracePt t="48849" x="2203450" y="4133850"/>
          <p14:tracePt t="48865" x="2216150" y="4086225"/>
          <p14:tracePt t="48882" x="2222500" y="4010025"/>
          <p14:tracePt t="48899" x="2219325" y="3956050"/>
          <p14:tracePt t="48916" x="2206625" y="3911600"/>
          <p14:tracePt t="48932" x="2193925" y="3876675"/>
          <p14:tracePt t="48949" x="2190750" y="3867150"/>
          <p14:tracePt t="48966" x="2190750" y="3848100"/>
          <p14:tracePt t="48982" x="2184400" y="3838575"/>
          <p14:tracePt t="48998" x="2174875" y="3829050"/>
          <p14:tracePt t="49016" x="2159000" y="3787775"/>
          <p14:tracePt t="49033" x="2130425" y="3730625"/>
          <p14:tracePt t="49049" x="2092325" y="3673475"/>
          <p14:tracePt t="49067" x="2051050" y="3578225"/>
          <p14:tracePt t="49082" x="2016125" y="3530600"/>
          <p14:tracePt t="49099" x="1987550" y="3463925"/>
          <p14:tracePt t="49116" x="1933575" y="3406775"/>
          <p14:tracePt t="49132" x="1882775" y="3362325"/>
          <p14:tracePt t="49148" x="1844675" y="3336925"/>
          <p14:tracePt t="49166" x="1743075" y="3292475"/>
          <p14:tracePt t="49182" x="1704975" y="3279775"/>
          <p14:tracePt t="49199" x="1660525" y="3267075"/>
          <p14:tracePt t="49216" x="1619250" y="3267075"/>
          <p14:tracePt t="49232" x="1597025" y="3267075"/>
          <p14:tracePt t="49249" x="1568450" y="3267075"/>
          <p14:tracePt t="49266" x="1533525" y="3282950"/>
          <p14:tracePt t="49282" x="1517650" y="3292475"/>
          <p14:tracePt t="49299" x="1489075" y="3305175"/>
          <p14:tracePt t="49317" x="1473200" y="3324225"/>
          <p14:tracePt t="49333" x="1463675" y="3333750"/>
          <p14:tracePt t="49349" x="1441450" y="3346450"/>
          <p14:tracePt t="49366" x="1425575" y="3359150"/>
          <p14:tracePt t="49382" x="1416050" y="3375025"/>
          <p14:tracePt t="49399" x="1400175" y="3384550"/>
          <p14:tracePt t="49416" x="1387475" y="3400425"/>
          <p14:tracePt t="49432" x="1377950" y="3409950"/>
          <p14:tracePt t="49449" x="1368425" y="3419475"/>
          <p14:tracePt t="49467" x="1362075" y="3435350"/>
          <p14:tracePt t="49483" x="1362075" y="3444875"/>
          <p14:tracePt t="49499" x="1352550" y="3460750"/>
          <p14:tracePt t="49516" x="1346200" y="3476625"/>
          <p14:tracePt t="49532" x="1346200" y="3479800"/>
          <p14:tracePt t="49549" x="1346200" y="3486150"/>
          <p14:tracePt t="49566" x="1343025" y="3486150"/>
          <p14:tracePt t="49824" x="1343025" y="3489325"/>
          <p14:tracePt t="49831" x="1343025" y="3495675"/>
          <p14:tracePt t="49837" x="1343025" y="3505200"/>
          <p14:tracePt t="49848" x="1343025" y="3524250"/>
          <p14:tracePt t="49865" x="1365250" y="3587750"/>
          <p14:tracePt t="49883" x="1377950" y="3625850"/>
          <p14:tracePt t="49899" x="1390650" y="3670300"/>
          <p14:tracePt t="49916" x="1409700" y="3743325"/>
          <p14:tracePt t="49932" x="1431925" y="3797300"/>
          <p14:tracePt t="49949" x="1444625" y="3851275"/>
          <p14:tracePt t="49966" x="1463675" y="3905250"/>
          <p14:tracePt t="49983" x="1482725" y="3952875"/>
          <p14:tracePt t="49999" x="1508125" y="4010025"/>
          <p14:tracePt t="50016" x="1527175" y="4073525"/>
          <p14:tracePt t="50033" x="1539875" y="4117975"/>
          <p14:tracePt t="50049" x="1558925" y="4143375"/>
          <p14:tracePt t="50066" x="1565275" y="4175125"/>
          <p14:tracePt t="50082" x="1565275" y="4184650"/>
          <p14:tracePt t="50099" x="1565275" y="4194175"/>
          <p14:tracePt t="50115" x="1565275" y="4210050"/>
          <p14:tracePt t="50132" x="1565275" y="4225925"/>
          <p14:tracePt t="50152" x="1565275" y="4229100"/>
          <p14:tracePt t="50166" x="1565275" y="4238625"/>
          <p14:tracePt t="50182" x="1565275" y="4248150"/>
          <p14:tracePt t="50199" x="1565275" y="4254500"/>
          <p14:tracePt t="50302" x="1565275" y="4260850"/>
          <p14:tracePt t="51779" x="1581150" y="4257675"/>
          <p14:tracePt t="51786" x="1600200" y="4257675"/>
          <p14:tracePt t="51799" x="1644650" y="4244975"/>
          <p14:tracePt t="51816" x="1682750" y="4232275"/>
          <p14:tracePt t="51833" x="1736725" y="4219575"/>
          <p14:tracePt t="51849" x="1819275" y="4191000"/>
          <p14:tracePt t="51882" x="1914525" y="4191000"/>
          <p14:tracePt t="51915" x="2022475" y="4191000"/>
          <p14:tracePt t="51932" x="2057400" y="4191000"/>
          <p14:tracePt t="51949" x="2178050" y="4175125"/>
          <p14:tracePt t="51965" x="2362200" y="4146550"/>
          <p14:tracePt t="51983" x="2546350" y="4130675"/>
          <p14:tracePt t="51999" x="2854325" y="4130675"/>
          <p14:tracePt t="52015" x="3003550" y="4130675"/>
          <p14:tracePt t="52032" x="3105150" y="4130675"/>
          <p14:tracePt t="52048" x="3289300" y="4130675"/>
          <p14:tracePt t="52065" x="3432175" y="4102100"/>
          <p14:tracePt t="52082" x="3571875" y="4086225"/>
          <p14:tracePt t="52099" x="3902075" y="4057650"/>
          <p14:tracePt t="52115" x="4098925" y="4048125"/>
          <p14:tracePt t="52133" x="4289425" y="4048125"/>
          <p14:tracePt t="52149" x="4508500" y="4048125"/>
          <p14:tracePt t="52166" x="4660900" y="4060825"/>
          <p14:tracePt t="52183" x="4810125" y="4079875"/>
          <p14:tracePt t="52198" x="5054600" y="4108450"/>
          <p14:tracePt t="52215" x="5238750" y="4152900"/>
          <p14:tracePt t="52232" x="5381625" y="4181475"/>
          <p14:tracePt t="52619" x="5451475" y="4187825"/>
          <p14:tracePt t="52626" x="5530850" y="4187825"/>
          <p14:tracePt t="52633" x="5622925" y="4187825"/>
          <p14:tracePt t="52648" x="5781675" y="4197350"/>
          <p14:tracePt t="52665" x="5899150" y="4197350"/>
          <p14:tracePt t="52682" x="6003925" y="4197350"/>
          <p14:tracePt t="52698" x="6146800" y="4184650"/>
          <p14:tracePt t="52733" x="6369050" y="4168775"/>
          <p14:tracePt t="52765" x="6502400" y="4162425"/>
          <p14:tracePt t="52783" x="6581775" y="4165600"/>
          <p14:tracePt t="52799" x="6632575" y="4171950"/>
          <p14:tracePt t="52815" x="6680200" y="4184650"/>
          <p14:tracePt t="52833" x="6743700" y="4197350"/>
          <p14:tracePt t="52849" x="6772275" y="4210050"/>
          <p14:tracePt t="52865" x="6797675" y="4210050"/>
          <p14:tracePt t="52882" x="6810375" y="4213225"/>
          <p14:tracePt t="52899" x="6816725" y="4213225"/>
          <p14:tracePt t="52941" x="6819900" y="4213225"/>
          <p14:tracePt t="52949" x="6819900" y="4219575"/>
          <p14:tracePt t="52966" x="6835775" y="4219575"/>
          <p14:tracePt t="52984" x="6851650" y="4222750"/>
          <p14:tracePt t="52998" x="6861175" y="4235450"/>
          <p14:tracePt t="53015" x="6864350" y="4238625"/>
          <p14:tracePt t="53033" x="6864350" y="4244975"/>
          <p14:tracePt t="53091" x="6870700" y="4244975"/>
          <p14:tracePt t="53098" x="6877050" y="4244975"/>
          <p14:tracePt t="53126" x="6886575" y="4244975"/>
          <p14:tracePt t="53211" x="6889750" y="4244975"/>
          <p14:tracePt t="53218" x="6896100" y="4248150"/>
          <p14:tracePt t="53233" x="6899275" y="4248150"/>
          <p14:tracePt t="53249" x="6908800" y="4254500"/>
          <p14:tracePt t="53265" x="6915150" y="4254500"/>
          <p14:tracePt t="53333" x="6921500" y="4257675"/>
          <p14:tracePt t="53340" x="6924675" y="4264025"/>
          <p14:tracePt t="53348" x="6934200" y="4270375"/>
          <p14:tracePt t="53365" x="6946900" y="4286250"/>
          <p14:tracePt t="53382" x="6959600" y="4298950"/>
          <p14:tracePt t="53398" x="6975475" y="4308475"/>
          <p14:tracePt t="53415" x="6991350" y="4314825"/>
          <p14:tracePt t="53432" x="7019925" y="4337050"/>
          <p14:tracePt t="53448" x="7042150" y="4349750"/>
          <p14:tracePt t="53465" x="7067550" y="4359275"/>
          <p14:tracePt t="53482" x="7115175" y="4378325"/>
          <p14:tracePt t="53499" x="7153275" y="4403725"/>
          <p14:tracePt t="53515" x="7200900" y="4432300"/>
          <p14:tracePt t="53532" x="7258050" y="4464050"/>
          <p14:tracePt t="53549" x="7277100" y="4473575"/>
          <p14:tracePt t="53565" x="7292975" y="4483100"/>
          <p14:tracePt t="53582" x="7296150" y="4489450"/>
          <p14:tracePt t="53599" x="7302500" y="4489450"/>
          <p14:tracePt t="53615" x="7305675" y="4498975"/>
          <p14:tracePt t="53632" x="7312025" y="4521200"/>
          <p14:tracePt t="53649" x="7321550" y="4530725"/>
          <p14:tracePt t="53665" x="7321550" y="4540250"/>
          <p14:tracePt t="53667" x="7321550" y="4543425"/>
          <p14:tracePt t="53682" x="7321550" y="4549775"/>
          <p14:tracePt t="53718" x="7321550" y="4552950"/>
          <p14:tracePt t="53732" x="7321550" y="4565650"/>
          <p14:tracePt t="53746" x="7318375" y="4565650"/>
          <p14:tracePt t="53768" x="7318375" y="4568825"/>
          <p14:tracePt t="53774" x="7318375" y="4575175"/>
          <p14:tracePt t="53897" x="7318375" y="4578350"/>
          <p14:tracePt t="53925" x="7318375" y="4584700"/>
          <p14:tracePt t="53946" x="7318375" y="4587875"/>
          <p14:tracePt t="54011" x="7315200" y="4587875"/>
          <p14:tracePt t="54039" x="7315200" y="4594225"/>
          <p14:tracePt t="54053" x="7315200" y="4597400"/>
          <p14:tracePt t="54061" x="7315200" y="4603750"/>
          <p14:tracePt t="54074" x="7315200" y="4613275"/>
          <p14:tracePt t="54081" x="7315200" y="4619625"/>
          <p14:tracePt t="54098" x="7315200" y="4629150"/>
          <p14:tracePt t="54115" x="7315200" y="4638675"/>
          <p14:tracePt t="54132" x="7315200" y="4648200"/>
          <p14:tracePt t="54166" x="7315200" y="4664075"/>
          <p14:tracePt t="54182" x="7308850" y="4673600"/>
          <p14:tracePt t="54199" x="7308850" y="4683125"/>
          <p14:tracePt t="54215" x="7308850" y="4692650"/>
          <p14:tracePt t="54231" x="7308850" y="4711700"/>
          <p14:tracePt t="54248" x="7308850" y="4721225"/>
          <p14:tracePt t="54265" x="7308850" y="4730750"/>
          <p14:tracePt t="54282" x="7308850" y="4746625"/>
          <p14:tracePt t="54316" x="7308850" y="4749800"/>
          <p14:tracePt t="54352" x="7305675" y="4749800"/>
          <p14:tracePt t="54439" x="7305675" y="4743450"/>
          <p14:tracePt t="54446" x="7312025" y="4740275"/>
          <p14:tracePt t="54453" x="7318375" y="4727575"/>
          <p14:tracePt t="54466" x="7350125" y="4689475"/>
          <p14:tracePt t="54482" x="7375525" y="4651375"/>
          <p14:tracePt t="54499" x="7435850" y="4597400"/>
          <p14:tracePt t="54516" x="7534275" y="4546600"/>
          <p14:tracePt t="54532" x="7600950" y="4514850"/>
          <p14:tracePt t="54548" x="7648575" y="4483100"/>
          <p14:tracePt t="54566" x="7712075" y="4451350"/>
          <p14:tracePt t="54582" x="7737475" y="4438650"/>
          <p14:tracePt t="54598" x="7769225" y="4419600"/>
          <p14:tracePt t="54615" x="7804150" y="4403725"/>
          <p14:tracePt t="54632" x="7832725" y="4391025"/>
          <p14:tracePt t="54648" x="7848600" y="4378325"/>
          <p14:tracePt t="54666" x="7870825" y="4352925"/>
          <p14:tracePt t="54682" x="7893050" y="4337050"/>
          <p14:tracePt t="54699" x="7902575" y="4327525"/>
          <p14:tracePt t="54716" x="7918450" y="4305300"/>
          <p14:tracePt t="54732" x="7921625" y="4295775"/>
          <p14:tracePt t="54749" x="7921625" y="4286250"/>
          <p14:tracePt t="54766" x="7934325" y="4260850"/>
          <p14:tracePt t="54782" x="7934325" y="4251325"/>
          <p14:tracePt t="54798" x="7934325" y="4235450"/>
          <p14:tracePt t="54816" x="7934325" y="4219575"/>
          <p14:tracePt t="54832" x="7934325" y="4200525"/>
          <p14:tracePt t="54849" x="7924800" y="4181475"/>
          <p14:tracePt t="54866" x="7905750" y="4133850"/>
          <p14:tracePt t="54882" x="7880350" y="4095750"/>
          <p14:tracePt t="54898" x="7848600" y="4054475"/>
          <p14:tracePt t="54916" x="7810500" y="3997325"/>
          <p14:tracePt t="54932" x="7785100" y="3965575"/>
          <p14:tracePt t="54949" x="7766050" y="3940175"/>
          <p14:tracePt t="54966" x="7721600" y="3895725"/>
          <p14:tracePt t="54982" x="7689850" y="3863975"/>
          <p14:tracePt t="54999" x="7639050" y="3822700"/>
          <p14:tracePt t="55016" x="7578725" y="3768725"/>
          <p14:tracePt t="55032" x="7556500" y="3749675"/>
          <p14:tracePt t="55049" x="7524750" y="3736975"/>
          <p14:tracePt t="55065" x="7489825" y="3721100"/>
          <p14:tracePt t="55081" x="7442200" y="3692525"/>
          <p14:tracePt t="55099" x="7369175" y="3663950"/>
          <p14:tracePt t="55116" x="7229475" y="3613150"/>
          <p14:tracePt t="55132" x="7134225" y="3597275"/>
          <p14:tracePt t="55149" x="7070725" y="3584575"/>
          <p14:tracePt t="55165" x="6972300" y="3578225"/>
          <p14:tracePt t="55181" x="6892925" y="3578225"/>
          <p14:tracePt t="55198" x="6832600" y="3578225"/>
          <p14:tracePt t="55215" x="6724650" y="3587750"/>
          <p14:tracePt t="55231" x="6638925" y="3603625"/>
          <p14:tracePt t="55248" x="6556375" y="3619500"/>
          <p14:tracePt t="55265" x="6432550" y="3651250"/>
          <p14:tracePt t="55282" x="6384925" y="3663950"/>
          <p14:tracePt t="55298" x="6340475" y="3676650"/>
          <p14:tracePt t="55315" x="6299200" y="3692525"/>
          <p14:tracePt t="55332" x="6261100" y="3711575"/>
          <p14:tracePt t="55348" x="6216650" y="3733800"/>
          <p14:tracePt t="55365" x="6130925" y="3775075"/>
          <p14:tracePt t="55381" x="6083300" y="3794125"/>
          <p14:tracePt t="55398" x="6038850" y="3813175"/>
          <p14:tracePt t="55415" x="6003925" y="3838575"/>
          <p14:tracePt t="55432" x="5994400" y="3848100"/>
          <p14:tracePt t="55448" x="5978525" y="3857625"/>
          <p14:tracePt t="55465" x="5962650" y="3873500"/>
          <p14:tracePt t="55481" x="5953125" y="3886200"/>
          <p14:tracePt t="55498" x="5943600" y="3898900"/>
          <p14:tracePt t="55515" x="5921375" y="3930650"/>
          <p14:tracePt t="55531" x="5908675" y="3962400"/>
          <p14:tracePt t="55548" x="5902325" y="3984625"/>
          <p14:tracePt t="55565" x="5902325" y="4019550"/>
          <p14:tracePt t="55581" x="5902325" y="4041775"/>
          <p14:tracePt t="55598" x="5902325" y="4051300"/>
          <p14:tracePt t="55615" x="5902325" y="4064000"/>
          <p14:tracePt t="55631" x="5902325" y="4073525"/>
          <p14:tracePt t="55649" x="5902325" y="4089400"/>
          <p14:tracePt t="55665" x="5902325" y="4127500"/>
          <p14:tracePt t="55682" x="5902325" y="4156075"/>
          <p14:tracePt t="55698" x="5902325" y="4171950"/>
          <p14:tracePt t="55714" x="5918200" y="4213225"/>
          <p14:tracePt t="55731" x="5927725" y="4238625"/>
          <p14:tracePt t="55748" x="5943600" y="4248150"/>
          <p14:tracePt t="55765" x="5959475" y="4276725"/>
          <p14:tracePt t="55781" x="5975350" y="4292600"/>
          <p14:tracePt t="55798" x="5997575" y="4302125"/>
          <p14:tracePt t="55815" x="6035675" y="4340225"/>
          <p14:tracePt t="55832" x="6073775" y="4352925"/>
          <p14:tracePt t="55848" x="6096000" y="4362450"/>
          <p14:tracePt t="55865" x="6124575" y="4384675"/>
          <p14:tracePt t="55881" x="6134100" y="4394200"/>
          <p14:tracePt t="55899" x="6140450" y="4400550"/>
          <p14:tracePt t="55915" x="6143625" y="4400550"/>
          <p14:tracePt t="55932" x="6153150" y="4400550"/>
          <p14:tracePt t="55949" x="6169025" y="4403725"/>
          <p14:tracePt t="55965" x="6194425" y="4410075"/>
          <p14:tracePt t="55982" x="6232525" y="4416425"/>
          <p14:tracePt t="55998" x="6254750" y="4422775"/>
          <p14:tracePt t="56015" x="6283325" y="4422775"/>
          <p14:tracePt t="56031" x="6292850" y="4422775"/>
          <p14:tracePt t="56048" x="6302375" y="4422775"/>
          <p14:tracePt t="56065" x="6318250" y="4422775"/>
          <p14:tracePt t="56082" x="6337300" y="4422775"/>
          <p14:tracePt t="56099" x="6384925" y="4429125"/>
          <p14:tracePt t="56115" x="6410325" y="4441825"/>
          <p14:tracePt t="56131" x="6432550" y="4441825"/>
          <p14:tracePt t="56148" x="6448425" y="4441825"/>
          <p14:tracePt t="56165" x="6461125" y="4441825"/>
          <p14:tracePt t="56182" x="6470650" y="4441825"/>
          <p14:tracePt t="56185" x="6483350" y="4441825"/>
          <p14:tracePt t="56200" x="6511925" y="4441825"/>
          <p14:tracePt t="56216" x="6540500" y="4441825"/>
          <p14:tracePt t="56232" x="6600825" y="4441825"/>
          <p14:tracePt t="56249" x="6696075" y="4441825"/>
          <p14:tracePt t="56265" x="6737350" y="4441825"/>
          <p14:tracePt t="56281" x="6781800" y="4441825"/>
          <p14:tracePt t="56298" x="6819900" y="4441825"/>
          <p14:tracePt t="56315" x="6858000" y="4441825"/>
          <p14:tracePt t="56331" x="6896100" y="4441825"/>
          <p14:tracePt t="56348" x="6934200" y="4429125"/>
          <p14:tracePt t="56364" x="6969125" y="4422775"/>
          <p14:tracePt t="56381" x="6997700" y="4419600"/>
          <p14:tracePt t="56399" x="7019925" y="4419600"/>
          <p14:tracePt t="56415" x="7029450" y="4419600"/>
          <p14:tracePt t="56432" x="7042150" y="4419600"/>
          <p14:tracePt t="56449" x="7054850" y="4419600"/>
          <p14:tracePt t="57234" x="7010400" y="4413250"/>
          <p14:tracePt t="57241" x="6950075" y="4403725"/>
          <p14:tracePt t="57251" x="6892925" y="4403725"/>
          <p14:tracePt t="57269" x="6784975" y="4403725"/>
          <p14:tracePt t="57281" x="6750050" y="4406900"/>
          <p14:tracePt t="57314" x="6607175" y="4441825"/>
          <p14:tracePt t="57348" x="6511925" y="4492625"/>
          <p14:tracePt t="57364" x="6464300" y="4518025"/>
          <p14:tracePt t="57381" x="6419850" y="4530725"/>
          <p14:tracePt t="57398" x="6369050" y="4556125"/>
          <p14:tracePt t="57415" x="6340475" y="4568825"/>
          <p14:tracePt t="57432" x="6315075" y="4581525"/>
          <p14:tracePt t="57448" x="6286500" y="4591050"/>
          <p14:tracePt t="57465" x="6276975" y="4591050"/>
          <p14:tracePt t="57482" x="6267450" y="4591050"/>
          <p14:tracePt t="57498" x="6248400" y="4591050"/>
          <p14:tracePt t="57514" x="6238875" y="4591050"/>
          <p14:tracePt t="57531" x="6229350" y="4591050"/>
          <p14:tracePt t="57548" x="6213475" y="4591050"/>
          <p14:tracePt t="57565" x="6197600" y="4591050"/>
          <p14:tracePt t="57582" x="6194425" y="4591050"/>
          <p14:tracePt t="57598" x="6188075" y="4591050"/>
          <p14:tracePt t="57641" x="6184900" y="4591050"/>
          <p14:tracePt t="57655" x="6178550" y="4591050"/>
          <p14:tracePt t="57669" x="6175375" y="4591050"/>
          <p14:tracePt t="57681" x="6169025" y="4591050"/>
          <p14:tracePt t="57726" x="6165850" y="4591050"/>
          <p14:tracePt t="57733" x="6159500" y="4591050"/>
          <p14:tracePt t="57748" x="6143625" y="4591050"/>
          <p14:tracePt t="57764" x="6134100" y="4591050"/>
          <p14:tracePt t="57781" x="6124575" y="4591050"/>
          <p14:tracePt t="57798" x="6089650" y="4587875"/>
          <p14:tracePt t="57815" x="6067425" y="4581525"/>
          <p14:tracePt t="57833" x="6026150" y="4575175"/>
          <p14:tracePt t="57848" x="6007100" y="4575175"/>
          <p14:tracePt t="57865" x="5975350" y="4565650"/>
          <p14:tracePt t="57882" x="5892800" y="4543425"/>
          <p14:tracePt t="57898" x="5826125" y="4521200"/>
          <p14:tracePt t="57914" x="5753100" y="4508500"/>
          <p14:tracePt t="57931" x="5689600" y="4492625"/>
          <p14:tracePt t="57948" x="5610225" y="4473575"/>
          <p14:tracePt t="57965" x="5572125" y="4454525"/>
          <p14:tracePt t="57982" x="5540375" y="4441825"/>
          <p14:tracePt t="57999" x="5489575" y="4410075"/>
          <p14:tracePt t="58015" x="5457825" y="4384675"/>
          <p14:tracePt t="58032" x="5407025" y="4346575"/>
          <p14:tracePt t="58048" x="5384800" y="4337050"/>
          <p14:tracePt t="58064" x="5353050" y="4324350"/>
          <p14:tracePt t="58082" x="5311775" y="4305300"/>
          <p14:tracePt t="58098" x="5292725" y="4289425"/>
          <p14:tracePt t="58115" x="5270500" y="4276725"/>
          <p14:tracePt t="58132" x="5229225" y="4257675"/>
          <p14:tracePt t="58149" x="5203825" y="4244975"/>
          <p14:tracePt t="58165" x="5175250" y="4244975"/>
          <p14:tracePt t="58182" x="5133975" y="4241800"/>
          <p14:tracePt t="58198" x="5118100" y="4229100"/>
          <p14:tracePt t="58215" x="5108575" y="4229100"/>
          <p14:tracePt t="58218" x="5099050" y="4229100"/>
          <p14:tracePt t="58232" x="5083175" y="4225925"/>
          <p14:tracePt t="58248" x="5067300" y="4225925"/>
          <p14:tracePt t="58264" x="5051425" y="4225925"/>
          <p14:tracePt t="58282" x="5032375" y="4219575"/>
          <p14:tracePt t="58298" x="5022850" y="4219575"/>
          <p14:tracePt t="58315" x="5013325" y="4219575"/>
          <p14:tracePt t="58332" x="4997450" y="4219575"/>
          <p14:tracePt t="58805" x="5057775" y="4206875"/>
          <p14:tracePt t="58811" x="5140325" y="4178300"/>
          <p14:tracePt t="58819" x="5210175" y="4168775"/>
          <p14:tracePt t="58832" x="5416550" y="4149725"/>
          <p14:tracePt t="58849" x="5610225" y="4133850"/>
          <p14:tracePt t="58865" x="5803900" y="4133850"/>
          <p14:tracePt t="58898" x="6305550" y="4133850"/>
          <p14:tracePt t="58931" x="6715125" y="4133850"/>
          <p14:tracePt t="58948" x="6886575" y="4133850"/>
          <p14:tracePt t="58965" x="7023100" y="4133850"/>
          <p14:tracePt t="58981" x="7188200" y="4137025"/>
          <p14:tracePt t="58998" x="7270750" y="4146550"/>
          <p14:tracePt t="59015" x="7353300" y="4146550"/>
          <p14:tracePt t="59031" x="7458075" y="4146550"/>
          <p14:tracePt t="59047" x="7527925" y="4146550"/>
          <p14:tracePt t="59065" x="7613650" y="4159250"/>
          <p14:tracePt t="59081" x="7734300" y="4175125"/>
          <p14:tracePt t="59098" x="7794625" y="4175125"/>
          <p14:tracePt t="59115" x="7829550" y="4175125"/>
          <p14:tracePt t="59132" x="7908925" y="4175125"/>
          <p14:tracePt t="59148" x="7969250" y="4175125"/>
          <p14:tracePt t="59165" x="8029575" y="4175125"/>
          <p14:tracePt t="59181" x="8124825" y="4171950"/>
          <p14:tracePt t="59198" x="8159750" y="4165600"/>
          <p14:tracePt t="59214" x="8191500" y="4165600"/>
          <p14:tracePt t="59232" x="8204200" y="4162425"/>
          <p14:tracePt t="59248" x="8213725" y="4156075"/>
          <p14:tracePt t="59265" x="8220075" y="4156075"/>
          <p14:tracePt t="59281" x="8235950" y="4146550"/>
          <p14:tracePt t="59297" x="8245475" y="4140200"/>
          <p14:tracePt t="59314" x="8255000" y="4124325"/>
          <p14:tracePt t="59331" x="8270875" y="4114800"/>
          <p14:tracePt t="59348" x="8274050" y="4111625"/>
          <p14:tracePt t="59365" x="8289925" y="4105275"/>
          <p14:tracePt t="59381" x="8296275" y="4095750"/>
          <p14:tracePt t="59489" x="8296275" y="4089400"/>
          <p14:tracePt t="59538" x="8296275" y="4086225"/>
          <p14:tracePt t="60757" x="8207375" y="4054475"/>
          <p14:tracePt t="60765" x="8070850" y="4022725"/>
          <p14:tracePt t="60772" x="7912100" y="3990975"/>
          <p14:tracePt t="60781" x="7807325" y="3971925"/>
          <p14:tracePt t="60798" x="7613650" y="3952875"/>
          <p14:tracePt t="60831" x="7156450" y="3943350"/>
          <p14:tracePt t="60865" x="6667500" y="3933825"/>
          <p14:tracePt t="60882" x="6505575" y="3924300"/>
          <p14:tracePt t="60898" x="6413500" y="3924300"/>
          <p14:tracePt t="60914" x="6334125" y="3924300"/>
          <p14:tracePt t="60931" x="6289675" y="3924300"/>
          <p14:tracePt t="60947" x="6235700" y="3924300"/>
          <p14:tracePt t="60964" x="6146800" y="3943350"/>
          <p14:tracePt t="60981" x="6086475" y="3949700"/>
          <p14:tracePt t="60997" x="6019800" y="3971925"/>
          <p14:tracePt t="61015" x="5937250" y="3990975"/>
          <p14:tracePt t="61031" x="5892800" y="3997325"/>
          <p14:tracePt t="61047" x="5854700" y="4003675"/>
          <p14:tracePt t="61065" x="5794375" y="4010025"/>
          <p14:tracePt t="61081" x="5730875" y="4016375"/>
          <p14:tracePt t="61098" x="5680075" y="4016375"/>
          <p14:tracePt t="61115" x="5622925" y="4016375"/>
          <p14:tracePt t="61131" x="5600700" y="4016375"/>
          <p14:tracePt t="61147" x="5572125" y="4016375"/>
          <p14:tracePt t="61164" x="5530850" y="4016375"/>
          <p14:tracePt t="61181" x="5495925" y="4016375"/>
          <p14:tracePt t="61198" x="5451475" y="4022725"/>
          <p14:tracePt t="61215" x="5378450" y="4038600"/>
          <p14:tracePt t="61231" x="5356225" y="4041775"/>
          <p14:tracePt t="61248" x="5327650" y="4041775"/>
          <p14:tracePt t="61265" x="5311775" y="4048125"/>
          <p14:tracePt t="61281" x="5302250" y="4048125"/>
          <p14:tracePt t="61298" x="5289550" y="4048125"/>
          <p14:tracePt t="61315" x="5273675" y="4048125"/>
          <p14:tracePt t="61331" x="5264150" y="4048125"/>
          <p14:tracePt t="61347" x="5254625" y="4048125"/>
          <p14:tracePt t="61365" x="5238750" y="4048125"/>
          <p14:tracePt t="61921" x="5232400" y="4070350"/>
          <p14:tracePt t="61927" x="5226050" y="4098925"/>
          <p14:tracePt t="61935" x="5219700" y="4133850"/>
          <p14:tracePt t="61948" x="5203825" y="4219575"/>
          <p14:tracePt t="61964" x="5187950" y="4314825"/>
          <p14:tracePt t="61981" x="5162550" y="4435475"/>
          <p14:tracePt t="61998" x="5137150" y="4622800"/>
          <p14:tracePt t="62031" x="5118100" y="4867275"/>
          <p14:tracePt t="62064" x="5111750" y="5035550"/>
          <p14:tracePt t="62081" x="5111750" y="5080000"/>
          <p14:tracePt t="62098" x="5099050" y="5137150"/>
          <p14:tracePt t="62114" x="5099050" y="5165725"/>
          <p14:tracePt t="62131" x="5099050" y="5210175"/>
          <p14:tracePt t="62148" x="5099050" y="5248275"/>
          <p14:tracePt t="62164" x="5099050" y="5286375"/>
          <p14:tracePt t="62181" x="5099050" y="5308600"/>
          <p14:tracePt t="62198" x="5099050" y="5346700"/>
          <p14:tracePt t="62214" x="5099050" y="5378450"/>
          <p14:tracePt t="62231" x="5099050" y="5400675"/>
          <p14:tracePt t="62248" x="5099050" y="5438775"/>
          <p14:tracePt t="62264" x="5099050" y="5461000"/>
          <p14:tracePt t="62281" x="5099050" y="5499100"/>
          <p14:tracePt t="62298" x="5099050" y="5537200"/>
          <p14:tracePt t="62314" x="5099050" y="5568950"/>
          <p14:tracePt t="62331" x="5099050" y="5591175"/>
          <p14:tracePt t="62348" x="5099050" y="5629275"/>
          <p14:tracePt t="62364" x="5099050" y="5638800"/>
          <p14:tracePt t="62381" x="5099050" y="5648325"/>
          <p14:tracePt t="62398" x="5099050" y="5670550"/>
          <p14:tracePt t="62414" x="5099050" y="5680075"/>
          <p14:tracePt t="62431" x="5099050" y="5689600"/>
          <p14:tracePt t="62447" x="5099050" y="5708650"/>
          <p14:tracePt t="62464" x="5099050" y="5718175"/>
          <p14:tracePt t="62482" x="5099050" y="5727700"/>
          <p14:tracePt t="62498" x="5099050" y="5743575"/>
          <p14:tracePt t="62515" x="5099050" y="5746750"/>
          <p14:tracePt t="62569" x="5099050" y="5759450"/>
          <p14:tracePt t="65246" x="5092700" y="5727700"/>
          <p14:tracePt t="65265" x="5092700" y="5654675"/>
          <p14:tracePt t="65281" x="5086350" y="5575300"/>
          <p14:tracePt t="65298" x="5086350" y="5537200"/>
          <p14:tracePt t="65314" x="5086350" y="5521325"/>
          <p14:tracePt t="65330" x="5086350" y="5508625"/>
          <p14:tracePt t="65398" x="5102225" y="5508625"/>
          <p14:tracePt t="65416" x="5118100" y="5508625"/>
          <p14:tracePt t="65431" x="5127625" y="5508625"/>
          <p14:tracePt t="65447" x="5156200" y="5508625"/>
          <p14:tracePt t="65464" x="5175250" y="5508625"/>
          <p14:tracePt t="65480" x="5203825" y="5508625"/>
          <p14:tracePt t="65497" x="5213350" y="5508625"/>
          <p14:tracePt t="65515" x="5226050" y="5508625"/>
          <p14:tracePt t="65587" x="5219700" y="5508625"/>
          <p14:tracePt t="65594" x="5216525" y="5508625"/>
          <p14:tracePt t="65601" x="5203825" y="5508625"/>
          <p14:tracePt t="65614" x="5184775" y="5514975"/>
          <p14:tracePt t="65630" x="5146675" y="5521325"/>
          <p14:tracePt t="65647" x="5114925" y="5527675"/>
          <p14:tracePt t="65665" x="5086350" y="5540375"/>
          <p14:tracePt t="65681" x="5076825" y="5543550"/>
          <p14:tracePt t="65697" x="5067300" y="5549900"/>
          <p14:tracePt t="65715" x="5051425" y="5549900"/>
          <p14:tracePt t="65731" x="5048250" y="5559425"/>
          <p14:tracePt t="65747" x="5048250" y="5565775"/>
          <p14:tracePt t="65764" x="5026025" y="5575300"/>
          <p14:tracePt t="65781" x="5022850" y="5584825"/>
          <p14:tracePt t="65797" x="5016500" y="5594350"/>
          <p14:tracePt t="65814" x="5013325" y="5610225"/>
          <p14:tracePt t="65830" x="5013325" y="5619750"/>
          <p14:tracePt t="65847" x="5013325" y="5626100"/>
          <p14:tracePt t="65865" x="5013325" y="5638800"/>
          <p14:tracePt t="65880" x="5013325" y="5648325"/>
          <p14:tracePt t="65897" x="5013325" y="5664200"/>
          <p14:tracePt t="65915" x="5013325" y="5680075"/>
          <p14:tracePt t="65931" x="5013325" y="5689600"/>
          <p14:tracePt t="65948" x="5013325" y="5699125"/>
          <p14:tracePt t="65965" x="5013325" y="5711825"/>
          <p14:tracePt t="65981" x="5019675" y="5721350"/>
          <p14:tracePt t="65998" x="5022850" y="5734050"/>
          <p14:tracePt t="66015" x="5022850" y="5753100"/>
          <p14:tracePt t="66031" x="5022850" y="5762625"/>
          <p14:tracePt t="66048" x="5022850" y="5765800"/>
          <p14:tracePt t="66779" x="5102225" y="5788025"/>
          <p14:tracePt t="66786" x="5235575" y="5819775"/>
          <p14:tracePt t="66797" x="5340350" y="5857875"/>
          <p14:tracePt t="66814" x="5740400" y="5975350"/>
          <p14:tracePt t="66835" x="6134100" y="6067425"/>
          <p14:tracePt t="66852" x="6416675" y="6111875"/>
          <p14:tracePt t="66864" x="6746875" y="6156325"/>
          <p14:tracePt t="66897" x="7461250" y="6213475"/>
          <p14:tracePt t="66932" x="8223250" y="6267450"/>
          <p14:tracePt t="66950" x="8569325" y="6296025"/>
          <p14:tracePt t="66965" x="8718550" y="6296025"/>
          <p14:tracePt t="66981" x="8832850" y="6296025"/>
          <p14:tracePt t="66997" x="8937625" y="6292850"/>
          <p14:tracePt t="67014" x="9074150" y="6270625"/>
          <p14:tracePt t="67030" x="9124950" y="6254750"/>
          <p14:tracePt t="67420" x="9134475" y="5810250"/>
          <p14:tracePt t="67427" x="9105900" y="5788025"/>
          <p14:tracePt t="67434" x="9080500" y="5778500"/>
          <p14:tracePt t="67463" x="9010650" y="5756275"/>
          <p14:tracePt t="67497" x="8956675" y="5737225"/>
          <p14:tracePt t="67514" x="8924925" y="5724525"/>
          <p14:tracePt t="67531" x="8877300" y="5711825"/>
          <p14:tracePt t="67548" x="8797925" y="5692775"/>
          <p14:tracePt t="67564" x="8753475" y="5686425"/>
          <p14:tracePt t="67581" x="8709025" y="5686425"/>
          <p14:tracePt t="67598" x="8667750" y="5686425"/>
          <p14:tracePt t="67614" x="8632825" y="5686425"/>
          <p14:tracePt t="67631" x="8588375" y="5686425"/>
          <p14:tracePt t="67647" x="8537575" y="5686425"/>
          <p14:tracePt t="67664" x="8442325" y="5686425"/>
          <p14:tracePt t="67680" x="8391525" y="5686425"/>
          <p14:tracePt t="67697" x="8362950" y="5686425"/>
          <p14:tracePt t="67714" x="8321675" y="5686425"/>
          <p14:tracePt t="67730" x="8305800" y="5686425"/>
          <p14:tracePt t="67747" x="8293100" y="5695950"/>
          <p14:tracePt t="67764" x="8264525" y="5708650"/>
          <p14:tracePt t="67781" x="8239125" y="5727700"/>
          <p14:tracePt t="67798" x="8197850" y="5743575"/>
          <p14:tracePt t="67814" x="8172450" y="5756275"/>
          <p14:tracePt t="67831" x="8143875" y="5768975"/>
          <p14:tracePt t="67847" x="8115300" y="5791200"/>
          <p14:tracePt t="67864" x="8099425" y="5800725"/>
          <p14:tracePt t="67880" x="8089900" y="5810250"/>
          <p14:tracePt t="67896" x="8080375" y="5819775"/>
          <p14:tracePt t="67913" x="8064500" y="5842000"/>
          <p14:tracePt t="67930" x="8045450" y="5857875"/>
          <p14:tracePt t="67946" x="8035925" y="5867400"/>
          <p14:tracePt t="67963" x="8020050" y="5895975"/>
          <p14:tracePt t="67980" x="8010525" y="5905500"/>
          <p14:tracePt t="67997" x="7988300" y="5940425"/>
          <p14:tracePt t="68013" x="7981950" y="5956300"/>
          <p14:tracePt t="68030" x="7981950" y="5975350"/>
          <p14:tracePt t="68047" x="7981950" y="6016625"/>
          <p14:tracePt t="68063" x="7981950" y="6038850"/>
          <p14:tracePt t="68080" x="7981950" y="6067425"/>
          <p14:tracePt t="68097" x="7981950" y="6108700"/>
          <p14:tracePt t="68113" x="7981950" y="6118225"/>
          <p14:tracePt t="68130" x="7985125" y="6140450"/>
          <p14:tracePt t="68146" x="8007350" y="6162675"/>
          <p14:tracePt t="68163" x="8026400" y="6178550"/>
          <p14:tracePt t="68180" x="8042275" y="6197600"/>
          <p14:tracePt t="68196" x="8074025" y="6219825"/>
          <p14:tracePt t="68213" x="8099425" y="6229350"/>
          <p14:tracePt t="68230" x="8128000" y="6242050"/>
          <p14:tracePt t="68246" x="8162925" y="6261100"/>
          <p14:tracePt t="68263" x="8194675" y="6276975"/>
          <p14:tracePt t="68280" x="8210550" y="6289675"/>
          <p14:tracePt t="68298" x="8232775" y="6299200"/>
          <p14:tracePt t="68314" x="8242300" y="6299200"/>
          <p14:tracePt t="68331" x="8245475" y="6302375"/>
          <p14:tracePt t="68347" x="8261350" y="6308725"/>
          <p14:tracePt t="68364" x="8270875" y="6308725"/>
          <p14:tracePt t="68380" x="8286750" y="6315075"/>
          <p14:tracePt t="68397" x="8318500" y="6318250"/>
          <p14:tracePt t="68413" x="8328025" y="6318250"/>
          <p14:tracePt t="68430" x="8350250" y="6318250"/>
          <p14:tracePt t="68447" x="8366125" y="6318250"/>
          <p14:tracePt t="68463" x="8378825" y="6318250"/>
          <p14:tracePt t="68480" x="8394700" y="6311900"/>
          <p14:tracePt t="68497" x="8423275" y="6296025"/>
          <p14:tracePt t="68514" x="8432800" y="6286500"/>
          <p14:tracePt t="68530" x="8448675" y="6270625"/>
          <p14:tracePt t="68547" x="8464550" y="6254750"/>
          <p14:tracePt t="68563" x="8474075" y="6245225"/>
          <p14:tracePt t="68580" x="8483600" y="6216650"/>
          <p14:tracePt t="68597" x="8509000" y="6181725"/>
          <p14:tracePt t="68614" x="8521700" y="6149975"/>
          <p14:tracePt t="68630" x="8531225" y="6134100"/>
          <p14:tracePt t="68647" x="8553450" y="6102350"/>
          <p14:tracePt t="68663" x="8562975" y="6089650"/>
          <p14:tracePt t="68680" x="8562975" y="6076950"/>
          <p14:tracePt t="68697" x="8569325" y="6042025"/>
          <p14:tracePt t="68713" x="8572500" y="6032500"/>
          <p14:tracePt t="68730" x="8572500" y="6010275"/>
          <p14:tracePt t="68747" x="8572500" y="5991225"/>
          <p14:tracePt t="68763" x="8572500" y="5981700"/>
          <p14:tracePt t="68780" x="8572500" y="5972175"/>
          <p14:tracePt t="68797" x="8572500" y="5956300"/>
          <p14:tracePt t="68813" x="8572500" y="5946775"/>
          <p14:tracePt t="68830" x="8566150" y="5937250"/>
          <p14:tracePt t="68847" x="8547100" y="5921375"/>
          <p14:tracePt t="68864" x="8537575" y="5908675"/>
          <p14:tracePt t="68881" x="8524875" y="5899150"/>
          <p14:tracePt t="68884" x="8521700" y="5892800"/>
          <p14:tracePt t="68897" x="8512175" y="5886450"/>
          <p14:tracePt t="68913" x="8496300" y="5883275"/>
          <p14:tracePt t="68930" x="8474075" y="5870575"/>
          <p14:tracePt t="68946" x="8429625" y="5848350"/>
          <p14:tracePt t="68963" x="8391525" y="5835650"/>
          <p14:tracePt t="68980" x="8347075" y="5822950"/>
          <p14:tracePt t="68997" x="8305800" y="5803900"/>
          <p14:tracePt t="69014" x="8280400" y="5784850"/>
          <p14:tracePt t="69030" x="8264525" y="5775325"/>
          <p14:tracePt t="69047" x="8245475" y="5765800"/>
          <p14:tracePt t="69063" x="8235950" y="5765800"/>
          <p14:tracePt t="69080" x="8213725" y="5753100"/>
          <p14:tracePt t="69097" x="8147050" y="5727700"/>
          <p14:tracePt t="69114" x="8089900" y="5715000"/>
          <p14:tracePt t="69130" x="8045450" y="5702300"/>
          <p14:tracePt t="69147" x="7997825" y="5702300"/>
          <p14:tracePt t="69164" x="7975600" y="5702300"/>
          <p14:tracePt t="69180" x="7953375" y="5702300"/>
          <p14:tracePt t="69197" x="7927975" y="5702300"/>
          <p14:tracePt t="69214" x="7905750" y="5702300"/>
          <p14:tracePt t="69231" x="7877175" y="5702300"/>
          <p14:tracePt t="69247" x="7813675" y="5702300"/>
          <p14:tracePt t="69264" x="7794625" y="5702300"/>
          <p14:tracePt t="69280" x="7762875" y="5705475"/>
          <p14:tracePt t="69297" x="7750175" y="5708650"/>
          <p14:tracePt t="69314" x="7737475" y="5715000"/>
          <p14:tracePt t="69331" x="7727950" y="5734050"/>
          <p14:tracePt t="69346" x="7727950" y="5740400"/>
          <p14:tracePt t="69363" x="7712075" y="5749925"/>
          <p14:tracePt t="69382" x="7708900" y="5762625"/>
          <p14:tracePt t="69397" x="7702550" y="5778500"/>
          <p14:tracePt t="69414" x="7699375" y="5788025"/>
          <p14:tracePt t="69431" x="7699375" y="5803900"/>
          <p14:tracePt t="69447" x="7699375" y="5813425"/>
          <p14:tracePt t="69464" x="7699375" y="5822950"/>
          <p14:tracePt t="69480" x="7699375" y="5838825"/>
          <p14:tracePt t="69497" x="7699375" y="5851525"/>
          <p14:tracePt t="69513" x="7699375" y="5864225"/>
          <p14:tracePt t="69531" x="7699375" y="5883275"/>
          <p14:tracePt t="69548" x="7699375" y="5892800"/>
          <p14:tracePt t="69564" x="7699375" y="5902325"/>
          <p14:tracePt t="69581" x="7699375" y="5918200"/>
          <p14:tracePt t="69597" x="7699375" y="5927725"/>
          <p14:tracePt t="69613" x="7699375" y="5937250"/>
          <p14:tracePt t="69631" x="7699375" y="5949950"/>
          <p14:tracePt t="69647" x="7699375" y="5959475"/>
          <p14:tracePt t="69664" x="7699375" y="5975350"/>
          <p14:tracePt t="69681" x="7699375" y="5991225"/>
          <p14:tracePt t="69697" x="7699375" y="6000750"/>
          <p14:tracePt t="69714" x="7699375" y="6010275"/>
          <p14:tracePt t="69731" x="7699375" y="6029325"/>
          <p14:tracePt t="69746" x="7699375" y="6038850"/>
          <p14:tracePt t="69763" x="7699375" y="6048375"/>
          <p14:tracePt t="69781" x="7699375" y="6054725"/>
          <p14:tracePt t="69797" x="7699375" y="6061075"/>
          <p14:tracePt t="70053" x="7699375" y="6064250"/>
          <p14:tracePt t="70060" x="7699375" y="6070600"/>
          <p14:tracePt t="70067" x="7699375" y="6073775"/>
          <p14:tracePt t="70081" x="7705725" y="6089650"/>
          <p14:tracePt t="70097" x="7727950" y="6099175"/>
          <p14:tracePt t="70114" x="7756525" y="6111875"/>
          <p14:tracePt t="70131" x="7867650" y="6134100"/>
          <p14:tracePt t="70146" x="7988300" y="6169025"/>
          <p14:tracePt t="70164" x="8105775" y="6194425"/>
          <p14:tracePt t="70180" x="8229600" y="6216650"/>
          <p14:tracePt t="70197" x="8267700" y="6229350"/>
          <p14:tracePt t="70214" x="8283575" y="6229350"/>
          <p14:tracePt t="70231" x="8296275" y="6229350"/>
          <p14:tracePt t="70247" x="8308975" y="6229350"/>
          <p14:tracePt t="70264" x="8321675" y="6229350"/>
          <p14:tracePt t="70280" x="8350250" y="6216650"/>
          <p14:tracePt t="70296" x="8382000" y="6203950"/>
          <p14:tracePt t="70314" x="8397875" y="6194425"/>
          <p14:tracePt t="70331" x="8410575" y="6178550"/>
          <p14:tracePt t="70347" x="8423275" y="6156325"/>
          <p14:tracePt t="70364" x="8442325" y="6137275"/>
          <p14:tracePt t="70381" x="8442325" y="6124575"/>
          <p14:tracePt t="70397" x="8442325" y="6108700"/>
          <p14:tracePt t="70414" x="8442325" y="6102350"/>
          <p14:tracePt t="70430" x="8442325" y="6099175"/>
          <p14:tracePt t="70466" x="8439150" y="6099175"/>
          <p14:tracePt t="70473" x="8429625" y="6099175"/>
          <p14:tracePt t="70480" x="8423275" y="6099175"/>
          <p14:tracePt t="70496" x="8413750" y="6099175"/>
          <p14:tracePt t="70513" x="8404225" y="6099175"/>
          <p14:tracePt t="70531" x="8388350" y="6099175"/>
          <p14:tracePt t="70547" x="8375650" y="6099175"/>
          <p14:tracePt t="70564" x="8366125" y="6099175"/>
          <p14:tracePt t="70580" x="8343900" y="6099175"/>
          <p14:tracePt t="70596" x="8315325" y="6099175"/>
          <p14:tracePt t="70614" x="8293100" y="6099175"/>
          <p14:tracePt t="70631" x="8251825" y="6099175"/>
          <p14:tracePt t="70647" x="8232775" y="6099175"/>
          <p14:tracePt t="70664" x="8201025" y="6099175"/>
          <p14:tracePt t="70680" x="8169275" y="6099175"/>
          <p14:tracePt t="70696" x="8140700" y="6099175"/>
          <p14:tracePt t="70713" x="8112125" y="6099175"/>
          <p14:tracePt t="70730" x="7994650" y="6099175"/>
          <p14:tracePt t="70746" x="7889875" y="6089650"/>
          <p14:tracePt t="70764" x="7804150" y="6073775"/>
          <p14:tracePt t="70781" x="7680325" y="6045200"/>
          <p14:tracePt t="70797" x="7626350" y="6032500"/>
          <p14:tracePt t="70814" x="7588250" y="6003925"/>
          <p14:tracePt t="70830" x="7521575" y="5959475"/>
          <p14:tracePt t="70847" x="7464425" y="5924550"/>
          <p14:tracePt t="70865" x="7372350" y="5848350"/>
          <p14:tracePt t="70880" x="7289800" y="5781675"/>
          <p14:tracePt t="70896" x="7194550" y="5695950"/>
          <p14:tracePt t="70914" x="7108825" y="5610225"/>
          <p14:tracePt t="70930" x="7029450" y="5527675"/>
          <p14:tracePt t="70947" x="6994525" y="5480050"/>
          <p14:tracePt t="70963" x="6981825" y="5448300"/>
          <p14:tracePt t="70980" x="6965950" y="5426075"/>
          <p14:tracePt t="70997" x="6950075" y="5410200"/>
          <p14:tracePt t="71015" x="6934200" y="5391150"/>
          <p14:tracePt t="71030" x="6924675" y="5381625"/>
          <p14:tracePt t="71047" x="6918325" y="5368925"/>
          <p14:tracePt t="71064" x="6921500" y="5368925"/>
          <p14:tracePt t="71080" x="6981825" y="5368925"/>
          <p14:tracePt t="71097" x="7108825" y="5384800"/>
          <p14:tracePt t="71113" x="7264400" y="5429250"/>
          <p14:tracePt t="71130" x="7524750" y="5521325"/>
          <p14:tracePt t="71146" x="7626350" y="5572125"/>
          <p14:tracePt t="71163" x="7696200" y="5629275"/>
          <p14:tracePt t="71180" x="7753350" y="5673725"/>
          <p14:tracePt t="71196" x="7778750" y="5699125"/>
          <p14:tracePt t="71214" x="7835900" y="5724525"/>
          <p14:tracePt t="71230" x="7883525" y="5756275"/>
          <p14:tracePt t="71246" x="7921625" y="5775325"/>
          <p14:tracePt t="71264" x="7988300" y="5810250"/>
          <p14:tracePt t="71280" x="8016875" y="5822950"/>
          <p14:tracePt t="71296" x="8029575" y="5832475"/>
          <p14:tracePt t="71314" x="8039100" y="5835650"/>
          <p14:tracePt t="71331" x="8042275" y="5835650"/>
          <p14:tracePt t="71347" x="8048625" y="5835650"/>
          <p14:tracePt t="71364" x="8051800" y="5835650"/>
          <p14:tracePt t="71380" x="8067675" y="5835650"/>
          <p14:tracePt t="71396" x="8077200" y="5835650"/>
          <p14:tracePt t="71414" x="8086725" y="5835650"/>
          <p14:tracePt t="71446" x="8093075" y="5835650"/>
          <p14:tracePt t="71464" x="8102600" y="5829300"/>
          <p14:tracePt t="71480" x="8118475" y="5813425"/>
          <p14:tracePt t="71497" x="8131175" y="5775325"/>
          <p14:tracePt t="71514" x="8150225" y="5711825"/>
          <p14:tracePt t="71530" x="8156575" y="5667375"/>
          <p14:tracePt t="71546" x="8156575" y="5635625"/>
          <p14:tracePt t="71564" x="8140700" y="5581650"/>
          <p14:tracePt t="71579" x="8121650" y="5540375"/>
          <p14:tracePt t="71596" x="8102600" y="5518150"/>
          <p14:tracePt t="71614" x="8086725" y="5483225"/>
          <p14:tracePt t="71630" x="8080375" y="5473700"/>
          <p14:tracePt t="71646" x="8080375" y="5461000"/>
          <p14:tracePt t="71664" x="8080375" y="5448300"/>
          <p14:tracePt t="71680" x="8080375" y="5441950"/>
          <p14:tracePt t="71915" x="8089900" y="5445125"/>
          <p14:tracePt t="71921" x="8093075" y="5451475"/>
          <p14:tracePt t="71929" x="8099425" y="5454650"/>
          <p14:tracePt t="71946" x="8115300" y="5464175"/>
          <p14:tracePt t="71963" x="8128000" y="5486400"/>
          <p14:tracePt t="71980" x="8137525" y="5495925"/>
          <p14:tracePt t="71996" x="8143875" y="5505450"/>
          <p14:tracePt t="72014" x="8162925" y="5521325"/>
          <p14:tracePt t="72030" x="8169275" y="5537200"/>
          <p14:tracePt t="72046" x="8178800" y="5546725"/>
          <p14:tracePt t="72063" x="8194675" y="5559425"/>
          <p14:tracePt t="72080" x="8204200" y="5568950"/>
          <p14:tracePt t="72096" x="8213725" y="5584825"/>
          <p14:tracePt t="72113" x="8229600" y="5600700"/>
          <p14:tracePt t="72130" x="8239125" y="5610225"/>
          <p14:tracePt t="72147" x="8248650" y="5626100"/>
          <p14:tracePt t="72164" x="8270875" y="5654675"/>
          <p14:tracePt t="72180" x="8280400" y="5664200"/>
          <p14:tracePt t="72197" x="8286750" y="5673725"/>
          <p14:tracePt t="72213" x="8289925" y="5692775"/>
          <p14:tracePt t="72230" x="8289925" y="5702300"/>
          <p14:tracePt t="72247" x="8289925" y="5711825"/>
          <p14:tracePt t="72264" x="8299450" y="5727700"/>
          <p14:tracePt t="72280" x="8305800" y="5737225"/>
          <p14:tracePt t="72297" x="8321675" y="5746750"/>
          <p14:tracePt t="72314" x="8331200" y="5768975"/>
          <p14:tracePt t="72330" x="8337550" y="5784850"/>
          <p14:tracePt t="72347" x="8340725" y="5794375"/>
          <p14:tracePt t="72363" x="8340725" y="5819775"/>
          <p14:tracePt t="72380" x="8340725" y="5835650"/>
          <p14:tracePt t="72384" x="8340725" y="5845175"/>
          <p14:tracePt t="72397" x="8340725" y="5857875"/>
          <p14:tracePt t="72414" x="8340725" y="5889625"/>
          <p14:tracePt t="72430" x="8340725" y="5911850"/>
          <p14:tracePt t="72447" x="8340725" y="5927725"/>
          <p14:tracePt t="72464" x="8340725" y="5946775"/>
          <p14:tracePt t="72480" x="8340725" y="5956300"/>
          <p14:tracePt t="72497" x="8340725" y="5965825"/>
          <p14:tracePt t="72513" x="8340725" y="5988050"/>
          <p14:tracePt t="72530" x="8340725" y="5997575"/>
          <p14:tracePt t="72547" x="8340725" y="6007100"/>
          <p14:tracePt t="72563" x="8340725" y="6019800"/>
          <p14:tracePt t="72580" x="8340725" y="6026150"/>
          <p14:tracePt t="72671" x="8334375" y="6026150"/>
          <p14:tracePt t="72686" x="8331200" y="6026150"/>
          <p14:tracePt t="72706" x="8324850" y="6026150"/>
          <p14:tracePt t="72756" x="8324850" y="6022975"/>
          <p14:tracePt t="72763" x="8324850" y="6019800"/>
          <p14:tracePt t="72770" x="8315325" y="6013450"/>
          <p14:tracePt t="72779" x="8315325" y="6010275"/>
          <p14:tracePt t="72796" x="8308975" y="5994400"/>
          <p14:tracePt t="72813" x="8302625" y="5953125"/>
          <p14:tracePt t="72830" x="8296275" y="5930900"/>
          <p14:tracePt t="72847" x="8296275" y="5902325"/>
          <p14:tracePt t="72864" x="8296275" y="5880100"/>
          <p14:tracePt t="72880" x="8296275" y="5857875"/>
          <p14:tracePt t="72896" x="8296275" y="5845175"/>
          <p14:tracePt t="72913" x="8289925" y="5803900"/>
          <p14:tracePt t="72930" x="8280400" y="5778500"/>
          <p14:tracePt t="72948" x="8261350" y="5737225"/>
          <p14:tracePt t="72963" x="8242300" y="5699125"/>
          <p14:tracePt t="72980" x="8229600" y="5661025"/>
          <p14:tracePt t="72996" x="8216900" y="5616575"/>
          <p14:tracePt t="73013" x="8197850" y="5568950"/>
          <p14:tracePt t="73029" x="8185150" y="5543550"/>
          <p14:tracePt t="73048" x="8181975" y="5524500"/>
          <p14:tracePt t="73063" x="8175625" y="5508625"/>
          <p14:tracePt t="73080" x="8172450" y="5499100"/>
          <p14:tracePt t="73098" x="8162925" y="5483225"/>
          <p14:tracePt t="73113" x="8162925" y="5480050"/>
          <p14:tracePt t="73130" x="8162925" y="5473700"/>
          <p14:tracePt t="73242" x="8162925" y="5476875"/>
          <p14:tracePt t="73248" x="8169275" y="5480050"/>
          <p14:tracePt t="73264" x="8178800" y="5489575"/>
          <p14:tracePt t="73280" x="8194675" y="5499100"/>
          <p14:tracePt t="73297" x="8210550" y="5527675"/>
          <p14:tracePt t="73313" x="8210550" y="5549900"/>
          <p14:tracePt t="73330" x="8220075" y="5565775"/>
          <p14:tracePt t="73347" x="8223250" y="5591175"/>
          <p14:tracePt t="73363" x="8229600" y="5607050"/>
          <p14:tracePt t="73380" x="8232775" y="5616575"/>
          <p14:tracePt t="73383" x="8245475" y="5622925"/>
          <p14:tracePt t="73397" x="8245475" y="5635625"/>
          <p14:tracePt t="73413" x="8248650" y="5648325"/>
          <p14:tracePt t="73430" x="8248650" y="5657850"/>
          <p14:tracePt t="73447" x="8248650" y="5670550"/>
          <p14:tracePt t="73463" x="8248650" y="5680075"/>
          <p14:tracePt t="73480" x="8248650" y="5689600"/>
          <p14:tracePt t="73497" x="8248650" y="5705475"/>
          <p14:tracePt t="73513" x="8248650" y="5721350"/>
          <p14:tracePt t="73530" x="8248650" y="5737225"/>
          <p14:tracePt t="73547" x="8248650" y="5749925"/>
          <p14:tracePt t="73563" x="8248650" y="5759450"/>
          <p14:tracePt t="73579" x="8248650" y="5775325"/>
          <p14:tracePt t="73597" x="8248650" y="5791200"/>
          <p14:tracePt t="73613" x="8248650" y="5800725"/>
          <p14:tracePt t="73630" x="8255000" y="5810250"/>
          <p14:tracePt t="73647" x="8258175" y="5829300"/>
          <p14:tracePt t="73664" x="8264525" y="5838825"/>
          <p14:tracePt t="73680" x="8270875" y="5851525"/>
          <p14:tracePt t="73697" x="8270875" y="5870575"/>
          <p14:tracePt t="73713" x="8270875" y="5880100"/>
          <p14:tracePt t="73730" x="8274050" y="5889625"/>
          <p14:tracePt t="73747" x="8274050" y="5899150"/>
          <p14:tracePt t="73763" x="8280400" y="5905500"/>
          <p14:tracePt t="73797" x="8283575" y="5921375"/>
          <p14:tracePt t="73813" x="8289925" y="5924550"/>
          <p14:tracePt t="73830" x="8289925" y="5934075"/>
          <p14:tracePt t="73847" x="8299450" y="5940425"/>
          <p14:tracePt t="73864" x="8299450" y="5943600"/>
          <p14:tracePt t="73880" x="8299450" y="5949950"/>
          <p14:tracePt t="73897" x="8299450" y="5953125"/>
          <p14:tracePt t="73914" x="8299450" y="5959475"/>
          <p14:tracePt t="73930" x="8299450" y="5969000"/>
          <p14:tracePt t="73946" x="8299450" y="5978525"/>
          <p14:tracePt t="73963" x="8299450" y="5988050"/>
          <p14:tracePt t="73979" x="8299450" y="5997575"/>
          <p14:tracePt t="73997" x="8299450" y="6003925"/>
          <p14:tracePt t="74013" x="8299450" y="6010275"/>
          <p14:tracePt t="74030" x="8299450" y="6019800"/>
          <p14:tracePt t="74047" x="8299450" y="6029325"/>
          <p14:tracePt t="74063" x="8299450" y="6038850"/>
          <p14:tracePt t="74080" x="8299450" y="6042025"/>
          <p14:tracePt t="74097" x="8299450" y="6057900"/>
          <p14:tracePt t="74113" x="8299450" y="6073775"/>
          <p14:tracePt t="74130" x="8299450" y="6083300"/>
          <p14:tracePt t="74147" x="8299450" y="6099175"/>
          <p14:tracePt t="74163" x="8299450" y="6102350"/>
          <p14:tracePt t="74196" x="8299450" y="6118225"/>
          <p14:tracePt t="74230" x="8299450" y="6121400"/>
          <p14:tracePt t="74247" x="8299450" y="6130925"/>
          <p14:tracePt t="74279" x="8299450" y="6143625"/>
          <p14:tracePt t="74313" x="8299450" y="6153150"/>
          <p14:tracePt t="74347" x="8299450" y="6156325"/>
          <p14:tracePt t="74367" x="8299450" y="6165850"/>
          <p14:tracePt t="74382" x="8299450" y="6172200"/>
          <p14:tracePt t="74404" x="8299450" y="6175375"/>
          <p14:tracePt t="74489" x="8299450" y="6181725"/>
          <p14:tracePt t="74518" x="8299450" y="6188075"/>
          <p14:tracePt t="76030" x="8305800" y="6149975"/>
          <p14:tracePt t="76036" x="8315325" y="6102350"/>
          <p14:tracePt t="76046" x="8315325" y="6067425"/>
          <p14:tracePt t="76063" x="8328025" y="6003925"/>
          <p14:tracePt t="76080" x="8347075" y="5934075"/>
          <p14:tracePt t="76096" x="8366125" y="5886450"/>
          <p14:tracePt t="76114" x="8382000" y="5842000"/>
          <p14:tracePt t="76146" x="8391525" y="5756275"/>
          <p14:tracePt t="76180" x="8391525" y="5702300"/>
          <p14:tracePt t="76196" x="8391525" y="5689600"/>
          <p14:tracePt t="76214" x="8385175" y="5676900"/>
          <p14:tracePt t="76230" x="8362950" y="5641975"/>
          <p14:tracePt t="76247" x="8353425" y="5619750"/>
          <p14:tracePt t="76264" x="8340725" y="5588000"/>
          <p14:tracePt t="76280" x="8315325" y="5530850"/>
          <p14:tracePt t="76296" x="8296275" y="5476875"/>
          <p14:tracePt t="76313" x="8267700" y="5429250"/>
          <p14:tracePt t="76329" x="8220075" y="5353050"/>
          <p14:tracePt t="76346" x="8201025" y="5308600"/>
          <p14:tracePt t="76363" x="8166100" y="5260975"/>
          <p14:tracePt t="76380" x="8093075" y="5168900"/>
          <p14:tracePt t="76396" x="8026400" y="5095875"/>
          <p14:tracePt t="76414" x="7943850" y="5013325"/>
          <p14:tracePt t="76430" x="7902575" y="4965700"/>
          <p14:tracePt t="76446" x="7864475" y="4940300"/>
          <p14:tracePt t="76463" x="7832725" y="4908550"/>
          <p14:tracePt t="76479" x="7788275" y="4870450"/>
          <p14:tracePt t="76496" x="7756525" y="4838700"/>
          <p14:tracePt t="76514" x="7712075" y="4800600"/>
          <p14:tracePt t="76530" x="7664450" y="4765675"/>
          <p14:tracePt t="76546" x="7620000" y="4740275"/>
          <p14:tracePt t="76564" x="7550150" y="4692650"/>
          <p14:tracePt t="76580" x="7512050" y="4667250"/>
          <p14:tracePt t="76596" x="7473950" y="4641850"/>
          <p14:tracePt t="76613" x="7445375" y="4629150"/>
          <p14:tracePt t="76630" x="7378700" y="4610100"/>
          <p14:tracePt t="76646" x="7334250" y="4597400"/>
          <p14:tracePt t="76664" x="7270750" y="4572000"/>
          <p14:tracePt t="76680" x="7226300" y="4559300"/>
          <p14:tracePt t="76697" x="7188200" y="4546600"/>
          <p14:tracePt t="76714" x="7131050" y="4533900"/>
          <p14:tracePt t="76729" x="7102475" y="4533900"/>
          <p14:tracePt t="76746" x="7080250" y="4533900"/>
          <p14:tracePt t="76762" x="7042150" y="4521200"/>
          <p14:tracePt t="76779" x="6978650" y="4514850"/>
          <p14:tracePt t="76796" x="6937375" y="4514850"/>
          <p14:tracePt t="76814" x="6873875" y="4514850"/>
          <p14:tracePt t="76829" x="6829425" y="4514850"/>
          <p14:tracePt t="76846" x="6794500" y="4514850"/>
          <p14:tracePt t="76863" x="6759575" y="4514850"/>
          <p14:tracePt t="76879" x="6721475" y="4518025"/>
          <p14:tracePt t="76896" x="6699250" y="4530725"/>
          <p14:tracePt t="76914" x="6642100" y="4543425"/>
          <p14:tracePt t="76929" x="6613525" y="4556125"/>
          <p14:tracePt t="76946" x="6588125" y="4565650"/>
          <p14:tracePt t="76963" x="6546850" y="4591050"/>
          <p14:tracePt t="76979" x="6530975" y="4600575"/>
          <p14:tracePt t="76996" x="6521450" y="4610100"/>
          <p14:tracePt t="77013" x="6499225" y="4625975"/>
          <p14:tracePt t="77029" x="6489700" y="4641850"/>
          <p14:tracePt t="77046" x="6480175" y="4651375"/>
          <p14:tracePt t="77063" x="6464300" y="4679950"/>
          <p14:tracePt t="77079" x="6457950" y="4708525"/>
          <p14:tracePt t="77096" x="6445250" y="4740275"/>
          <p14:tracePt t="77113" x="6445250" y="4794250"/>
          <p14:tracePt t="77129" x="6445250" y="4832350"/>
          <p14:tracePt t="77146" x="6445250" y="4851400"/>
          <p14:tracePt t="77163" x="6445250" y="4899025"/>
          <p14:tracePt t="77180" x="6445250" y="4921250"/>
          <p14:tracePt t="77197" x="6445250" y="4959350"/>
          <p14:tracePt t="77214" x="6445250" y="5013325"/>
          <p14:tracePt t="77230" x="6445250" y="5041900"/>
          <p14:tracePt t="77247" x="6445250" y="5086350"/>
          <p14:tracePt t="77263" x="6461125" y="5143500"/>
          <p14:tracePt t="77279" x="6473825" y="5165725"/>
          <p14:tracePt t="77296" x="6486525" y="5197475"/>
          <p14:tracePt t="77313" x="6486525" y="5238750"/>
          <p14:tracePt t="77329" x="6489700" y="5260975"/>
          <p14:tracePt t="77347" x="6502400" y="5283200"/>
          <p14:tracePt t="77364" x="6527800" y="5327650"/>
          <p14:tracePt t="77380" x="6553200" y="5359400"/>
          <p14:tracePt t="77397" x="6597650" y="5384800"/>
          <p14:tracePt t="77413" x="6673850" y="5432425"/>
          <p14:tracePt t="77429" x="6718300" y="5451475"/>
          <p14:tracePt t="77446" x="6743700" y="5464175"/>
          <p14:tracePt t="77463" x="6778625" y="5486400"/>
          <p14:tracePt t="77479" x="6800850" y="5499100"/>
          <p14:tracePt t="77497" x="6826250" y="5508625"/>
          <p14:tracePt t="77513" x="6889750" y="5527675"/>
          <p14:tracePt t="77530" x="6988175" y="5553075"/>
          <p14:tracePt t="77546" x="7061200" y="5568950"/>
          <p14:tracePt t="77563" x="7140575" y="5588000"/>
          <p14:tracePt t="77579" x="7172325" y="5600700"/>
          <p14:tracePt t="77597" x="7200900" y="5619750"/>
          <p14:tracePt t="77613" x="7223125" y="5635625"/>
          <p14:tracePt t="77630" x="7251700" y="5638800"/>
          <p14:tracePt t="77647" x="7273925" y="5645150"/>
          <p14:tracePt t="77663" x="7346950" y="5664200"/>
          <p14:tracePt t="77680" x="7410450" y="5686425"/>
          <p14:tracePt t="77696" x="7454900" y="5692775"/>
          <p14:tracePt t="77713" x="7489825" y="5705475"/>
          <p14:tracePt t="77730" x="7505700" y="5708650"/>
          <p14:tracePt t="77746" x="7515225" y="5708650"/>
          <p14:tracePt t="77763" x="7531100" y="5708650"/>
          <p14:tracePt t="77780" x="7543800" y="5708650"/>
          <p14:tracePt t="77796" x="7575550" y="5699125"/>
          <p14:tracePt t="77813" x="7639050" y="5673725"/>
          <p14:tracePt t="77829" x="7686675" y="5661025"/>
          <p14:tracePt t="77846" x="7715250" y="5648325"/>
          <p14:tracePt t="77863" x="7756525" y="5632450"/>
          <p14:tracePt t="77879" x="7769225" y="5622925"/>
          <p14:tracePt t="77897" x="7778750" y="5607050"/>
          <p14:tracePt t="77912" x="7797800" y="5584825"/>
          <p14:tracePt t="77929" x="7810500" y="5556250"/>
          <p14:tracePt t="77946" x="7823200" y="5530850"/>
          <p14:tracePt t="77962" x="7842250" y="5473700"/>
          <p14:tracePt t="77979" x="7864475" y="5410200"/>
          <p14:tracePt t="77996" x="7877175" y="5346700"/>
          <p14:tracePt t="78012" x="7877175" y="5267325"/>
          <p14:tracePt t="78029" x="7877175" y="5216525"/>
          <p14:tracePt t="78047" x="7877175" y="5181600"/>
          <p14:tracePt t="78063" x="7877175" y="5095875"/>
          <p14:tracePt t="78080" x="7877175" y="5057775"/>
          <p14:tracePt t="78097" x="7877175" y="5013325"/>
          <p14:tracePt t="78112" x="7854950" y="4949825"/>
          <p14:tracePt t="78129" x="7842250" y="4905375"/>
          <p14:tracePt t="78146" x="7829550" y="4879975"/>
          <p14:tracePt t="78162" x="7785100" y="4822825"/>
          <p14:tracePt t="78179" x="7759700" y="4775200"/>
          <p14:tracePt t="78197" x="7724775" y="4743450"/>
          <p14:tracePt t="78213" x="7689850" y="4699000"/>
          <p14:tracePt t="78229" x="7658100" y="4673600"/>
          <p14:tracePt t="78246" x="7632700" y="4641850"/>
          <p14:tracePt t="78262" x="7566025" y="4603750"/>
          <p14:tracePt t="78280" x="7502525" y="4568825"/>
          <p14:tracePt t="78296" x="7435850" y="4546600"/>
          <p14:tracePt t="78313" x="7353300" y="4524375"/>
          <p14:tracePt t="78329" x="7308850" y="4505325"/>
          <p14:tracePt t="78346" x="7280275" y="4505325"/>
          <p14:tracePt t="78362" x="7216775" y="4498975"/>
          <p14:tracePt t="78380" x="7143750" y="4492625"/>
          <p14:tracePt t="78397" x="6991350" y="4483100"/>
          <p14:tracePt t="78413" x="6918325" y="4483100"/>
          <p14:tracePt t="78430" x="6858000" y="4476750"/>
          <p14:tracePt t="78434" x="6832600" y="4470400"/>
          <p14:tracePt t="78447" x="6769100" y="4464050"/>
          <p14:tracePt t="78464" x="6705600" y="4441825"/>
          <p14:tracePt t="78479" x="6632575" y="4435475"/>
          <p14:tracePt t="78497" x="6524625" y="4429125"/>
          <p14:tracePt t="78513" x="6454775" y="4429125"/>
          <p14:tracePt t="78529" x="6372225" y="4429125"/>
          <p14:tracePt t="78547" x="6264275" y="4429125"/>
          <p14:tracePt t="78563" x="6210300" y="4438650"/>
          <p14:tracePt t="78580" x="6165850" y="4457700"/>
          <p14:tracePt t="78597" x="6108700" y="4476750"/>
          <p14:tracePt t="78613" x="6070600" y="4489450"/>
          <p14:tracePt t="78629" x="6032500" y="4502150"/>
          <p14:tracePt t="78646" x="5975350" y="4546600"/>
          <p14:tracePt t="78662" x="5949950" y="4578350"/>
          <p14:tracePt t="78679" x="5918200" y="4603750"/>
          <p14:tracePt t="78697" x="5892800" y="4648200"/>
          <p14:tracePt t="78714" x="5883275" y="4670425"/>
          <p14:tracePt t="78730" x="5870575" y="4702175"/>
          <p14:tracePt t="78746" x="5845175" y="4737100"/>
          <p14:tracePt t="78762" x="5832475" y="4775200"/>
          <p14:tracePt t="78779" x="5819775" y="4829175"/>
          <p14:tracePt t="78796" x="5819775" y="4899025"/>
          <p14:tracePt t="78812" x="5819775" y="4943475"/>
          <p14:tracePt t="78830" x="5819775" y="4984750"/>
          <p14:tracePt t="78847" x="5829300" y="5041900"/>
          <p14:tracePt t="78863" x="5842000" y="5064125"/>
          <p14:tracePt t="78879" x="5854700" y="5102225"/>
          <p14:tracePt t="78896" x="5876925" y="5146675"/>
          <p14:tracePt t="78912" x="5889625" y="5175250"/>
          <p14:tracePt t="78930" x="5902325" y="5207000"/>
          <p14:tracePt t="78947" x="5924550" y="5241925"/>
          <p14:tracePt t="78962" x="5937250" y="5273675"/>
          <p14:tracePt t="78979" x="5949950" y="5295900"/>
          <p14:tracePt t="78997" x="5969000" y="5340350"/>
          <p14:tracePt t="79012" x="5984875" y="5362575"/>
          <p14:tracePt t="79029" x="5997575" y="5394325"/>
          <p14:tracePt t="79046" x="6019800" y="5419725"/>
          <p14:tracePt t="79063" x="6042025" y="5438775"/>
          <p14:tracePt t="79079" x="6064250" y="5448300"/>
          <p14:tracePt t="79096" x="6140450" y="5489575"/>
          <p14:tracePt t="79112" x="6207125" y="5521325"/>
          <p14:tracePt t="79129" x="6257925" y="5534025"/>
          <p14:tracePt t="79146" x="6315075" y="5553075"/>
          <p14:tracePt t="79163" x="6340475" y="5568950"/>
          <p14:tracePt t="79179" x="6356350" y="5581650"/>
          <p14:tracePt t="79196" x="6391275" y="5591175"/>
          <p14:tracePt t="79212" x="6426200" y="5597525"/>
          <p14:tracePt t="79230" x="6496050" y="5597525"/>
          <p14:tracePt t="79246" x="6591300" y="5597525"/>
          <p14:tracePt t="79263" x="6642100" y="5597525"/>
          <p14:tracePt t="79279" x="6670675" y="5597525"/>
          <p14:tracePt t="79296" x="6705600" y="5597525"/>
          <p14:tracePt t="79312" x="6715125" y="5597525"/>
          <p14:tracePt t="79329" x="6724650" y="5597525"/>
          <p14:tracePt t="79346" x="6746875" y="5597525"/>
          <p14:tracePt t="79363" x="6756400" y="5597525"/>
          <p14:tracePt t="79379" x="6775450" y="5597525"/>
          <p14:tracePt t="79396" x="6797675" y="5597525"/>
          <p14:tracePt t="79413" x="6807200" y="5597525"/>
          <p14:tracePt t="79429" x="6816725" y="5597525"/>
          <p14:tracePt t="79446" x="6832600" y="5597525"/>
          <p14:tracePt t="79463" x="6845300" y="5597525"/>
          <p14:tracePt t="79479" x="6854825" y="5597525"/>
          <p14:tracePt t="79497" x="6877050" y="5591175"/>
          <p14:tracePt t="79513" x="6905625" y="5578475"/>
          <p14:tracePt t="79530" x="6937375" y="5559425"/>
          <p14:tracePt t="79546" x="6978650" y="5559425"/>
          <p14:tracePt t="79562" x="7000875" y="5559425"/>
          <p14:tracePt t="79579" x="7023100" y="5556250"/>
          <p14:tracePt t="79596" x="7054850" y="5543550"/>
          <p14:tracePt t="79613" x="7092950" y="5537200"/>
          <p14:tracePt t="79629" x="7131050" y="5524500"/>
          <p14:tracePt t="79646" x="7194550" y="5518150"/>
          <p14:tracePt t="79663" x="7239000" y="5518150"/>
          <p14:tracePt t="79679" x="7283450" y="5518150"/>
          <p14:tracePt t="79696" x="7315200" y="5518150"/>
          <p14:tracePt t="79712" x="7337425" y="5518150"/>
          <p14:tracePt t="79729" x="7346950" y="5518150"/>
          <p14:tracePt t="79746" x="7362825" y="5518150"/>
          <p14:tracePt t="79762" x="7391400" y="5518150"/>
          <p14:tracePt t="79779" x="7410450" y="5518150"/>
          <p14:tracePt t="79796" x="7461250" y="5511800"/>
          <p14:tracePt t="79813" x="7483475" y="5499100"/>
          <p14:tracePt t="79829" x="7505700" y="5492750"/>
          <p14:tracePt t="79846" x="7521575" y="5480050"/>
          <p14:tracePt t="79863" x="7531100" y="5470525"/>
          <p14:tracePt t="79879" x="7546975" y="5457825"/>
          <p14:tracePt t="79897" x="7562850" y="5438775"/>
          <p14:tracePt t="79913" x="7572375" y="5422900"/>
          <p14:tracePt t="79930" x="7585075" y="5384800"/>
          <p14:tracePt t="79946" x="7610475" y="5311775"/>
          <p14:tracePt t="79963" x="7610475" y="5273675"/>
          <p14:tracePt t="79980" x="7610475" y="5229225"/>
          <p14:tracePt t="79997" x="7610475" y="5181600"/>
          <p14:tracePt t="80012" x="7610475" y="5159375"/>
          <p14:tracePt t="80030" x="7610475" y="5130800"/>
          <p14:tracePt t="80047" x="7610475" y="5099050"/>
          <p14:tracePt t="80063" x="7610475" y="5060950"/>
          <p14:tracePt t="80081" x="7594600" y="5003800"/>
          <p14:tracePt t="80096" x="7581900" y="4959350"/>
          <p14:tracePt t="80112" x="7569200" y="4921250"/>
          <p14:tracePt t="80129" x="7556500" y="4883150"/>
          <p14:tracePt t="80145" x="7534275" y="4848225"/>
          <p14:tracePt t="80162" x="7521575" y="4819650"/>
          <p14:tracePt t="80181" x="7505700" y="4797425"/>
          <p14:tracePt t="80197" x="7496175" y="4781550"/>
          <p14:tracePt t="80213" x="7480300" y="4772025"/>
          <p14:tracePt t="80230" x="7445375" y="4746625"/>
          <p14:tracePt t="80246" x="7413625" y="4721225"/>
          <p14:tracePt t="80263" x="7381875" y="4702175"/>
          <p14:tracePt t="80279" x="7343775" y="4683125"/>
          <p14:tracePt t="80296" x="7286625" y="4651375"/>
          <p14:tracePt t="80312" x="7254875" y="4638675"/>
          <p14:tracePt t="80330" x="7204075" y="4619625"/>
          <p14:tracePt t="80346" x="7159625" y="4606925"/>
          <p14:tracePt t="80362" x="7131050" y="4597400"/>
          <p14:tracePt t="80380" x="7073900" y="4591050"/>
          <p14:tracePt t="80396" x="7045325" y="4584700"/>
          <p14:tracePt t="80412" x="7019925" y="4572000"/>
          <p14:tracePt t="80430" x="6981825" y="4572000"/>
          <p14:tracePt t="80446" x="6943725" y="4559300"/>
          <p14:tracePt t="80463" x="6899275" y="4559300"/>
          <p14:tracePt t="80479" x="6835775" y="4546600"/>
          <p14:tracePt t="80496" x="6784975" y="4546600"/>
          <p14:tracePt t="80512" x="6746875" y="4546600"/>
          <p14:tracePt t="80529" x="6708775" y="4546600"/>
          <p14:tracePt t="80546" x="6686550" y="4546600"/>
          <p14:tracePt t="80562" x="6657975" y="4546600"/>
          <p14:tracePt t="80580" x="6616700" y="4546600"/>
          <p14:tracePt t="80596" x="6594475" y="4546600"/>
          <p14:tracePt t="80613" x="6556375" y="4546600"/>
          <p14:tracePt t="80629" x="6518275" y="4546600"/>
          <p14:tracePt t="80646" x="6489700" y="4546600"/>
          <p14:tracePt t="80663" x="6467475" y="4546600"/>
          <p14:tracePt t="80680" x="6426200" y="4546600"/>
          <p14:tracePt t="80696" x="6403975" y="4546600"/>
          <p14:tracePt t="80713" x="6394450" y="4546600"/>
          <p14:tracePt t="80729" x="6356350" y="4546600"/>
          <p14:tracePt t="80746" x="6346825" y="4549775"/>
          <p14:tracePt t="80763" x="6324600" y="4552950"/>
          <p14:tracePt t="80779" x="6305550" y="4562475"/>
          <p14:tracePt t="80796" x="6296025" y="4568825"/>
          <p14:tracePt t="80813" x="6267450" y="4578350"/>
          <p14:tracePt t="80829" x="6245225" y="4600575"/>
          <p14:tracePt t="80846" x="6223000" y="4613275"/>
          <p14:tracePt t="80863" x="6207125" y="4622800"/>
          <p14:tracePt t="80880" x="6184900" y="4638675"/>
          <p14:tracePt t="80896" x="6162675" y="4654550"/>
          <p14:tracePt t="80913" x="6153150" y="4664075"/>
          <p14:tracePt t="80929" x="6140450" y="4676775"/>
          <p14:tracePt t="80945" x="6130925" y="4686300"/>
          <p14:tracePt t="80962" x="6115050" y="4702175"/>
          <p14:tracePt t="80979" x="6099175" y="4718050"/>
          <p14:tracePt t="80996" x="6089650" y="4727575"/>
          <p14:tracePt t="81012" x="6080125" y="4737100"/>
          <p14:tracePt t="81029" x="6064250" y="4759325"/>
          <p14:tracePt t="81046" x="6057900" y="4768850"/>
          <p14:tracePt t="81062" x="6054725" y="4772025"/>
          <p14:tracePt t="81079" x="6048375" y="4787900"/>
          <p14:tracePt t="81095" x="6045200" y="4797425"/>
          <p14:tracePt t="81112" x="6038850" y="4803775"/>
          <p14:tracePt t="81130" x="6035675" y="4819650"/>
          <p14:tracePt t="81146" x="6035675" y="4829175"/>
          <p14:tracePt t="81163" x="6035675" y="4838700"/>
          <p14:tracePt t="81179" x="6035675" y="4851400"/>
          <p14:tracePt t="81196" x="6029325" y="4864100"/>
          <p14:tracePt t="81213" x="6029325" y="4873625"/>
          <p14:tracePt t="81229" x="6013450" y="4886325"/>
          <p14:tracePt t="81246" x="6013450" y="4902200"/>
          <p14:tracePt t="81263" x="6013450" y="4911725"/>
          <p14:tracePt t="81279" x="6013450" y="4927600"/>
          <p14:tracePt t="81296" x="6013450" y="4937125"/>
          <p14:tracePt t="81312" x="6013450" y="4965700"/>
          <p14:tracePt t="81329" x="6013450" y="4991100"/>
          <p14:tracePt t="81346" x="6013450" y="5019675"/>
          <p14:tracePt t="81363" x="6013450" y="5041900"/>
          <p14:tracePt t="81379" x="6013450" y="5083175"/>
          <p14:tracePt t="81395" x="6013450" y="5105400"/>
          <p14:tracePt t="81413" x="6016625" y="5133975"/>
          <p14:tracePt t="81429" x="6035675" y="5184775"/>
          <p14:tracePt t="81446" x="6045200" y="5207000"/>
          <p14:tracePt t="81463" x="6057900" y="5238750"/>
          <p14:tracePt t="81465" x="6057900" y="5248275"/>
          <p14:tracePt t="81479" x="6070600" y="5270500"/>
          <p14:tracePt t="81495" x="6076950" y="5302250"/>
          <p14:tracePt t="81512" x="6076950" y="5324475"/>
          <p14:tracePt t="81528" x="6096000" y="5365750"/>
          <p14:tracePt t="81545" x="6099175" y="5387975"/>
          <p14:tracePt t="81562" x="6105525" y="5419725"/>
          <p14:tracePt t="81579" x="6124575" y="5445125"/>
          <p14:tracePt t="81595" x="6134100" y="5470525"/>
          <p14:tracePt t="81613" x="6153150" y="5486400"/>
          <p14:tracePt t="81629" x="6165850" y="5502275"/>
          <p14:tracePt t="81646" x="6175375" y="5511800"/>
          <p14:tracePt t="81663" x="6181725" y="5527675"/>
          <p14:tracePt t="81679" x="6184900" y="5540375"/>
          <p14:tracePt t="81696" x="6200775" y="5549900"/>
          <p14:tracePt t="81712" x="6210300" y="5559425"/>
          <p14:tracePt t="81729" x="6235700" y="5600700"/>
          <p14:tracePt t="81745" x="6257925" y="5613400"/>
          <p14:tracePt t="81762" x="6276975" y="5635625"/>
          <p14:tracePt t="81779" x="6289675" y="5651500"/>
          <p14:tracePt t="81796" x="6305550" y="5661025"/>
          <p14:tracePt t="81814" x="6311900" y="5673725"/>
          <p14:tracePt t="81829" x="6321425" y="5689600"/>
          <p14:tracePt t="81846" x="6330950" y="5699125"/>
          <p14:tracePt t="81864" x="6346825" y="5715000"/>
          <p14:tracePt t="81879" x="6359525" y="5718175"/>
          <p14:tracePt t="81895" x="6372225" y="5734050"/>
          <p14:tracePt t="81912" x="6381750" y="5740400"/>
          <p14:tracePt t="81929" x="6391275" y="5740400"/>
          <p14:tracePt t="81962" x="6394450" y="5740400"/>
          <p14:tracePt t="81979" x="6416675" y="5746750"/>
          <p14:tracePt t="81995" x="6426200" y="5756275"/>
          <p14:tracePt t="82012" x="6448425" y="5762625"/>
          <p14:tracePt t="82029" x="6496050" y="5768975"/>
          <p14:tracePt t="82045" x="6524625" y="5768975"/>
          <p14:tracePt t="82063" x="6540500" y="5768975"/>
          <p14:tracePt t="82079" x="6550025" y="5768975"/>
          <p14:tracePt t="82096" x="6553200" y="5768975"/>
          <p14:tracePt t="82113" x="6559550" y="5768975"/>
          <p14:tracePt t="82129" x="6575425" y="5768975"/>
          <p14:tracePt t="82145" x="6584950" y="5768975"/>
          <p14:tracePt t="82163" x="6597650" y="5768975"/>
          <p14:tracePt t="82179" x="6613525" y="5768975"/>
          <p14:tracePt t="82196" x="6629400" y="5768975"/>
          <p14:tracePt t="82214" x="6645275" y="5768975"/>
          <p14:tracePt t="82271" x="6648450" y="5768975"/>
          <p14:tracePt t="82278" x="6654800" y="5768975"/>
          <p14:tracePt t="82285" x="6657975" y="5768975"/>
          <p14:tracePt t="82300" x="6664325" y="5768975"/>
          <p14:tracePt t="82313" x="6673850" y="5768975"/>
          <p14:tracePt t="82392" x="6677025" y="5768975"/>
          <p14:tracePt t="82406" x="6683375" y="5768975"/>
          <p14:tracePt t="82428" x="6689725" y="5768975"/>
          <p14:tracePt t="82434" x="6692900" y="5768975"/>
          <p14:tracePt t="82445" x="6699250" y="5768975"/>
          <p14:tracePt t="82463" x="6702425" y="5768975"/>
          <p14:tracePt t="82542" x="6708775" y="5768975"/>
          <p14:tracePt t="82549" x="6711950" y="5768975"/>
          <p14:tracePt t="82563" x="6721475" y="5768975"/>
          <p14:tracePt t="82579" x="6734175" y="5768975"/>
          <p14:tracePt t="82596" x="6743700" y="5768975"/>
          <p14:tracePt t="82613" x="6762750" y="5768975"/>
          <p14:tracePt t="82629" x="6784975" y="5765800"/>
          <p14:tracePt t="82646" x="6800850" y="5765800"/>
          <p14:tracePt t="82662" x="6813550" y="5759450"/>
          <p14:tracePt t="82678" x="6829425" y="5759450"/>
          <p14:tracePt t="82696" x="6838950" y="5759450"/>
          <p14:tracePt t="82713" x="6854825" y="5759450"/>
          <p14:tracePt t="82729" x="6864350" y="5759450"/>
          <p14:tracePt t="82746" x="6873875" y="5759450"/>
          <p14:tracePt t="82813" x="6880225" y="5759450"/>
          <p14:tracePt t="82819" x="6883400" y="5759450"/>
          <p14:tracePt t="82828" x="6889750" y="5759450"/>
          <p14:tracePt t="82846" x="6899275" y="5759450"/>
          <p14:tracePt t="82863" x="6915150" y="5759450"/>
          <p14:tracePt t="82879" x="6927850" y="5759450"/>
          <p14:tracePt t="82896" x="6937375" y="5759450"/>
          <p14:tracePt t="82912" x="6953250" y="5759450"/>
          <p14:tracePt t="82929" x="6959600" y="5759450"/>
          <p14:tracePt t="82969" x="6962775" y="5759450"/>
          <p14:tracePt t="82978" x="6969125" y="5759450"/>
          <p14:tracePt t="82995" x="6981825" y="5759450"/>
          <p14:tracePt t="83012" x="6997700" y="5759450"/>
          <p14:tracePt t="83029" x="7007225" y="5756275"/>
          <p14:tracePt t="83045" x="7016750" y="5756275"/>
          <p14:tracePt t="83062" x="7032625" y="5756275"/>
          <p14:tracePt t="83541" x="7042150" y="5756275"/>
          <p14:tracePt t="83548" x="7048500" y="5749925"/>
          <p14:tracePt t="83563" x="7058025" y="5734050"/>
          <p14:tracePt t="83579" x="7067550" y="5724525"/>
          <p14:tracePt t="83595" x="7096125" y="5715000"/>
          <p14:tracePt t="83629" x="7162800" y="5676900"/>
          <p14:tracePt t="83662" x="7200900" y="5651500"/>
          <p14:tracePt t="83679" x="7229475" y="5619750"/>
          <p14:tracePt t="83696" x="7254875" y="5597525"/>
          <p14:tracePt t="83712" x="7302500" y="5521325"/>
          <p14:tracePt t="83728" x="7331075" y="5454650"/>
          <p14:tracePt t="83746" x="7385050" y="5356225"/>
          <p14:tracePt t="83762" x="7407275" y="5280025"/>
          <p14:tracePt t="83779" x="7429500" y="5203825"/>
          <p14:tracePt t="83797" x="7445375" y="5105400"/>
          <p14:tracePt t="83813" x="7451725" y="5067300"/>
          <p14:tracePt t="83829" x="7451725" y="5032375"/>
          <p14:tracePt t="83847" x="7451725" y="4997450"/>
          <p14:tracePt t="83863" x="7454900" y="4975225"/>
          <p14:tracePt t="83878" x="7461250" y="4959350"/>
          <p14:tracePt t="83896" x="7467600" y="4921250"/>
          <p14:tracePt t="83912" x="7473950" y="4883150"/>
          <p14:tracePt t="83929" x="7473950" y="4845050"/>
          <p14:tracePt t="83947" x="7473950" y="4797425"/>
          <p14:tracePt t="83962" x="7473950" y="4787900"/>
          <p14:tracePt t="83979" x="7473950" y="4778375"/>
          <p14:tracePt t="83996" x="7473950" y="4775200"/>
          <p14:tracePt t="84054" x="7467600" y="4775200"/>
          <p14:tracePt t="84062" x="7461250" y="4775200"/>
          <p14:tracePt t="84069" x="7458075" y="4775200"/>
          <p14:tracePt t="84078" x="7451725" y="4775200"/>
          <p14:tracePt t="84096" x="7439025" y="4775200"/>
          <p14:tracePt t="84112" x="7423150" y="4775200"/>
          <p14:tracePt t="84129" x="7413625" y="4775200"/>
          <p14:tracePt t="84146" x="7404100" y="4775200"/>
          <p14:tracePt t="84162" x="7397750" y="4775200"/>
          <p14:tracePt t="84196" x="7378700" y="4775200"/>
          <p14:tracePt t="84212" x="7369175" y="4775200"/>
          <p14:tracePt t="84229" x="7359650" y="4775200"/>
          <p14:tracePt t="84245" x="7343775" y="4775200"/>
          <p14:tracePt t="84262" x="7327900" y="4775200"/>
          <p14:tracePt t="84278" x="7318375" y="4775200"/>
          <p14:tracePt t="84296" x="7305675" y="4768850"/>
          <p14:tracePt t="84328" x="7296150" y="4759325"/>
          <p14:tracePt t="84347" x="7280275" y="4759325"/>
          <p14:tracePt t="84362" x="7270750" y="4759325"/>
          <p14:tracePt t="84379" x="7261225" y="4759325"/>
          <p14:tracePt t="84396" x="7254875" y="4743450"/>
          <p14:tracePt t="84429" x="7254875" y="4740275"/>
          <p14:tracePt t="84446" x="7254875" y="4733925"/>
          <p14:tracePt t="84539" x="7254875" y="4730750"/>
          <p14:tracePt t="84625" x="7254875" y="4737100"/>
          <p14:tracePt t="84633" x="7254875" y="4740275"/>
          <p14:tracePt t="84646" x="7254875" y="4749800"/>
          <p14:tracePt t="84662" x="7254875" y="4765675"/>
          <p14:tracePt t="84678" x="7261225" y="4775200"/>
          <p14:tracePt t="84695" x="7277100" y="4791075"/>
          <p14:tracePt t="84712" x="7292975" y="4800600"/>
          <p14:tracePt t="84728" x="7302500" y="4816475"/>
          <p14:tracePt t="84745" x="7302500" y="4829175"/>
          <p14:tracePt t="84762" x="7305675" y="4838700"/>
          <p14:tracePt t="84779" x="7305675" y="4851400"/>
          <p14:tracePt t="84795" x="7318375" y="4870450"/>
          <p14:tracePt t="84812" x="7318375" y="4879975"/>
          <p14:tracePt t="84829" x="7327900" y="4889500"/>
          <p14:tracePt t="84845" x="7327900" y="4914900"/>
          <p14:tracePt t="84862" x="7337425" y="4930775"/>
          <p14:tracePt t="84879" x="7337425" y="4940300"/>
          <p14:tracePt t="84895" x="7346950" y="4968875"/>
          <p14:tracePt t="84912" x="7346950" y="4978400"/>
          <p14:tracePt t="84928" x="7353300" y="4987925"/>
          <p14:tracePt t="84946" x="7359650" y="5000625"/>
          <p14:tracePt t="84962" x="7359650" y="5022850"/>
          <p14:tracePt t="84978" x="7359650" y="5038725"/>
          <p14:tracePt t="84995" x="7359650" y="5054600"/>
          <p14:tracePt t="85011" x="7359650" y="5067300"/>
          <p14:tracePt t="85029" x="7359650" y="5076825"/>
          <p14:tracePt t="85045" x="7359650" y="5092700"/>
          <p14:tracePt t="85061" x="7359650" y="5102225"/>
          <p14:tracePt t="85079" x="7359650" y="5118100"/>
          <p14:tracePt t="85095" x="7359650" y="5130800"/>
          <p14:tracePt t="85112" x="7359650" y="5143500"/>
          <p14:tracePt t="85129" x="7359650" y="5153025"/>
          <p14:tracePt t="85146" x="7359650" y="5172075"/>
          <p14:tracePt t="85162" x="7359650" y="5181600"/>
          <p14:tracePt t="85180" x="7359650" y="5191125"/>
          <p14:tracePt t="85196" x="7359650" y="5207000"/>
          <p14:tracePt t="85212" x="7359650" y="5222875"/>
          <p14:tracePt t="85229" x="7359650" y="5232400"/>
          <p14:tracePt t="85246" x="7359650" y="5245100"/>
          <p14:tracePt t="85262" x="7362825" y="5254625"/>
          <p14:tracePt t="85279" x="7369175" y="5270500"/>
          <p14:tracePt t="85296" x="7378700" y="5276850"/>
          <p14:tracePt t="85312" x="7378700" y="5280025"/>
          <p14:tracePt t="85374" x="7388225" y="5280025"/>
          <p14:tracePt t="85425" x="7388225" y="5273675"/>
          <p14:tracePt t="85431" x="7388225" y="5270500"/>
          <p14:tracePt t="85446" x="7388225" y="5254625"/>
          <p14:tracePt t="85462" x="7394575" y="5245100"/>
          <p14:tracePt t="85479" x="7394575" y="5235575"/>
          <p14:tracePt t="85496" x="7394575" y="5219700"/>
          <p14:tracePt t="85512" x="7394575" y="5197475"/>
          <p14:tracePt t="85529" x="7394575" y="5187950"/>
          <p14:tracePt t="85546" x="7394575" y="5175250"/>
          <p14:tracePt t="85561" x="7391400" y="5159375"/>
          <p14:tracePt t="85580" x="7391400" y="5137150"/>
          <p14:tracePt t="85595" x="7372350" y="5121275"/>
          <p14:tracePt t="85612" x="7366000" y="5092700"/>
          <p14:tracePt t="85629" x="7350125" y="5054600"/>
          <p14:tracePt t="85645" x="7337425" y="5026025"/>
          <p14:tracePt t="85663" x="7318375" y="5000625"/>
          <p14:tracePt t="85680" x="7308850" y="4972050"/>
          <p14:tracePt t="85696" x="7302500" y="4956175"/>
          <p14:tracePt t="85712" x="7302500" y="4946650"/>
          <p14:tracePt t="85730" x="7286625" y="4927600"/>
          <p14:tracePt t="85745" x="7277100" y="4905375"/>
          <p14:tracePt t="85762" x="7258050" y="4873625"/>
          <p14:tracePt t="85779" x="7242175" y="4838700"/>
          <p14:tracePt t="85795" x="7229475" y="4806950"/>
          <p14:tracePt t="85811" x="7219950" y="4797425"/>
          <p14:tracePt t="85829" x="7197725" y="4781550"/>
          <p14:tracePt t="85845" x="7188200" y="4772025"/>
          <p14:tracePt t="85862" x="7181850" y="4756150"/>
          <p14:tracePt t="85878" x="7178675" y="4752975"/>
          <p14:tracePt t="85895" x="7172325" y="4737100"/>
          <p14:tracePt t="85912" x="7156450" y="4727575"/>
          <p14:tracePt t="85929" x="7143750" y="4708525"/>
          <p14:tracePt t="85946" x="7143750" y="4699000"/>
          <p14:tracePt t="85963" x="7143750" y="4689475"/>
          <p14:tracePt t="85979" x="7143750" y="4673600"/>
          <p14:tracePt t="85996" x="7143750" y="4664075"/>
          <p14:tracePt t="86102" x="7146925" y="4670425"/>
          <p14:tracePt t="86109" x="7150100" y="4676775"/>
          <p14:tracePt t="86116" x="7156450" y="4679950"/>
          <p14:tracePt t="86129" x="7169150" y="4692650"/>
          <p14:tracePt t="86146" x="7185025" y="4702175"/>
          <p14:tracePt t="86162" x="7204075" y="4733925"/>
          <p14:tracePt t="86179" x="7235825" y="4768850"/>
          <p14:tracePt t="86195" x="7254875" y="4800600"/>
          <p14:tracePt t="86212" x="7264400" y="4822825"/>
          <p14:tracePt t="86228" x="7296150" y="4867275"/>
          <p14:tracePt t="86245" x="7308850" y="4889500"/>
          <p14:tracePt t="86262" x="7321550" y="4921250"/>
          <p14:tracePt t="86278" x="7343775" y="4943475"/>
          <p14:tracePt t="86295" x="7346950" y="4953000"/>
          <p14:tracePt t="86311" x="7353300" y="4968875"/>
          <p14:tracePt t="86328" x="7362825" y="4981575"/>
          <p14:tracePt t="86345" x="7372350" y="4991100"/>
          <p14:tracePt t="86361" x="7375525" y="5000625"/>
          <p14:tracePt t="86379" x="7391400" y="5022850"/>
          <p14:tracePt t="86396" x="7391400" y="5032375"/>
          <p14:tracePt t="86412" x="7391400" y="5041900"/>
          <p14:tracePt t="86429" x="7397750" y="5060950"/>
          <p14:tracePt t="86445" x="7397750" y="5070475"/>
          <p14:tracePt t="86462" x="7397750" y="5080000"/>
          <p14:tracePt t="86478" x="7397750" y="5095875"/>
          <p14:tracePt t="86495" x="7397750" y="5111750"/>
          <p14:tracePt t="86512" x="7397750" y="5121275"/>
          <p14:tracePt t="86529" x="7397750" y="5133975"/>
          <p14:tracePt t="86545" x="7397750" y="5146675"/>
          <p14:tracePt t="86562" x="7397750" y="5159375"/>
          <p14:tracePt t="86579" x="7397750" y="5181600"/>
          <p14:tracePt t="86595" x="7397750" y="5191125"/>
          <p14:tracePt t="86611" x="7397750" y="5200650"/>
          <p14:tracePt t="86629" x="7397750" y="5219700"/>
          <p14:tracePt t="86645" x="7397750" y="5229225"/>
          <p14:tracePt t="86662" x="7397750" y="5238750"/>
          <p14:tracePt t="86679" x="7397750" y="5260975"/>
          <p14:tracePt t="86695" x="7397750" y="5270500"/>
          <p14:tracePt t="86712" x="7397750" y="5280025"/>
          <p14:tracePt t="86729" x="7397750" y="5295900"/>
          <p14:tracePt t="86745" x="7397750" y="5299075"/>
          <p14:tracePt t="86779" x="7394575" y="5299075"/>
          <p14:tracePt t="86795" x="7385050" y="5295900"/>
          <p14:tracePt t="86812" x="7375525" y="5286375"/>
          <p14:tracePt t="86828" x="7359650" y="5260975"/>
          <p14:tracePt t="86845" x="7346950" y="5229225"/>
          <p14:tracePt t="86862" x="7340600" y="5207000"/>
          <p14:tracePt t="86878" x="7321550" y="5165725"/>
          <p14:tracePt t="86895" x="7321550" y="5143500"/>
          <p14:tracePt t="86913" x="7315200" y="5105400"/>
          <p14:tracePt t="86929" x="7315200" y="5057775"/>
          <p14:tracePt t="86945" x="7308850" y="5029200"/>
          <p14:tracePt t="86963" x="7302500" y="4997450"/>
          <p14:tracePt t="86979" x="7299325" y="4972050"/>
          <p14:tracePt t="86995" x="7292975" y="4956175"/>
          <p14:tracePt t="87011" x="7286625" y="4946650"/>
          <p14:tracePt t="87029" x="7273925" y="4930775"/>
          <p14:tracePt t="87045" x="7267575" y="4921250"/>
          <p14:tracePt t="87062" x="7261225" y="4905375"/>
          <p14:tracePt t="87078" x="7251700" y="4895850"/>
          <p14:tracePt t="87095" x="7248525" y="4886325"/>
          <p14:tracePt t="87112" x="7242175" y="4879975"/>
          <p14:tracePt t="87129" x="7232650" y="4876800"/>
          <p14:tracePt t="87145" x="7216775" y="4876800"/>
          <p14:tracePt t="87163" x="7204075" y="4867275"/>
          <p14:tracePt t="87178" x="7204075" y="4851400"/>
          <p14:tracePt t="87195" x="7204075" y="4841875"/>
          <p14:tracePt t="87213" x="7204075" y="4826000"/>
          <p14:tracePt t="87228" x="7204075" y="4816475"/>
          <p14:tracePt t="87245" x="7204075" y="4800600"/>
          <p14:tracePt t="87262" x="7197725" y="4787900"/>
          <p14:tracePt t="87278" x="7191375" y="4752975"/>
          <p14:tracePt t="87295" x="7191375" y="4743450"/>
          <p14:tracePt t="87311" x="7191375" y="4733925"/>
          <p14:tracePt t="87328" x="7191375" y="4724400"/>
          <p14:tracePt t="87346" x="7191375" y="4718050"/>
          <p14:tracePt t="87564" x="7194550" y="4721225"/>
          <p14:tracePt t="87571" x="7194550" y="4724400"/>
          <p14:tracePt t="87578" x="7194550" y="4730750"/>
          <p14:tracePt t="87595" x="7210425" y="4740275"/>
          <p14:tracePt t="87612" x="7219950" y="4759325"/>
          <p14:tracePt t="87628" x="7229475" y="4772025"/>
          <p14:tracePt t="87645" x="7239000" y="4781550"/>
          <p14:tracePt t="87662" x="7254875" y="4794250"/>
          <p14:tracePt t="87678" x="7254875" y="4819650"/>
          <p14:tracePt t="87695" x="7254875" y="4829175"/>
          <p14:tracePt t="87712" x="7254875" y="4841875"/>
          <p14:tracePt t="87729" x="7254875" y="4857750"/>
          <p14:tracePt t="87745" x="7254875" y="4867275"/>
          <p14:tracePt t="87763" x="7264400" y="4889500"/>
          <p14:tracePt t="87779" x="7270750" y="4899025"/>
          <p14:tracePt t="87796" x="7273925" y="4914900"/>
          <p14:tracePt t="87812" x="7280275" y="4927600"/>
          <p14:tracePt t="87829" x="7280275" y="4937125"/>
          <p14:tracePt t="87846" x="7280275" y="4946650"/>
          <p14:tracePt t="87862" x="7280275" y="4968875"/>
          <p14:tracePt t="87879" x="7280275" y="4978400"/>
          <p14:tracePt t="87895" x="7280275" y="4987925"/>
          <p14:tracePt t="87913" x="7289800" y="5006975"/>
          <p14:tracePt t="87929" x="7296150" y="5016500"/>
          <p14:tracePt t="87945" x="7296150" y="5022850"/>
          <p14:tracePt t="87963" x="7305675" y="5022850"/>
          <p14:tracePt t="88013" x="7305675" y="5026025"/>
          <p14:tracePt t="88020" x="7308850" y="5026025"/>
          <p14:tracePt t="88028" x="7308850" y="5032375"/>
          <p14:tracePt t="88045" x="7321550" y="5035550"/>
          <p14:tracePt t="88062" x="7324725" y="5048250"/>
          <p14:tracePt t="88079" x="7324725" y="5060950"/>
          <p14:tracePt t="88095" x="7324725" y="5067300"/>
          <p14:tracePt t="88134" x="7324725" y="5070475"/>
          <p14:tracePt t="88148" x="7324725" y="5076825"/>
          <p14:tracePt t="88156" x="7331075" y="5080000"/>
          <p14:tracePt t="88163" x="7331075" y="5086350"/>
          <p14:tracePt t="88179" x="7331075" y="5095875"/>
          <p14:tracePt t="88195" x="7334250" y="5111750"/>
          <p14:tracePt t="88212" x="7340600" y="5127625"/>
          <p14:tracePt t="88228" x="7340600" y="5137150"/>
          <p14:tracePt t="88245" x="7340600" y="5146675"/>
          <p14:tracePt t="88261" x="7340600" y="5165725"/>
          <p14:tracePt t="88279" x="7340600" y="5175250"/>
          <p14:tracePt t="88295" x="7340600" y="5184775"/>
          <p14:tracePt t="88312" x="7340600" y="5200650"/>
          <p14:tracePt t="88329" x="7340600" y="5216525"/>
          <p14:tracePt t="88346" x="7340600" y="5226050"/>
          <p14:tracePt t="88362" x="7340600" y="5238750"/>
          <p14:tracePt t="88378" x="7340600" y="5248275"/>
          <p14:tracePt t="88395" x="7340600" y="5264150"/>
          <p14:tracePt t="88411" x="7340600" y="5270500"/>
          <p14:tracePt t="88429" x="7340600" y="5273675"/>
          <p14:tracePt t="88446" x="7343775" y="5280025"/>
          <p14:tracePt t="88462" x="7356475" y="5289550"/>
          <p14:tracePt t="88479" x="7366000" y="5295900"/>
          <p14:tracePt t="88495" x="7366000" y="5299075"/>
          <p14:tracePt t="88556" x="7366000" y="5308600"/>
          <p14:tracePt t="89027" x="7362825" y="5276850"/>
          <p14:tracePt t="89033" x="7353300" y="5251450"/>
          <p14:tracePt t="89046" x="7334250" y="5184775"/>
          <p14:tracePt t="89062" x="7299325" y="5137150"/>
          <p14:tracePt t="89078" x="7286625" y="5114925"/>
          <p14:tracePt t="89096" x="7264400" y="5080000"/>
          <p14:tracePt t="89128" x="7235825" y="5057775"/>
          <p14:tracePt t="89162" x="7210425" y="5029200"/>
          <p14:tracePt t="89178" x="7194550" y="5016500"/>
          <p14:tracePt t="89196" x="7181850" y="5003800"/>
          <p14:tracePt t="89211" x="7169150" y="4987925"/>
          <p14:tracePt t="89228" x="7159625" y="4962525"/>
          <p14:tracePt t="89245" x="7137400" y="4927600"/>
          <p14:tracePt t="89262" x="7124700" y="4899025"/>
          <p14:tracePt t="89278" x="7112000" y="4854575"/>
          <p14:tracePt t="89296" x="7086600" y="4816475"/>
          <p14:tracePt t="89312" x="7077075" y="4806950"/>
          <p14:tracePt t="89328" x="7077075" y="4794250"/>
          <p14:tracePt t="89346" x="7077075" y="4778375"/>
          <p14:tracePt t="89361" x="7073900" y="4768850"/>
          <p14:tracePt t="89378" x="7064375" y="4759325"/>
          <p14:tracePt t="89395" x="7051675" y="4737100"/>
          <p14:tracePt t="89411" x="7048500" y="4727575"/>
          <p14:tracePt t="89428" x="7038975" y="4718050"/>
          <p14:tracePt t="89462" x="7038975" y="4711700"/>
          <p14:tracePt t="89478" x="7038975" y="4708525"/>
          <p14:tracePt t="89495" x="7038975" y="4699000"/>
          <p14:tracePt t="89511" x="7032625" y="4692650"/>
          <p14:tracePt t="89540" x="7032625" y="4689475"/>
          <p14:tracePt t="89561" x="7032625" y="4683125"/>
          <p14:tracePt t="89576" x="7032625" y="4679950"/>
          <p14:tracePt t="89604" x="7032625" y="4673600"/>
          <p14:tracePt t="89610" x="7032625" y="4667250"/>
          <p14:tracePt t="89839" x="7032625" y="4670425"/>
          <p14:tracePt t="89847" x="7032625" y="4679950"/>
          <p14:tracePt t="89862" x="7032625" y="4708525"/>
          <p14:tracePt t="89879" x="7032625" y="4730750"/>
          <p14:tracePt t="89895" x="7032625" y="4759325"/>
          <p14:tracePt t="89911" x="7026275" y="4768850"/>
          <p14:tracePt t="89928" x="7026275" y="4778375"/>
          <p14:tracePt t="89945" x="7023100" y="4791075"/>
          <p14:tracePt t="89962" x="7023100" y="4806950"/>
          <p14:tracePt t="89979" x="7023100" y="4816475"/>
          <p14:tracePt t="89996" x="7023100" y="4832350"/>
          <p14:tracePt t="90012" x="7023100" y="4841875"/>
          <p14:tracePt t="90029" x="7023100" y="4857750"/>
          <p14:tracePt t="90045" x="7023100" y="4870450"/>
          <p14:tracePt t="90061" x="7023100" y="4879975"/>
          <p14:tracePt t="90078" x="7023100" y="4892675"/>
          <p14:tracePt t="90095" x="7023100" y="4911725"/>
          <p14:tracePt t="90111" x="7023100" y="4921250"/>
          <p14:tracePt t="90128" x="7023100" y="4930775"/>
          <p14:tracePt t="90131" x="7023100" y="4937125"/>
          <p14:tracePt t="90145" x="7023100" y="4956175"/>
          <p14:tracePt t="90162" x="7023100" y="4965700"/>
          <p14:tracePt t="90178" x="7023100" y="4975225"/>
          <p14:tracePt t="90195" x="7023100" y="4991100"/>
          <p14:tracePt t="90212" x="7023100" y="5006975"/>
          <p14:tracePt t="90228" x="7023100" y="5016500"/>
          <p14:tracePt t="90244" x="7023100" y="5029200"/>
          <p14:tracePt t="90261" x="7023100" y="5041900"/>
          <p14:tracePt t="90278" x="7023100" y="5054600"/>
          <p14:tracePt t="90295" x="7023100" y="5070475"/>
          <p14:tracePt t="90311" x="7023100" y="5080000"/>
          <p14:tracePt t="90328" x="7023100" y="5089525"/>
          <p14:tracePt t="90345" x="7023100" y="5108575"/>
          <p14:tracePt t="90361" x="7023100" y="5121275"/>
          <p14:tracePt t="90378" x="7023100" y="5130800"/>
          <p14:tracePt t="90395" x="7023100" y="5156200"/>
          <p14:tracePt t="90411" x="7023100" y="5178425"/>
          <p14:tracePt t="90428" x="7023100" y="5200650"/>
          <p14:tracePt t="90445" x="7023100" y="5238750"/>
          <p14:tracePt t="90461" x="7023100" y="5260975"/>
          <p14:tracePt t="90478" x="7023100" y="5289550"/>
          <p14:tracePt t="90495" x="7023100" y="5305425"/>
          <p14:tracePt t="90512" x="7023100" y="5334000"/>
          <p14:tracePt t="90528" x="7023100" y="5349875"/>
          <p14:tracePt t="90545" x="7023100" y="5381625"/>
          <p14:tracePt t="90561" x="7023100" y="5403850"/>
          <p14:tracePt t="90578" x="7023100" y="5426075"/>
          <p14:tracePt t="90595" x="7023100" y="5467350"/>
          <p14:tracePt t="90611" x="7023100" y="5495925"/>
          <p14:tracePt t="90628" x="7023100" y="5518150"/>
          <p14:tracePt t="90631" x="7023100" y="5524500"/>
          <p14:tracePt t="90645" x="7023100" y="5534025"/>
          <p14:tracePt t="90662" x="7023100" y="5543550"/>
          <p14:tracePt t="90678" x="7023100" y="5559425"/>
          <p14:tracePt t="90695" x="7023100" y="5572125"/>
          <p14:tracePt t="90712" x="7023100" y="5581650"/>
          <p14:tracePt t="90728" x="7023100" y="5591175"/>
          <p14:tracePt t="90745" x="7023100" y="5607050"/>
          <p14:tracePt t="90816" x="7023100" y="5610225"/>
          <p14:tracePt t="90945" x="7023100" y="5603875"/>
          <p14:tracePt t="90952" x="7023100" y="5600700"/>
          <p14:tracePt t="90962" x="7023100" y="5591175"/>
          <p14:tracePt t="90979" x="7029450" y="5556250"/>
          <p14:tracePt t="90995" x="7035800" y="5518150"/>
          <p14:tracePt t="91012" x="7035800" y="5489575"/>
          <p14:tracePt t="91028" x="7035800" y="5454650"/>
          <p14:tracePt t="91045" x="7035800" y="5391150"/>
          <p14:tracePt t="91062" x="7035800" y="5337175"/>
          <p14:tracePt t="91079" x="7035800" y="5254625"/>
          <p14:tracePt t="91095" x="7035800" y="5194300"/>
          <p14:tracePt t="91112" x="7035800" y="5143500"/>
          <p14:tracePt t="91128" x="7035800" y="5105400"/>
          <p14:tracePt t="91130" x="7035800" y="5095875"/>
          <p14:tracePt t="91145" x="7035800" y="5064125"/>
          <p14:tracePt t="91161" x="7035800" y="5041900"/>
          <p14:tracePt t="91177" x="7035800" y="5013325"/>
          <p14:tracePt t="91195" x="7035800" y="4959350"/>
          <p14:tracePt t="91211" x="7035800" y="4930775"/>
          <p14:tracePt t="91229" x="7032625" y="4879975"/>
          <p14:tracePt t="91245" x="7032625" y="4860925"/>
          <p14:tracePt t="91261" x="7032625" y="4829175"/>
          <p14:tracePt t="91279" x="7032625" y="4810125"/>
          <p14:tracePt t="91295" x="7032625" y="4794250"/>
          <p14:tracePt t="91311" x="7032625" y="4784725"/>
          <p14:tracePt t="91329" x="7032625" y="4768850"/>
          <p14:tracePt t="91345" x="7032625" y="4759325"/>
          <p14:tracePt t="91362" x="7032625" y="4756150"/>
          <p14:tracePt t="91378" x="7032625" y="4746625"/>
          <p14:tracePt t="91422" x="7032625" y="4740275"/>
          <p14:tracePt t="91429" x="7032625" y="4737100"/>
          <p14:tracePt t="91451" x="7032625" y="4730750"/>
          <p14:tracePt t="91462" x="7032625" y="4724400"/>
          <p14:tracePt t="91479" x="7032625" y="4721225"/>
          <p14:tracePt t="91723" x="7032625" y="4733925"/>
          <p14:tracePt t="91730" x="7032625" y="4746625"/>
          <p14:tracePt t="91745" x="7032625" y="4765675"/>
          <p14:tracePt t="91762" x="7032625" y="4787900"/>
          <p14:tracePt t="91779" x="7032625" y="4803775"/>
          <p14:tracePt t="91795" x="7032625" y="4813300"/>
          <p14:tracePt t="91811" x="7032625" y="4841875"/>
          <p14:tracePt t="91827" x="7032625" y="4873625"/>
          <p14:tracePt t="91844" x="7032625" y="4905375"/>
          <p14:tracePt t="91862" x="7032625" y="4927600"/>
          <p14:tracePt t="91879" x="7032625" y="4953000"/>
          <p14:tracePt t="91895" x="7032625" y="4962525"/>
          <p14:tracePt t="91912" x="7032625" y="4972050"/>
          <p14:tracePt t="91928" x="7032625" y="4987925"/>
          <p14:tracePt t="91945" x="7032625" y="5013325"/>
          <p14:tracePt t="91962" x="7032625" y="5035550"/>
          <p14:tracePt t="91979" x="7032625" y="5076825"/>
          <p14:tracePt t="91995" x="7032625" y="5092700"/>
          <p14:tracePt t="92012" x="7032625" y="5108575"/>
          <p14:tracePt t="92029" x="7032625" y="5127625"/>
          <p14:tracePt t="92045" x="7032625" y="5137150"/>
          <p14:tracePt t="92062" x="7032625" y="5146675"/>
          <p14:tracePt t="92079" x="7032625" y="5165725"/>
          <p14:tracePt t="92095" x="7032625" y="5181600"/>
          <p14:tracePt t="92111" x="7032625" y="5203825"/>
          <p14:tracePt t="92127" x="7032625" y="5222875"/>
          <p14:tracePt t="92144" x="7032625" y="5238750"/>
          <p14:tracePt t="92162" x="7032625" y="5254625"/>
          <p14:tracePt t="92178" x="7032625" y="5283200"/>
          <p14:tracePt t="92194" x="7032625" y="5295900"/>
          <p14:tracePt t="92212" x="7032625" y="5305425"/>
          <p14:tracePt t="92228" x="7032625" y="5334000"/>
          <p14:tracePt t="92245" x="7032625" y="5343525"/>
          <p14:tracePt t="92262" x="7032625" y="5353050"/>
          <p14:tracePt t="92278" x="7032625" y="5365750"/>
          <p14:tracePt t="92295" x="7032625" y="5381625"/>
          <p14:tracePt t="92311" x="7032625" y="5391150"/>
          <p14:tracePt t="92328" x="7032625" y="5407025"/>
          <p14:tracePt t="92345" x="7032625" y="5410200"/>
          <p14:tracePt t="92361" x="7032625" y="5416550"/>
          <p14:tracePt t="92571" x="7032625" y="5410200"/>
          <p14:tracePt t="92578" x="7032625" y="5391150"/>
          <p14:tracePt t="92595" x="7032625" y="5368925"/>
          <p14:tracePt t="92612" x="7032625" y="5327650"/>
          <p14:tracePt t="92629" x="7032625" y="5305425"/>
          <p14:tracePt t="92645" x="7032625" y="5276850"/>
          <p14:tracePt t="92662" x="7032625" y="5251450"/>
          <p14:tracePt t="92678" x="7032625" y="5222875"/>
          <p14:tracePt t="92694" x="7032625" y="5200650"/>
          <p14:tracePt t="92711" x="7032625" y="5162550"/>
          <p14:tracePt t="92728" x="7032625" y="5108575"/>
          <p14:tracePt t="92744" x="7032625" y="5080000"/>
          <p14:tracePt t="92762" x="7032625" y="5022850"/>
          <p14:tracePt t="92778" x="7032625" y="4994275"/>
          <p14:tracePt t="92795" x="7026275" y="4965700"/>
          <p14:tracePt t="92812" x="7019925" y="4908550"/>
          <p14:tracePt t="92828" x="7019925" y="4886325"/>
          <p14:tracePt t="92845" x="7019925" y="4857750"/>
          <p14:tracePt t="92862" x="7019925" y="4826000"/>
          <p14:tracePt t="92878" x="7019925" y="4797425"/>
          <p14:tracePt t="92894" x="7016750" y="4781550"/>
          <p14:tracePt t="92912" x="7010400" y="4759325"/>
          <p14:tracePt t="92927" x="7010400" y="4746625"/>
          <p14:tracePt t="92945" x="7010400" y="4733925"/>
          <p14:tracePt t="92962" x="7010400" y="4721225"/>
          <p14:tracePt t="92999" x="7010400" y="4714875"/>
          <p14:tracePt t="93270" x="7010400" y="4718050"/>
          <p14:tracePt t="93278" x="7010400" y="4727575"/>
          <p14:tracePt t="93295" x="7010400" y="4756150"/>
          <p14:tracePt t="93312" x="7019925" y="4784725"/>
          <p14:tracePt t="93328" x="7023100" y="4813300"/>
          <p14:tracePt t="93345" x="7023100" y="4822825"/>
          <p14:tracePt t="93377" x="7042150" y="4854575"/>
          <p14:tracePt t="93412" x="7045325" y="4892675"/>
          <p14:tracePt t="93428" x="7054850" y="4902200"/>
          <p14:tracePt t="93445" x="7054850" y="4930775"/>
          <p14:tracePt t="93461" x="7054850" y="4956175"/>
          <p14:tracePt t="93477" x="7061200" y="4984750"/>
          <p14:tracePt t="93495" x="7061200" y="5000625"/>
          <p14:tracePt t="93511" x="7061200" y="5035550"/>
          <p14:tracePt t="93528" x="7061200" y="5045075"/>
          <p14:tracePt t="93545" x="7061200" y="5054600"/>
          <p14:tracePt t="93561" x="7061200" y="5070475"/>
          <p14:tracePt t="93578" x="7061200" y="5083175"/>
          <p14:tracePt t="93595" x="7061200" y="5092700"/>
          <p14:tracePt t="93611" x="7061200" y="5108575"/>
          <p14:tracePt t="93627" x="7061200" y="5118100"/>
          <p14:tracePt t="93644" x="7061200" y="5124450"/>
          <p14:tracePt t="93661" x="7061200" y="5140325"/>
          <p14:tracePt t="93678" x="7061200" y="5143500"/>
          <p14:tracePt t="93695" x="7061200" y="5149850"/>
          <p14:tracePt t="93719" x="7061200" y="5153025"/>
          <p14:tracePt t="93769" x="7061200" y="5159375"/>
          <p14:tracePt t="93783" x="7061200" y="5162550"/>
          <p14:tracePt t="93790" x="7061200" y="5168900"/>
          <p14:tracePt t="93797" x="7061200" y="5172075"/>
          <p14:tracePt t="93812" x="7061200" y="5184775"/>
          <p14:tracePt t="93828" x="7067550" y="5194300"/>
          <p14:tracePt t="93844" x="7067550" y="5203825"/>
          <p14:tracePt t="93861" x="7070725" y="5207000"/>
          <p14:tracePt t="93877" x="7070725" y="5213350"/>
          <p14:tracePt t="93894" x="7070725" y="5216525"/>
          <p14:tracePt t="93911" x="7070725" y="5232400"/>
          <p14:tracePt t="93928" x="7070725" y="5238750"/>
          <p14:tracePt t="93945" x="7070725" y="5241925"/>
          <p14:tracePt t="93962" x="7070725" y="5257800"/>
          <p14:tracePt t="93978" x="7070725" y="5260975"/>
          <p14:tracePt t="93994" x="7070725" y="5267325"/>
          <p14:tracePt t="95274" x="6953250" y="5260975"/>
          <p14:tracePt t="95280" x="6692900" y="5248275"/>
          <p14:tracePt t="95295" x="5965825" y="5232400"/>
          <p14:tracePt t="95318" x="4603750" y="5330825"/>
          <p14:tracePt t="95345" x="2876550" y="5730875"/>
          <p14:tracePt t="95380" x="1517650" y="6451600"/>
          <p14:tracePt t="95397" x="1254125" y="664845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7" descr="CapsellaSilique-160.jpg (9690 bytes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708275"/>
            <a:ext cx="2481262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9" descr="ANd9GcT4SUw3wxNsomvLIa2IlZlQs6dYfAm7ZTcNNw6oWuf8TQB_pzS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708275"/>
            <a:ext cx="5037138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13" descr="Sinapis_alba05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6035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15" descr="Cheiranthus2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33375"/>
            <a:ext cx="2976562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Text Box 16"/>
          <p:cNvSpPr txBox="1">
            <a:spLocks noChangeArrowheads="1"/>
          </p:cNvSpPr>
          <p:nvPr/>
        </p:nvSpPr>
        <p:spPr bwMode="auto">
          <a:xfrm>
            <a:off x="8151813" y="665163"/>
            <a:ext cx="863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600">
                <a:solidFill>
                  <a:srgbClr val="FF00FF"/>
                </a:solidFill>
              </a:rPr>
              <a:t>Siliques</a:t>
            </a:r>
          </a:p>
        </p:txBody>
      </p:sp>
      <p:sp>
        <p:nvSpPr>
          <p:cNvPr id="54279" name="Line 19"/>
          <p:cNvSpPr>
            <a:spLocks noChangeShapeType="1"/>
          </p:cNvSpPr>
          <p:nvPr/>
        </p:nvSpPr>
        <p:spPr bwMode="auto">
          <a:xfrm flipH="1" flipV="1">
            <a:off x="5940425" y="836613"/>
            <a:ext cx="2016125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4280" name="Line 20"/>
          <p:cNvSpPr>
            <a:spLocks noChangeShapeType="1"/>
          </p:cNvSpPr>
          <p:nvPr/>
        </p:nvSpPr>
        <p:spPr bwMode="auto">
          <a:xfrm flipH="1">
            <a:off x="7092950" y="1844675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4281" name="Text Box 21"/>
          <p:cNvSpPr txBox="1">
            <a:spLocks noChangeArrowheads="1"/>
          </p:cNvSpPr>
          <p:nvPr/>
        </p:nvSpPr>
        <p:spPr bwMode="auto">
          <a:xfrm>
            <a:off x="8008938" y="1673225"/>
            <a:ext cx="9413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600"/>
              <a:t>Funicule</a:t>
            </a:r>
          </a:p>
        </p:txBody>
      </p:sp>
      <p:sp>
        <p:nvSpPr>
          <p:cNvPr id="54282" name="Line 22"/>
          <p:cNvSpPr>
            <a:spLocks noChangeShapeType="1"/>
          </p:cNvSpPr>
          <p:nvPr/>
        </p:nvSpPr>
        <p:spPr bwMode="auto">
          <a:xfrm flipH="1" flipV="1">
            <a:off x="3786188" y="4857750"/>
            <a:ext cx="641350" cy="1019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4283" name="Line 23"/>
          <p:cNvSpPr>
            <a:spLocks noChangeShapeType="1"/>
          </p:cNvSpPr>
          <p:nvPr/>
        </p:nvSpPr>
        <p:spPr bwMode="auto">
          <a:xfrm flipV="1">
            <a:off x="4427538" y="2205038"/>
            <a:ext cx="1512887" cy="3744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4284" name="Line 24"/>
          <p:cNvSpPr>
            <a:spLocks noChangeShapeType="1"/>
          </p:cNvSpPr>
          <p:nvPr/>
        </p:nvSpPr>
        <p:spPr bwMode="auto">
          <a:xfrm flipV="1">
            <a:off x="4427538" y="5876925"/>
            <a:ext cx="2665412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4285" name="Text Box 25"/>
          <p:cNvSpPr txBox="1">
            <a:spLocks noChangeArrowheads="1"/>
          </p:cNvSpPr>
          <p:nvPr/>
        </p:nvSpPr>
        <p:spPr bwMode="auto">
          <a:xfrm>
            <a:off x="3903663" y="5948363"/>
            <a:ext cx="14176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400">
                <a:solidFill>
                  <a:schemeClr val="bg1"/>
                </a:solidFill>
              </a:rPr>
              <a:t>Cloison portant </a:t>
            </a:r>
          </a:p>
          <a:p>
            <a:pPr eaLnBrk="1" hangingPunct="1"/>
            <a:r>
              <a:rPr lang="fr-FR" altLang="fr-FR" sz="1400">
                <a:solidFill>
                  <a:schemeClr val="bg1"/>
                </a:solidFill>
              </a:rPr>
              <a:t>les graines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2"/>
    </mc:Choice>
    <mc:Fallback xmlns="">
      <p:transition spd="slow" advTm="23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31" x="4187825" y="6330950"/>
          <p14:tracePt t="2139" x="4121150" y="6257925"/>
          <p14:tracePt t="2153" x="3997325" y="6086475"/>
          <p14:tracePt t="2170" x="3892550" y="5883275"/>
          <p14:tracePt t="2186" x="3819525" y="5737225"/>
          <p14:tracePt t="2204" x="3733800" y="5594350"/>
          <p14:tracePt t="2219" x="3676650" y="5502275"/>
          <p14:tracePt t="2252" x="3508375" y="5334000"/>
          <p14:tracePt t="2286" x="3378200" y="5241925"/>
          <p14:tracePt t="2302" x="3244850" y="5159375"/>
          <p14:tracePt t="2319" x="3152775" y="5102225"/>
          <p14:tracePt t="2336" x="3060700" y="5026025"/>
          <p14:tracePt t="2352" x="2933700" y="4908550"/>
          <p14:tracePt t="2369" x="2809875" y="4848225"/>
          <p14:tracePt t="2386" x="2667000" y="4784725"/>
          <p14:tracePt t="2403" x="2463800" y="4711700"/>
          <p14:tracePt t="2419" x="2308225" y="4676775"/>
          <p14:tracePt t="2436" x="2187575" y="4622800"/>
          <p14:tracePt t="2453" x="2003425" y="4537075"/>
          <p14:tracePt t="2469" x="1866900" y="4464050"/>
          <p14:tracePt t="2486" x="1765300" y="4413250"/>
          <p14:tracePt t="2502" x="1676400" y="4362450"/>
          <p14:tracePt t="2881" x="1727200" y="4289425"/>
          <p14:tracePt t="2888" x="1803400" y="4162425"/>
          <p14:tracePt t="2903" x="1943100" y="3914775"/>
          <p14:tracePt t="2919" x="2038350" y="3733800"/>
          <p14:tracePt t="2944" x="2193925" y="3409950"/>
          <p14:tracePt t="2969" x="2276475" y="3267075"/>
          <p14:tracePt t="3004" x="2384425" y="3038475"/>
          <p14:tracePt t="3019" x="2419350" y="2978150"/>
          <p14:tracePt t="3037" x="2460625" y="2895600"/>
          <p14:tracePt t="3052" x="2495550" y="2854325"/>
          <p14:tracePt t="3069" x="2514600" y="2809875"/>
          <p14:tracePt t="3086" x="2546350" y="2743200"/>
          <p14:tracePt t="3103" x="2559050" y="2698750"/>
          <p14:tracePt t="3119" x="2571750" y="2670175"/>
          <p14:tracePt t="3137" x="2584450" y="2619375"/>
          <p14:tracePt t="3153" x="2584450" y="2597150"/>
          <p14:tracePt t="3169" x="2584450" y="2568575"/>
          <p14:tracePt t="3186" x="2584450" y="2536825"/>
          <p14:tracePt t="3202" x="2584450" y="2498725"/>
          <p14:tracePt t="3219" x="2584450" y="2454275"/>
          <p14:tracePt t="3236" x="2568575" y="2409825"/>
          <p14:tracePt t="3252" x="2466975" y="2295525"/>
          <p14:tracePt t="3269" x="2374900" y="2219325"/>
          <p14:tracePt t="3286" x="2178050" y="2111375"/>
          <p14:tracePt t="3302" x="2054225" y="2047875"/>
          <p14:tracePt t="3319" x="1952625" y="2000250"/>
          <p14:tracePt t="3336" x="1835150" y="1943100"/>
          <p14:tracePt t="3352" x="1797050" y="1930400"/>
          <p14:tracePt t="3369" x="1752600" y="1917700"/>
          <p14:tracePt t="3387" x="1717675" y="1895475"/>
          <p14:tracePt t="3403" x="1679575" y="1889125"/>
          <p14:tracePt t="3673" x="1704975" y="1908175"/>
          <p14:tracePt t="3680" x="1733550" y="1930400"/>
          <p14:tracePt t="3687" x="1771650" y="1943100"/>
          <p14:tracePt t="3703" x="1828800" y="1965325"/>
          <p14:tracePt t="3719" x="1889125" y="1971675"/>
          <p14:tracePt t="3736" x="1968500" y="1971675"/>
          <p14:tracePt t="3753" x="2006600" y="1962150"/>
          <p14:tracePt t="3786" x="2117725" y="1962150"/>
          <p14:tracePt t="3819" x="2178050" y="1965325"/>
          <p14:tracePt t="3836" x="2206625" y="1971675"/>
          <p14:tracePt t="3852" x="2216150" y="1974850"/>
          <p14:tracePt t="3869" x="2225675" y="1974850"/>
          <p14:tracePt t="3886" x="2251075" y="1984375"/>
          <p14:tracePt t="3902" x="2273300" y="1984375"/>
          <p14:tracePt t="3919" x="2289175" y="1997075"/>
          <p14:tracePt t="3936" x="2317750" y="2003425"/>
          <p14:tracePt t="3953" x="2327275" y="2003425"/>
          <p14:tracePt t="3970" x="2336800" y="2003425"/>
          <p14:tracePt t="3986" x="2355850" y="2003425"/>
          <p14:tracePt t="4002" x="2365375" y="2003425"/>
          <p14:tracePt t="4019" x="2381250" y="2000250"/>
          <p14:tracePt t="4035" x="2422525" y="1981200"/>
          <p14:tracePt t="4052" x="2454275" y="1968500"/>
          <p14:tracePt t="4069" x="2486025" y="1958975"/>
          <p14:tracePt t="4086" x="2498725" y="1936750"/>
          <p14:tracePt t="4102" x="2511425" y="1927225"/>
          <p14:tracePt t="4119" x="2524125" y="1914525"/>
          <p14:tracePt t="4135" x="2562225" y="1898650"/>
          <p14:tracePt t="4152" x="2590800" y="1885950"/>
          <p14:tracePt t="4169" x="2616200" y="1873250"/>
          <p14:tracePt t="4186" x="2657475" y="1857375"/>
          <p14:tracePt t="4202" x="2673350" y="1838325"/>
          <p14:tracePt t="4219" x="2692400" y="1828800"/>
          <p14:tracePt t="4236" x="2724150" y="1812925"/>
          <p14:tracePt t="4252" x="2746375" y="1800225"/>
          <p14:tracePt t="4269" x="2778125" y="1781175"/>
          <p14:tracePt t="4286" x="2813050" y="1774825"/>
          <p14:tracePt t="4302" x="2841625" y="1774825"/>
          <p14:tracePt t="4319" x="2857500" y="1774825"/>
          <p14:tracePt t="4337" x="2876550" y="1774825"/>
          <p14:tracePt t="4353" x="2886075" y="1774825"/>
          <p14:tracePt t="4370" x="2895600" y="1774825"/>
          <p14:tracePt t="4373" x="2901950" y="1774825"/>
          <p14:tracePt t="4386" x="2911475" y="1774825"/>
          <p14:tracePt t="4402" x="2927350" y="1774825"/>
          <p14:tracePt t="4419" x="2936875" y="1774825"/>
          <p14:tracePt t="4436" x="2962275" y="1784350"/>
          <p14:tracePt t="4452" x="2994025" y="1784350"/>
          <p14:tracePt t="4469" x="3016250" y="1793875"/>
          <p14:tracePt t="4486" x="3079750" y="1800225"/>
          <p14:tracePt t="4503" x="3124200" y="1800225"/>
          <p14:tracePt t="4519" x="3159125" y="1806575"/>
          <p14:tracePt t="4536" x="3222625" y="1812925"/>
          <p14:tracePt t="4552" x="3282950" y="1812925"/>
          <p14:tracePt t="4569" x="3343275" y="1812925"/>
          <p14:tracePt t="4587" x="3403600" y="1812925"/>
          <p14:tracePt t="4603" x="3441700" y="1812925"/>
          <p14:tracePt t="4621" x="3473450" y="1812925"/>
          <p14:tracePt t="4636" x="3498850" y="1812925"/>
          <p14:tracePt t="4653" x="3511550" y="1819275"/>
          <p14:tracePt t="4669" x="3524250" y="1828800"/>
          <p14:tracePt t="4685" x="3543300" y="1835150"/>
          <p14:tracePt t="4703" x="3552825" y="1835150"/>
          <p14:tracePt t="4720" x="3568700" y="1835150"/>
          <p14:tracePt t="4978" x="3571875" y="1835150"/>
          <p14:tracePt t="4985" x="3578225" y="1835150"/>
          <p14:tracePt t="4994" x="3587750" y="1844675"/>
          <p14:tracePt t="5020" x="3632200" y="1851025"/>
          <p14:tracePt t="5053" x="3752850" y="1857375"/>
          <p14:tracePt t="5070" x="3800475" y="1857375"/>
          <p14:tracePt t="5086" x="3810000" y="1857375"/>
          <p14:tracePt t="5102" x="3822700" y="1857375"/>
          <p14:tracePt t="5119" x="3835400" y="1857375"/>
          <p14:tracePt t="5783" x="3854450" y="1863725"/>
          <p14:tracePt t="5791" x="3863975" y="1870075"/>
          <p14:tracePt t="5802" x="3883025" y="1876425"/>
          <p14:tracePt t="5819" x="3968750" y="1876425"/>
          <p14:tracePt t="5835" x="4060825" y="1876425"/>
          <p14:tracePt t="5852" x="4178300" y="1876425"/>
          <p14:tracePt t="5870" x="4451350" y="1870075"/>
          <p14:tracePt t="5902" x="4848225" y="1870075"/>
          <p14:tracePt t="5905" x="4953000" y="1870075"/>
          <p14:tracePt t="5935" x="5327650" y="1870075"/>
          <p14:tracePt t="5952" x="5511800" y="1885950"/>
          <p14:tracePt t="5969" x="5743575" y="1911350"/>
          <p14:tracePt t="5985" x="5905500" y="1949450"/>
          <p14:tracePt t="6002" x="6048375" y="1974850"/>
          <p14:tracePt t="6019" x="6248400" y="2009775"/>
          <p14:tracePt t="6036" x="6378575" y="2035175"/>
          <p14:tracePt t="6052" x="6486525" y="2051050"/>
          <p14:tracePt t="6069" x="6556375" y="2073275"/>
          <p14:tracePt t="6085" x="6588125" y="2082800"/>
          <p14:tracePt t="6102" x="6616700" y="2095500"/>
          <p14:tracePt t="6120" x="6651625" y="2101850"/>
          <p14:tracePt t="6136" x="6696075" y="2101850"/>
          <p14:tracePt t="6153" x="6740525" y="2101850"/>
          <p14:tracePt t="6169" x="6800850" y="2101850"/>
          <p14:tracePt t="6186" x="6838950" y="2101850"/>
          <p14:tracePt t="6202" x="6883400" y="2101850"/>
          <p14:tracePt t="6219" x="6943725" y="2101850"/>
          <p14:tracePt t="6235" x="6988175" y="2101850"/>
          <p14:tracePt t="6252" x="7019925" y="2085975"/>
          <p14:tracePt t="6268" x="7067550" y="2073275"/>
          <p14:tracePt t="6285" x="7099300" y="2060575"/>
          <p14:tracePt t="6302" x="7121525" y="2051050"/>
          <p14:tracePt t="6319" x="7165975" y="2025650"/>
          <p14:tracePt t="6335" x="7188200" y="2006600"/>
          <p14:tracePt t="6352" x="7204075" y="1990725"/>
          <p14:tracePt t="6369" x="7232650" y="1968500"/>
          <p14:tracePt t="6385" x="7242175" y="1958975"/>
          <p14:tracePt t="6403" x="7251700" y="1955800"/>
          <p14:tracePt t="6461" x="7251700" y="1949450"/>
          <p14:tracePt t="6468" x="7251700" y="1946275"/>
          <p14:tracePt t="6475" x="7248525" y="1946275"/>
          <p14:tracePt t="6485" x="7245350" y="1939925"/>
          <p14:tracePt t="6502" x="7235825" y="1936750"/>
          <p14:tracePt t="6519" x="7219950" y="1930400"/>
          <p14:tracePt t="6536" x="7194550" y="1924050"/>
          <p14:tracePt t="6552" x="7162800" y="1924050"/>
          <p14:tracePt t="6569" x="7086600" y="1924050"/>
          <p14:tracePt t="6586" x="7042150" y="1924050"/>
          <p14:tracePt t="6602" x="6978650" y="1936750"/>
          <p14:tracePt t="6619" x="6867525" y="1958975"/>
          <p14:tracePt t="6635" x="6772275" y="1974850"/>
          <p14:tracePt t="6654" x="6626225" y="2006600"/>
          <p14:tracePt t="6669" x="6540500" y="2022475"/>
          <p14:tracePt t="6686" x="6445250" y="2038350"/>
          <p14:tracePt t="6703" x="6311900" y="2060575"/>
          <p14:tracePt t="6719" x="6229350" y="2060575"/>
          <p14:tracePt t="6735" x="6146800" y="2060575"/>
          <p14:tracePt t="6752" x="6032500" y="2060575"/>
          <p14:tracePt t="6768" x="5810250" y="2095500"/>
          <p14:tracePt t="6785" x="5648325" y="2114550"/>
          <p14:tracePt t="6802" x="5486400" y="2133600"/>
          <p14:tracePt t="6818" x="5276850" y="2159000"/>
          <p14:tracePt t="6835" x="5181600" y="2174875"/>
          <p14:tracePt t="6853" x="5029200" y="2174875"/>
          <p14:tracePt t="6869" x="4946650" y="2174875"/>
          <p14:tracePt t="6885" x="4889500" y="2174875"/>
          <p14:tracePt t="6902" x="4829175" y="2174875"/>
          <p14:tracePt t="6904" x="4803775" y="2174875"/>
          <p14:tracePt t="6918" x="4743450" y="2174875"/>
          <p14:tracePt t="6935" x="4699000" y="2174875"/>
          <p14:tracePt t="6953" x="4667250" y="2174875"/>
          <p14:tracePt t="6969" x="4645025" y="2174875"/>
          <p14:tracePt t="6986" x="4635500" y="2174875"/>
          <p14:tracePt t="7003" x="4619625" y="2174875"/>
          <p14:tracePt t="7019" x="4610100" y="2174875"/>
          <p14:tracePt t="7036" x="4603750" y="2174875"/>
          <p14:tracePt t="7112" x="4606925" y="2174875"/>
          <p14:tracePt t="7118" x="4610100" y="2181225"/>
          <p14:tracePt t="7136" x="4622800" y="2181225"/>
          <p14:tracePt t="7152" x="4635500" y="2184400"/>
          <p14:tracePt t="7168" x="4651375" y="2184400"/>
          <p14:tracePt t="7185" x="4660900" y="2184400"/>
          <p14:tracePt t="7202" x="4676775" y="2184400"/>
          <p14:tracePt t="7218" x="4686300" y="2184400"/>
          <p14:tracePt t="7235" x="4699000" y="2184400"/>
          <p14:tracePt t="7253" x="4714875" y="2184400"/>
          <p14:tracePt t="7269" x="4730750" y="2184400"/>
          <p14:tracePt t="7286" x="4759325" y="2184400"/>
          <p14:tracePt t="7302" x="4800600" y="2184400"/>
          <p14:tracePt t="7318" x="4841875" y="2184400"/>
          <p14:tracePt t="7335" x="4889500" y="2174875"/>
          <p14:tracePt t="7353" x="4949825" y="2174875"/>
          <p14:tracePt t="7369" x="4987925" y="2174875"/>
          <p14:tracePt t="7386" x="5032375" y="2174875"/>
          <p14:tracePt t="7403" x="5121275" y="2193925"/>
          <p14:tracePt t="7419" x="5194300" y="2200275"/>
          <p14:tracePt t="7435" x="5267325" y="2206625"/>
          <p14:tracePt t="7452" x="5362575" y="2206625"/>
          <p14:tracePt t="7468" x="5397500" y="2206625"/>
          <p14:tracePt t="7485" x="5441950" y="2206625"/>
          <p14:tracePt t="7502" x="5505450" y="2206625"/>
          <p14:tracePt t="7518" x="5527675" y="2206625"/>
          <p14:tracePt t="7535" x="5556250" y="2206625"/>
          <p14:tracePt t="7552" x="5588000" y="2206625"/>
          <p14:tracePt t="7568" x="5616575" y="2206625"/>
          <p14:tracePt t="7585" x="5638800" y="2206625"/>
          <p14:tracePt t="7602" x="5695950" y="2197100"/>
          <p14:tracePt t="7619" x="5740400" y="2184400"/>
          <p14:tracePt t="7635" x="5794375" y="2165350"/>
          <p14:tracePt t="7652" x="5895975" y="2143125"/>
          <p14:tracePt t="7669" x="5969000" y="2136775"/>
          <p14:tracePt t="7685" x="6042025" y="2130425"/>
          <p14:tracePt t="7702" x="6172200" y="2120900"/>
          <p14:tracePt t="7718" x="6254750" y="2114550"/>
          <p14:tracePt t="7735" x="6337300" y="2114550"/>
          <p14:tracePt t="7752" x="6407150" y="2114550"/>
          <p14:tracePt t="7768" x="6451600" y="2114550"/>
          <p14:tracePt t="7785" x="6486525" y="2114550"/>
          <p14:tracePt t="7802" x="6550025" y="2114550"/>
          <p14:tracePt t="7819" x="6594475" y="2108200"/>
          <p14:tracePt t="7835" x="6648450" y="2108200"/>
          <p14:tracePt t="7852" x="6708775" y="2108200"/>
          <p14:tracePt t="7868" x="6731000" y="2108200"/>
          <p14:tracePt t="7886" x="6753225" y="2108200"/>
          <p14:tracePt t="7903" x="6775450" y="2085975"/>
          <p14:tracePt t="7919" x="6791325" y="2076450"/>
          <p14:tracePt t="7936" x="6813550" y="2070100"/>
          <p14:tracePt t="7952" x="6838950" y="2066925"/>
          <p14:tracePt t="7969" x="6867525" y="2060575"/>
          <p14:tracePt t="7985" x="6889750" y="2060575"/>
          <p14:tracePt t="8002" x="6931025" y="2060575"/>
          <p14:tracePt t="8018" x="6953250" y="2060575"/>
          <p14:tracePt t="8035" x="6972300" y="2060575"/>
          <p14:tracePt t="8053" x="6988175" y="2054225"/>
          <p14:tracePt t="8069" x="6997700" y="2054225"/>
          <p14:tracePt t="8086" x="7007225" y="2054225"/>
          <p14:tracePt t="8102" x="7026275" y="2054225"/>
          <p14:tracePt t="8118" x="7038975" y="2054225"/>
          <p14:tracePt t="8445" x="7029450" y="2057400"/>
          <p14:tracePt t="8453" x="7016750" y="2063750"/>
          <p14:tracePt t="8469" x="6981825" y="2076450"/>
          <p14:tracePt t="8490" x="6943725" y="2092325"/>
          <p14:tracePt t="8503" x="6921500" y="2111375"/>
          <p14:tracePt t="8518" x="6911975" y="2120900"/>
          <p14:tracePt t="8552" x="6892925" y="2127250"/>
          <p14:tracePt t="8602" x="6892925" y="2120900"/>
          <p14:tracePt t="8619" x="6892925" y="2108200"/>
          <p14:tracePt t="8636" x="6908800" y="2089150"/>
          <p14:tracePt t="8652" x="6918325" y="2066925"/>
          <p14:tracePt t="8669" x="6931025" y="2028825"/>
          <p14:tracePt t="8686" x="6950075" y="1978025"/>
          <p14:tracePt t="8702" x="6956425" y="1955800"/>
          <p14:tracePt t="8718" x="6962775" y="1939925"/>
          <p14:tracePt t="8735" x="6962775" y="1927225"/>
          <p14:tracePt t="8752" x="6965950" y="1911350"/>
          <p14:tracePt t="8769" x="6975475" y="1901825"/>
          <p14:tracePt t="8786" x="6997700" y="1879600"/>
          <p14:tracePt t="8802" x="7000875" y="1876425"/>
          <p14:tracePt t="8818" x="7010400" y="1866900"/>
          <p14:tracePt t="8836" x="7016750" y="1857375"/>
          <p14:tracePt t="8852" x="7026275" y="1847850"/>
          <p14:tracePt t="8869" x="7035800" y="1831975"/>
          <p14:tracePt t="8886" x="7054850" y="1809750"/>
          <p14:tracePt t="8902" x="7058025" y="1793875"/>
          <p14:tracePt t="8919" x="7058025" y="1778000"/>
          <p14:tracePt t="8936" x="7058025" y="1768475"/>
          <p14:tracePt t="9173" x="7058025" y="1781175"/>
          <p14:tracePt t="9180" x="7064375" y="1790700"/>
          <p14:tracePt t="9187" x="7070725" y="1803400"/>
          <p14:tracePt t="9202" x="7083425" y="1825625"/>
          <p14:tracePt t="9218" x="7096125" y="1857375"/>
          <p14:tracePt t="9235" x="7118350" y="1898650"/>
          <p14:tracePt t="9251" x="7131050" y="1924050"/>
          <p14:tracePt t="9268" x="7143750" y="1952625"/>
          <p14:tracePt t="9285" x="7165975" y="1984375"/>
          <p14:tracePt t="9301" x="7165975" y="1993900"/>
          <p14:tracePt t="9319" x="7172325" y="2009775"/>
          <p14:tracePt t="9335" x="7172325" y="2019300"/>
          <p14:tracePt t="9822" x="7191375" y="1981200"/>
          <p14:tracePt t="9829" x="7216775" y="1930400"/>
          <p14:tracePt t="9836" x="7229475" y="1901825"/>
          <p14:tracePt t="9857" x="7280275" y="1822450"/>
          <p14:tracePt t="9873" x="7292975" y="1784350"/>
          <p14:tracePt t="9886" x="7312025" y="1762125"/>
          <p14:tracePt t="9919" x="7321550" y="1717675"/>
          <p14:tracePt t="9952" x="7340600" y="1644650"/>
          <p14:tracePt t="9969" x="7353300" y="1600200"/>
          <p14:tracePt t="9986" x="7378700" y="1536700"/>
          <p14:tracePt t="10002" x="7385050" y="1492250"/>
          <p14:tracePt t="10020" x="7391400" y="1460500"/>
          <p14:tracePt t="10036" x="7391400" y="1425575"/>
          <p14:tracePt t="10052" x="7391400" y="1412875"/>
          <p14:tracePt t="10069" x="7391400" y="1397000"/>
          <p14:tracePt t="10085" x="7391400" y="1365250"/>
          <p14:tracePt t="10102" x="7391400" y="1327150"/>
          <p14:tracePt t="10119" x="7391400" y="1292225"/>
          <p14:tracePt t="10136" x="7391400" y="1222375"/>
          <p14:tracePt t="10152" x="7391400" y="1184275"/>
          <p14:tracePt t="10171" x="7391400" y="1152525"/>
          <p14:tracePt t="10186" x="7391400" y="1127125"/>
          <p14:tracePt t="10202" x="7391400" y="1117600"/>
          <p14:tracePt t="10218" x="7391400" y="1108075"/>
          <p14:tracePt t="10235" x="7385050" y="1089025"/>
          <p14:tracePt t="10251" x="7385050" y="1079500"/>
          <p14:tracePt t="10270" x="7385050" y="1073150"/>
          <p14:tracePt t="11249" x="7381875" y="1076325"/>
          <p14:tracePt t="11256" x="7375525" y="1085850"/>
          <p14:tracePt t="11269" x="7362825" y="1117600"/>
          <p14:tracePt t="11285" x="7340600" y="1181100"/>
          <p14:tracePt t="11303" x="7302500" y="1270000"/>
          <p14:tracePt t="11323" x="7242175" y="1441450"/>
          <p14:tracePt t="11335" x="7194550" y="1606550"/>
          <p14:tracePt t="11368" x="7038975" y="2000250"/>
          <p14:tracePt t="11402" x="6921500" y="2320925"/>
          <p14:tracePt t="11419" x="6797675" y="2606675"/>
          <p14:tracePt t="11437" x="6702425" y="2797175"/>
          <p14:tracePt t="11454" x="6543675" y="3028950"/>
          <p14:tracePt t="11457" x="6454775" y="3149600"/>
          <p14:tracePt t="11469" x="6305550" y="3359150"/>
          <p14:tracePt t="11490" x="6115050" y="3616325"/>
          <p14:tracePt t="11502" x="6064250" y="3670300"/>
          <p14:tracePt t="11520" x="5934075" y="3816350"/>
          <p14:tracePt t="11535" x="5889625" y="3876675"/>
          <p14:tracePt t="11552" x="5876925" y="3889375"/>
          <p14:tracePt t="11820" x="5756275" y="3889375"/>
          <p14:tracePt t="11826" x="5641975" y="3889375"/>
          <p14:tracePt t="11835" x="5527675" y="3889375"/>
          <p14:tracePt t="11852" x="5216525" y="3921125"/>
          <p14:tracePt t="11870" x="4854575" y="4010025"/>
          <p14:tracePt t="11886" x="4622800" y="4108450"/>
          <p14:tracePt t="11903" x="4359275" y="4260850"/>
          <p14:tracePt t="11920" x="4165600" y="4375150"/>
          <p14:tracePt t="11936" x="4029075" y="4467225"/>
          <p14:tracePt t="11952" x="3914775" y="4556125"/>
          <p14:tracePt t="11955" x="3860800" y="4597400"/>
          <p14:tracePt t="11968" x="3768725" y="4676775"/>
          <p14:tracePt t="11985" x="3663950" y="4752975"/>
          <p14:tracePt t="12003" x="3559175" y="4857750"/>
          <p14:tracePt t="12019" x="3486150" y="4933950"/>
          <p14:tracePt t="12035" x="3409950" y="5006975"/>
          <p14:tracePt t="12053" x="3308350" y="5092700"/>
          <p14:tracePt t="12068" x="3216275" y="5149850"/>
          <p14:tracePt t="12085" x="3127375" y="5200650"/>
          <p14:tracePt t="12103" x="3035300" y="5257800"/>
          <p14:tracePt t="12118" x="2892425" y="5343525"/>
          <p14:tracePt t="12135" x="2800350" y="5400675"/>
          <p14:tracePt t="12153" x="2670175" y="5473700"/>
          <p14:tracePt t="12169" x="2609850" y="5518150"/>
          <p14:tracePt t="12185" x="2543175" y="5556250"/>
          <p14:tracePt t="12202" x="2435225" y="5610225"/>
          <p14:tracePt t="12218" x="2365375" y="5664200"/>
          <p14:tracePt t="12235" x="2314575" y="5705475"/>
          <p14:tracePt t="12252" x="2247900" y="5759450"/>
          <p14:tracePt t="12268" x="2216150" y="5800725"/>
          <p14:tracePt t="12285" x="2187575" y="5854700"/>
          <p14:tracePt t="12302" x="2146300" y="5930900"/>
          <p14:tracePt t="12318" x="2133600" y="5962650"/>
          <p14:tracePt t="12334" x="2124075" y="5984875"/>
          <p14:tracePt t="12351" x="2111375" y="6000750"/>
          <p14:tracePt t="12368" x="2111375" y="6032500"/>
          <p14:tracePt t="12385" x="2111375" y="6048375"/>
          <p14:tracePt t="12453" x="2101850" y="6042025"/>
          <p14:tracePt t="12682" x="2152650" y="6035675"/>
          <p14:tracePt t="12692" x="2212975" y="6016625"/>
          <p14:tracePt t="12702" x="2320925" y="5984875"/>
          <p14:tracePt t="12719" x="2454275" y="5940425"/>
          <p14:tracePt t="12735" x="2552700" y="5908675"/>
          <p14:tracePt t="12752" x="2644775" y="5870575"/>
          <p14:tracePt t="12768" x="2692400" y="5857875"/>
          <p14:tracePt t="12785" x="2720975" y="5845175"/>
          <p14:tracePt t="12802" x="2778125" y="5807075"/>
          <p14:tracePt t="12819" x="2819400" y="5788025"/>
          <p14:tracePt t="12835" x="2857500" y="5768975"/>
          <p14:tracePt t="12852" x="2908300" y="5737225"/>
          <p14:tracePt t="12868" x="2946400" y="5715000"/>
          <p14:tracePt t="12885" x="2971800" y="5686425"/>
          <p14:tracePt t="12902" x="3016250" y="5648325"/>
          <p14:tracePt t="12918" x="3041650" y="5616575"/>
          <p14:tracePt t="12935" x="3073400" y="5578475"/>
          <p14:tracePt t="12952" x="3111500" y="5502275"/>
          <p14:tracePt t="12968" x="3159125" y="5445125"/>
          <p14:tracePt t="12985" x="3209925" y="5391150"/>
          <p14:tracePt t="13002" x="3282950" y="5308600"/>
          <p14:tracePt t="13018" x="3355975" y="5254625"/>
          <p14:tracePt t="13035" x="3394075" y="5229225"/>
          <p14:tracePt t="13052" x="3479800" y="5165725"/>
          <p14:tracePt t="13068" x="3543300" y="5111750"/>
          <p14:tracePt t="13085" x="3590925" y="5083175"/>
          <p14:tracePt t="13102" x="3667125" y="5026025"/>
          <p14:tracePt t="13118" x="3692525" y="5003800"/>
          <p14:tracePt t="13135" x="3721100" y="4991100"/>
          <p14:tracePt t="13152" x="3743325" y="4956175"/>
          <p14:tracePt t="13168" x="3762375" y="4933950"/>
          <p14:tracePt t="13185" x="3775075" y="4902200"/>
          <p14:tracePt t="13202" x="3794125" y="4838700"/>
          <p14:tracePt t="13219" x="3806825" y="4775200"/>
          <p14:tracePt t="13235" x="3829050" y="4708525"/>
          <p14:tracePt t="13252" x="3848100" y="4645025"/>
          <p14:tracePt t="13269" x="3854450" y="4622800"/>
          <p14:tracePt t="13285" x="3867150" y="4600575"/>
          <p14:tracePt t="13302" x="3889375" y="4572000"/>
          <p14:tracePt t="13318" x="3902075" y="4552950"/>
          <p14:tracePt t="13334" x="3917950" y="4530725"/>
          <p14:tracePt t="13352" x="3952875" y="4508500"/>
          <p14:tracePt t="13368" x="3968750" y="4492625"/>
          <p14:tracePt t="13384" x="3978275" y="4470400"/>
          <p14:tracePt t="13402" x="4000500" y="4448175"/>
          <p14:tracePt t="13418" x="4013200" y="4432300"/>
          <p14:tracePt t="13434" x="4022725" y="4416425"/>
          <p14:tracePt t="13451" x="4032250" y="4403725"/>
          <p14:tracePt t="13468" x="4032250" y="4397375"/>
          <p14:tracePt t="13485" x="4038600" y="4391025"/>
          <p14:tracePt t="13502" x="4041775" y="4387850"/>
          <p14:tracePt t="13518" x="4041775" y="4381500"/>
          <p14:tracePt t="13535" x="4041775" y="4371975"/>
          <p14:tracePt t="13645" x="4041775" y="4381500"/>
          <p14:tracePt t="13652" x="4041775" y="4384675"/>
          <p14:tracePt t="13669" x="4029075" y="4394200"/>
          <p14:tracePt t="13685" x="4019550" y="4416425"/>
          <p14:tracePt t="13702" x="3975100" y="4460875"/>
          <p14:tracePt t="13718" x="3940175" y="4502150"/>
          <p14:tracePt t="13735" x="3892550" y="4543425"/>
          <p14:tracePt t="13751" x="3819525" y="4616450"/>
          <p14:tracePt t="13769" x="3778250" y="4667250"/>
          <p14:tracePt t="13785" x="3752850" y="4711700"/>
          <p14:tracePt t="13802" x="3714750" y="4749800"/>
          <p14:tracePt t="13819" x="3702050" y="4778375"/>
          <p14:tracePt t="13835" x="3692525" y="4787900"/>
          <p14:tracePt t="13851" x="3689350" y="4803775"/>
          <p14:tracePt t="13868" x="3689350" y="4813300"/>
          <p14:tracePt t="13885" x="3689350" y="4829175"/>
          <p14:tracePt t="13901" x="3689350" y="4832350"/>
          <p14:tracePt t="13919" x="3679825" y="4838700"/>
          <p14:tracePt t="13936" x="3663950" y="4838700"/>
          <p14:tracePt t="13952" x="3635375" y="4838700"/>
          <p14:tracePt t="13968" x="3584575" y="4845050"/>
          <p14:tracePt t="13985" x="3489325" y="4851400"/>
          <p14:tracePt t="13987" x="3406775" y="4860925"/>
          <p14:tracePt t="14002" x="3248025" y="4860925"/>
          <p14:tracePt t="14018" x="3089275" y="4860925"/>
          <p14:tracePt t="14034" x="2905125" y="4860925"/>
          <p14:tracePt t="14051" x="2689225" y="4860925"/>
          <p14:tracePt t="14068" x="2562225" y="4860925"/>
          <p14:tracePt t="14086" x="2457450" y="4860925"/>
          <p14:tracePt t="14102" x="2339975" y="4860925"/>
          <p14:tracePt t="14118" x="2286000" y="4860925"/>
          <p14:tracePt t="14134" x="2251075" y="4860925"/>
          <p14:tracePt t="14151" x="2216150" y="4860925"/>
          <p14:tracePt t="14168" x="2200275" y="4860925"/>
          <p14:tracePt t="14187" x="2187575" y="4860925"/>
          <p14:tracePt t="14202" x="2178050" y="4860925"/>
          <p14:tracePt t="14219" x="2168525" y="4860925"/>
          <p14:tracePt t="14236" x="2155825" y="4860925"/>
          <p14:tracePt t="14536" x="2155825" y="4867275"/>
          <p14:tracePt t="14543" x="2155825" y="4876800"/>
          <p14:tracePt t="14551" x="2155825" y="4879975"/>
          <p14:tracePt t="14568" x="2155825" y="4892675"/>
          <p14:tracePt t="14585" x="2155825" y="4905375"/>
          <p14:tracePt t="14602" x="2155825" y="4914900"/>
          <p14:tracePt t="14619" x="2159000" y="4930775"/>
          <p14:tracePt t="14636" x="2162175" y="4946650"/>
          <p14:tracePt t="14652" x="2168525" y="4956175"/>
          <p14:tracePt t="14668" x="2178050" y="4959350"/>
          <p14:tracePt t="14957" x="2178050" y="4953000"/>
          <p14:tracePt t="14964" x="2178050" y="4943475"/>
          <p14:tracePt t="14971" x="2178050" y="4937125"/>
          <p14:tracePt t="14985" x="2178050" y="4927600"/>
          <p14:tracePt t="15001" x="2200275" y="4918075"/>
          <p14:tracePt t="15018" x="2298700" y="4895850"/>
          <p14:tracePt t="15035" x="2562225" y="4867275"/>
          <p14:tracePt t="15052" x="2755900" y="4867275"/>
          <p14:tracePt t="15069" x="2974975" y="4902200"/>
          <p14:tracePt t="15085" x="3286125" y="4959350"/>
          <p14:tracePt t="15102" x="3482975" y="5006975"/>
          <p14:tracePt t="15118" x="3660775" y="5041900"/>
          <p14:tracePt t="15135" x="3870325" y="5086350"/>
          <p14:tracePt t="15151" x="3956050" y="5102225"/>
          <p14:tracePt t="15169" x="4006850" y="5102225"/>
          <p14:tracePt t="15185" x="4054475" y="5102225"/>
          <p14:tracePt t="15202" x="4086225" y="5099050"/>
          <p14:tracePt t="15218" x="4102100" y="5083175"/>
          <p14:tracePt t="15234" x="4130675" y="5067300"/>
          <p14:tracePt t="15251" x="4140200" y="5064125"/>
          <p14:tracePt t="15268" x="4149725" y="5051425"/>
          <p14:tracePt t="15285" x="4162425" y="5048250"/>
          <p14:tracePt t="15301" x="4175125" y="5048250"/>
          <p14:tracePt t="15357" x="4178300" y="5048250"/>
          <p14:tracePt t="15363" x="4184650" y="5048250"/>
          <p14:tracePt t="15370" x="4187825" y="5048250"/>
          <p14:tracePt t="15384" x="4203700" y="5048250"/>
          <p14:tracePt t="15401" x="4213225" y="5048250"/>
          <p14:tracePt t="15418" x="4229100" y="5048250"/>
          <p14:tracePt t="15434" x="4244975" y="5048250"/>
          <p14:tracePt t="15451" x="4248150" y="5048250"/>
          <p14:tracePt t="15492" x="4254500" y="5048250"/>
          <p14:tracePt t="15513" x="4257675" y="5048250"/>
          <p14:tracePt t="15520" x="4264025" y="5048250"/>
          <p14:tracePt t="15743" x="4219575" y="5026025"/>
          <p14:tracePt t="15749" x="4146550" y="4997450"/>
          <p14:tracePt t="15756" x="4073525" y="4972050"/>
          <p14:tracePt t="15773" x="3959225" y="4902200"/>
          <p14:tracePt t="15785" x="3857625" y="4832350"/>
          <p14:tracePt t="15818" x="3663950" y="4724400"/>
          <p14:tracePt t="15851" x="3457575" y="4625975"/>
          <p14:tracePt t="15869" x="3384550" y="4600575"/>
          <p14:tracePt t="15885" x="3340100" y="4600575"/>
          <p14:tracePt t="15901" x="3311525" y="4600575"/>
          <p14:tracePt t="15918" x="3282950" y="4600575"/>
          <p14:tracePt t="15934" x="3267075" y="4600575"/>
          <p14:tracePt t="15951" x="3257550" y="4600575"/>
          <p14:tracePt t="15968" x="3241675" y="4600575"/>
          <p14:tracePt t="15984" x="3228975" y="4600575"/>
          <p14:tracePt t="16001" x="3219450" y="4600575"/>
          <p14:tracePt t="16019" x="3178175" y="4600575"/>
          <p14:tracePt t="16035" x="3140075" y="4594225"/>
          <p14:tracePt t="16052" x="3089275" y="4581525"/>
          <p14:tracePt t="16068" x="3025775" y="4565650"/>
          <p14:tracePt t="16084" x="2936875" y="4552950"/>
          <p14:tracePt t="16101" x="2870200" y="4530725"/>
          <p14:tracePt t="16119" x="2771775" y="4518025"/>
          <p14:tracePt t="16135" x="2720975" y="4511675"/>
          <p14:tracePt t="16151" x="2676525" y="4511675"/>
          <p14:tracePt t="16170" x="2628900" y="4511675"/>
          <p14:tracePt t="16185" x="2613025" y="4511675"/>
          <p14:tracePt t="16201" x="2603500" y="4511675"/>
          <p14:tracePt t="16218" x="2593975" y="4518025"/>
          <p14:tracePt t="16235" x="2593975" y="4527550"/>
          <p14:tracePt t="16251" x="2593975" y="4537075"/>
          <p14:tracePt t="16268" x="2600325" y="4543425"/>
          <p14:tracePt t="16285" x="2609850" y="4552950"/>
          <p14:tracePt t="16301" x="2616200" y="4559300"/>
          <p14:tracePt t="16319" x="2628900" y="4572000"/>
          <p14:tracePt t="16334" x="2641600" y="4587875"/>
          <p14:tracePt t="16350" x="2657475" y="4606925"/>
          <p14:tracePt t="16368" x="2720975" y="4667250"/>
          <p14:tracePt t="16384" x="2781300" y="4711700"/>
          <p14:tracePt t="16400" x="2860675" y="4768850"/>
          <p14:tracePt t="16417" x="2943225" y="4826000"/>
          <p14:tracePt t="16434" x="3117850" y="4914900"/>
          <p14:tracePt t="16450" x="3260725" y="4949825"/>
          <p14:tracePt t="16467" x="3390900" y="4994275"/>
          <p14:tracePt t="16484" x="3660775" y="5048250"/>
          <p14:tracePt t="16500" x="3879850" y="5105400"/>
          <p14:tracePt t="16518" x="4203700" y="5181600"/>
          <p14:tracePt t="16536" x="4368800" y="5219700"/>
          <p14:tracePt t="16554" x="4495800" y="5264150"/>
          <p14:tracePt t="16567" x="4533900" y="5273675"/>
          <p14:tracePt t="16584" x="4581525" y="5292725"/>
          <p14:tracePt t="16600" x="4591050" y="5295900"/>
          <p14:tracePt t="16617" x="4600575" y="5295900"/>
          <p14:tracePt t="16696" x="4594225" y="5302250"/>
          <p14:tracePt t="16703" x="4591050" y="5302250"/>
          <p14:tracePt t="16717" x="4581525" y="5305425"/>
          <p14:tracePt t="16734" x="4565650" y="5305425"/>
          <p14:tracePt t="16751" x="4556125" y="5311775"/>
          <p14:tracePt t="16769" x="4540250" y="5311775"/>
          <p14:tracePt t="16785" x="4530725" y="5311775"/>
          <p14:tracePt t="16802" x="4514850" y="5311775"/>
          <p14:tracePt t="16818" x="4495800" y="5311775"/>
          <p14:tracePt t="16834" x="4435475" y="5311775"/>
          <p14:tracePt t="16851" x="4356100" y="5305425"/>
          <p14:tracePt t="16868" x="4264025" y="5286375"/>
          <p14:tracePt t="16884" x="4219575" y="5286375"/>
          <p14:tracePt t="16902" x="4203700" y="5286375"/>
          <p14:tracePt t="16918" x="4184650" y="5286375"/>
          <p14:tracePt t="16935" x="4175125" y="5286375"/>
          <p14:tracePt t="16952" x="4165600" y="5286375"/>
          <p14:tracePt t="16968" x="4156075" y="5286375"/>
          <p14:tracePt t="17219" x="4114800" y="5251450"/>
          <p14:tracePt t="17226" x="4073525" y="5219700"/>
          <p14:tracePt t="17234" x="4019550" y="5165725"/>
          <p14:tracePt t="17256" x="3883025" y="5029200"/>
          <p14:tracePt t="17271" x="3797300" y="4943475"/>
          <p14:tracePt t="17292" x="3727450" y="4879975"/>
          <p14:tracePt t="17318" x="3597275" y="4829175"/>
          <p14:tracePt t="17351" x="3492500" y="4822825"/>
          <p14:tracePt t="17368" x="3451225" y="4829175"/>
          <p14:tracePt t="17385" x="3419475" y="4841875"/>
          <p14:tracePt t="17401" x="3394075" y="4860925"/>
          <p14:tracePt t="17417" x="3375025" y="4870450"/>
          <p14:tracePt t="17434" x="3359150" y="4876800"/>
          <p14:tracePt t="17451" x="3343275" y="4886325"/>
          <p14:tracePt t="17468" x="3305175" y="4886325"/>
          <p14:tracePt t="17485" x="3260725" y="4892675"/>
          <p14:tracePt t="17502" x="3216275" y="4892675"/>
          <p14:tracePt t="17518" x="3143250" y="4892675"/>
          <p14:tracePt t="17535" x="3101975" y="4892675"/>
          <p14:tracePt t="17551" x="3070225" y="4892675"/>
          <p14:tracePt t="17553" x="3060700" y="4889500"/>
          <p14:tracePt t="17568" x="3016250" y="4876800"/>
          <p14:tracePt t="17584" x="2990850" y="4864100"/>
          <p14:tracePt t="17601" x="2962275" y="4857750"/>
          <p14:tracePt t="17618" x="2927350" y="4854575"/>
          <p14:tracePt t="17634" x="2898775" y="4854575"/>
          <p14:tracePt t="17651" x="2876550" y="4854575"/>
          <p14:tracePt t="17668" x="2860675" y="4854575"/>
          <p14:tracePt t="17684" x="2847975" y="4854575"/>
          <p14:tracePt t="17701" x="2835275" y="4854575"/>
          <p14:tracePt t="17717" x="2822575" y="4854575"/>
          <p14:tracePt t="17734" x="2813050" y="4854575"/>
          <p14:tracePt t="17752" x="2797175" y="4854575"/>
          <p14:tracePt t="17768" x="2778125" y="4854575"/>
          <p14:tracePt t="17785" x="2762250" y="4854575"/>
          <p14:tracePt t="17803" x="2743200" y="4854575"/>
          <p14:tracePt t="17818" x="2730500" y="4854575"/>
          <p14:tracePt t="17834" x="2720975" y="4854575"/>
          <p14:tracePt t="17851" x="2711450" y="4854575"/>
          <p14:tracePt t="17867" x="2692400" y="4854575"/>
          <p14:tracePt t="17884" x="2682875" y="4854575"/>
          <p14:tracePt t="17903" x="2667000" y="4854575"/>
          <p14:tracePt t="17918" x="2654300" y="4854575"/>
          <p14:tracePt t="17935" x="2641600" y="4854575"/>
          <p14:tracePt t="17953" x="2628900" y="4854575"/>
          <p14:tracePt t="17968" x="2622550" y="4854575"/>
          <p14:tracePt t="18017" x="2625725" y="4854575"/>
          <p14:tracePt t="18024" x="2628900" y="4854575"/>
          <p14:tracePt t="18034" x="2635250" y="4854575"/>
          <p14:tracePt t="18052" x="2660650" y="4854575"/>
          <p14:tracePt t="18068" x="2692400" y="4860925"/>
          <p14:tracePt t="18084" x="2755900" y="4883150"/>
          <p14:tracePt t="18102" x="2971800" y="4956175"/>
          <p14:tracePt t="18118" x="3159125" y="5019675"/>
          <p14:tracePt t="18134" x="3371850" y="5099050"/>
          <p14:tracePt t="18152" x="3644900" y="5219700"/>
          <p14:tracePt t="18169" x="3835400" y="5305425"/>
          <p14:tracePt t="18185" x="3968750" y="5378450"/>
          <p14:tracePt t="18202" x="4121150" y="5464175"/>
          <p14:tracePt t="18218" x="4191000" y="5502275"/>
          <p14:tracePt t="18235" x="4257675" y="5530850"/>
          <p14:tracePt t="18252" x="4324350" y="5556250"/>
          <p14:tracePt t="18268" x="4340225" y="5568950"/>
          <p14:tracePt t="18284" x="4349750" y="5568950"/>
          <p14:tracePt t="18301" x="4352925" y="5568950"/>
          <p14:tracePt t="18339" x="4346575" y="5568950"/>
          <p14:tracePt t="18352" x="4337050" y="5568950"/>
          <p14:tracePt t="18368" x="4327525" y="5568950"/>
          <p14:tracePt t="18385" x="4311650" y="5568950"/>
          <p14:tracePt t="18401" x="4298950" y="5568950"/>
          <p14:tracePt t="18417" x="4292600" y="5568950"/>
          <p14:tracePt t="18434" x="4289425" y="5568950"/>
          <p14:tracePt t="18467" x="4283075" y="5565775"/>
          <p14:tracePt t="18485" x="4279900" y="5562600"/>
          <p14:tracePt t="18502" x="4257675" y="5540375"/>
          <p14:tracePt t="18518" x="4248150" y="5530850"/>
          <p14:tracePt t="18534" x="4225925" y="5508625"/>
          <p14:tracePt t="18551" x="4111625" y="5403850"/>
          <p14:tracePt t="18567" x="4006850" y="5314950"/>
          <p14:tracePt t="18585" x="3905250" y="5248275"/>
          <p14:tracePt t="18587" x="3841750" y="5203825"/>
          <p14:tracePt t="18602" x="3714750" y="5102225"/>
          <p14:tracePt t="18618" x="3578225" y="5003800"/>
          <p14:tracePt t="18634" x="3473450" y="4924425"/>
          <p14:tracePt t="18652" x="3340100" y="4841875"/>
          <p14:tracePt t="18668" x="3254375" y="4810125"/>
          <p14:tracePt t="18684" x="3184525" y="4781550"/>
          <p14:tracePt t="18701" x="3136900" y="4762500"/>
          <p14:tracePt t="18717" x="3108325" y="4762500"/>
          <p14:tracePt t="18734" x="3092450" y="4762500"/>
          <p14:tracePt t="18752" x="3063875" y="4762500"/>
          <p14:tracePt t="18768" x="3044825" y="4762500"/>
          <p14:tracePt t="18785" x="3013075" y="4749800"/>
          <p14:tracePt t="18801" x="2978150" y="4724400"/>
          <p14:tracePt t="18818" x="2946400" y="4714875"/>
          <p14:tracePt t="18834" x="2930525" y="4708525"/>
          <p14:tracePt t="18850" x="2914650" y="4708525"/>
          <p14:tracePt t="18868" x="2898775" y="4708525"/>
          <p14:tracePt t="18885" x="2889250" y="4708525"/>
          <p14:tracePt t="18902" x="2886075" y="4708525"/>
          <p14:tracePt t="18966" x="2898775" y="4708525"/>
          <p14:tracePt t="18972" x="2914650" y="4708525"/>
          <p14:tracePt t="18984" x="2940050" y="4708525"/>
          <p14:tracePt t="19001" x="3130550" y="4756150"/>
          <p14:tracePt t="19017" x="3292475" y="4803775"/>
          <p14:tracePt t="19034" x="3429000" y="4864100"/>
          <p14:tracePt t="19051" x="3603625" y="4962525"/>
          <p14:tracePt t="19067" x="3705225" y="5022850"/>
          <p14:tracePt t="19084" x="3775075" y="5067300"/>
          <p14:tracePt t="19101" x="3870325" y="5121275"/>
          <p14:tracePt t="19118" x="3943350" y="5175250"/>
          <p14:tracePt t="19138" x="4038600" y="5219700"/>
          <p14:tracePt t="19152" x="4086225" y="5254625"/>
          <p14:tracePt t="19167" x="4111625" y="5276850"/>
          <p14:tracePt t="19185" x="4133850" y="5295900"/>
          <p14:tracePt t="19201" x="4149725" y="5321300"/>
          <p14:tracePt t="19218" x="4159250" y="5330825"/>
          <p14:tracePt t="19235" x="4175125" y="5340350"/>
          <p14:tracePt t="19251" x="4191000" y="5362575"/>
          <p14:tracePt t="19267" x="4200525" y="5372100"/>
          <p14:tracePt t="19285" x="4200525" y="5381625"/>
          <p14:tracePt t="19301" x="4203700" y="5397500"/>
          <p14:tracePt t="19318" x="4203700" y="5410200"/>
          <p14:tracePt t="19335" x="4203700" y="5422900"/>
          <p14:tracePt t="19644" x="4244975" y="5429250"/>
          <p14:tracePt t="19651" x="4311650" y="5429250"/>
          <p14:tracePt t="19668" x="4505325" y="5438775"/>
          <p14:tracePt t="19684" x="4813300" y="5457825"/>
          <p14:tracePt t="19701" x="5534025" y="5511800"/>
          <p14:tracePt t="19718" x="6064250" y="5568950"/>
          <p14:tracePt t="19737" x="6699250" y="5699125"/>
          <p14:tracePt t="19753" x="6937375" y="5756275"/>
          <p14:tracePt t="19769" x="7146925" y="5803900"/>
          <p14:tracePt t="19786" x="7391400" y="5857875"/>
          <p14:tracePt t="19801" x="7499350" y="5873750"/>
          <p14:tracePt t="19818" x="7585075" y="5889625"/>
          <p14:tracePt t="19835" x="7661275" y="5889625"/>
          <p14:tracePt t="19851" x="7699375" y="5889625"/>
          <p14:tracePt t="19867" x="7715250" y="5889625"/>
          <p14:tracePt t="19885" x="7727950" y="5883275"/>
          <p14:tracePt t="19902" x="7734300" y="5880100"/>
          <p14:tracePt t="19918" x="7734300" y="5864225"/>
          <p14:tracePt t="19935" x="7734300" y="5848350"/>
          <p14:tracePt t="19951" x="7734300" y="5845175"/>
          <p14:tracePt t="19967" x="7734300" y="5835650"/>
          <p14:tracePt t="19984" x="7734300" y="5829300"/>
          <p14:tracePt t="20001" x="7734300" y="5819775"/>
          <p14:tracePt t="20018" x="7734300" y="5803900"/>
          <p14:tracePt t="20036" x="7727950" y="5791200"/>
          <p14:tracePt t="20052" x="7712075" y="5778500"/>
          <p14:tracePt t="20068" x="7670800" y="5753100"/>
          <p14:tracePt t="20085" x="7575550" y="5708650"/>
          <p14:tracePt t="20101" x="7473950" y="5651500"/>
          <p14:tracePt t="20117" x="7372350" y="5610225"/>
          <p14:tracePt t="20134" x="7245350" y="5543550"/>
          <p14:tracePt t="20151" x="7175500" y="5505450"/>
          <p14:tracePt t="20167" x="7099300" y="5473700"/>
          <p14:tracePt t="20185" x="6981825" y="5429250"/>
          <p14:tracePt t="20202" x="6918325" y="5413375"/>
          <p14:tracePt t="20218" x="6873875" y="5400675"/>
          <p14:tracePt t="20235" x="6826250" y="5400675"/>
          <p14:tracePt t="20251" x="6804025" y="5400675"/>
          <p14:tracePt t="20267" x="6775450" y="5400675"/>
          <p14:tracePt t="20285" x="6746875" y="5400675"/>
          <p14:tracePt t="20301" x="6718300" y="5400675"/>
          <p14:tracePt t="20318" x="6696075" y="5400675"/>
          <p14:tracePt t="20335" x="6677025" y="5400675"/>
          <p14:tracePt t="20351" x="6661150" y="5397500"/>
          <p14:tracePt t="20368" x="6651625" y="5397500"/>
          <p14:tracePt t="20384" x="6635750" y="5397500"/>
          <p14:tracePt t="20401" x="6635750" y="5391150"/>
          <p14:tracePt t="20434" x="6635750" y="5387975"/>
          <p14:tracePt t="20671" x="6677025" y="5387975"/>
          <p14:tracePt t="20677" x="6715125" y="5387975"/>
          <p14:tracePt t="20684" x="6762750" y="5391150"/>
          <p14:tracePt t="20701" x="6823075" y="5397500"/>
          <p14:tracePt t="20718" x="6883400" y="5397500"/>
          <p14:tracePt t="20735" x="7013575" y="5413375"/>
          <p14:tracePt t="20751" x="7099300" y="5422900"/>
          <p14:tracePt t="20768" x="7191375" y="5429250"/>
          <p14:tracePt t="20784" x="7397750" y="5429250"/>
          <p14:tracePt t="20801" x="7524750" y="5429250"/>
          <p14:tracePt t="20817" x="7654925" y="5416550"/>
          <p14:tracePt t="20834" x="7899400" y="5378450"/>
          <p14:tracePt t="20851" x="8020050" y="5346700"/>
          <p14:tracePt t="20868" x="8137525" y="5321300"/>
          <p14:tracePt t="20885" x="8350250" y="5267325"/>
          <p14:tracePt t="20901" x="8461375" y="5232400"/>
          <p14:tracePt t="20918" x="8582025" y="5187950"/>
          <p14:tracePt t="20935" x="8772525" y="5146675"/>
          <p14:tracePt t="20951" x="8883650" y="5102225"/>
          <p14:tracePt t="20967" x="8959850" y="5073650"/>
          <p14:tracePt t="20984" x="9080500" y="49911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 descr="Capsella_bursa_pastoris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67213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7" descr="Capsella_bursa_pastoris0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42814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8" descr="Capsella_bursa_pastoris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8" t="17480" r="34259" b="14426"/>
          <a:stretch>
            <a:fillRect/>
          </a:stretch>
        </p:blipFill>
        <p:spPr bwMode="auto">
          <a:xfrm>
            <a:off x="2857500" y="2171700"/>
            <a:ext cx="3357563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 Box 9"/>
          <p:cNvSpPr txBox="1">
            <a:spLocks noChangeArrowheads="1"/>
          </p:cNvSpPr>
          <p:nvPr/>
        </p:nvSpPr>
        <p:spPr bwMode="auto">
          <a:xfrm>
            <a:off x="592138" y="3306763"/>
            <a:ext cx="895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FF00FF"/>
                </a:solidFill>
              </a:rPr>
              <a:t>Silicule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49"/>
    </mc:Choice>
    <mc:Fallback xmlns="">
      <p:transition spd="slow" advTm="16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77" x="8975725" y="4813300"/>
          <p14:tracePt t="1384" x="8832850" y="4803775"/>
          <p14:tracePt t="1397" x="8531225" y="4772025"/>
          <p14:tracePt t="1414" x="8197850" y="4727575"/>
          <p14:tracePt t="1430" x="7886700" y="4670425"/>
          <p14:tracePt t="1447" x="7442200" y="4606925"/>
          <p14:tracePt t="1481" x="6972300" y="4556125"/>
          <p14:tracePt t="1516" x="6515100" y="4549775"/>
          <p14:tracePt t="1532" x="6400800" y="4549775"/>
          <p14:tracePt t="1548" x="6232525" y="4568825"/>
          <p14:tracePt t="1565" x="6146800" y="4594225"/>
          <p14:tracePt t="1581" x="6073775" y="4606925"/>
          <p14:tracePt t="1598" x="5997575" y="4635500"/>
          <p14:tracePt t="1614" x="5949950" y="4670425"/>
          <p14:tracePt t="1630" x="5892800" y="4695825"/>
          <p14:tracePt t="1647" x="5810250" y="4740275"/>
          <p14:tracePt t="1664" x="5743575" y="4768850"/>
          <p14:tracePt t="1681" x="5692775" y="4803775"/>
          <p14:tracePt t="1697" x="5641975" y="4838700"/>
          <p14:tracePt t="1714" x="5613400" y="4867275"/>
          <p14:tracePt t="1731" x="5588000" y="4876800"/>
          <p14:tracePt t="1747" x="5546725" y="4895850"/>
          <p14:tracePt t="2020" x="5483225" y="4867275"/>
          <p14:tracePt t="2027" x="5410200" y="4829175"/>
          <p14:tracePt t="2034" x="5337175" y="4794250"/>
          <p14:tracePt t="2048" x="5191125" y="4721225"/>
          <p14:tracePt t="2064" x="5057775" y="4657725"/>
          <p14:tracePt t="2081" x="4921250" y="4575175"/>
          <p14:tracePt t="2097" x="4765675" y="4483100"/>
          <p14:tracePt t="2114" x="4654550" y="4422775"/>
          <p14:tracePt t="2131" x="4562475" y="4362450"/>
          <p14:tracePt t="2147" x="4470400" y="4286250"/>
          <p14:tracePt t="2164" x="4410075" y="4241800"/>
          <p14:tracePt t="2180" x="4346575" y="4168775"/>
          <p14:tracePt t="2197" x="4267200" y="4067175"/>
          <p14:tracePt t="2213" x="4232275" y="4010025"/>
          <p14:tracePt t="2230" x="4178300" y="3940175"/>
          <p14:tracePt t="2247" x="4130675" y="3803650"/>
          <p14:tracePt t="2264" x="4089400" y="3724275"/>
          <p14:tracePt t="2281" x="4076700" y="3660775"/>
          <p14:tracePt t="2297" x="4057650" y="3613150"/>
          <p14:tracePt t="2313" x="4038600" y="3581400"/>
          <p14:tracePt t="2330" x="4019550" y="3549650"/>
          <p14:tracePt t="2347" x="3975100" y="3482975"/>
          <p14:tracePt t="2364" x="3946525" y="3435350"/>
          <p14:tracePt t="2381" x="3914775" y="3387725"/>
          <p14:tracePt t="2397" x="3873500" y="3324225"/>
          <p14:tracePt t="2414" x="3841750" y="3289300"/>
          <p14:tracePt t="2430" x="3816350" y="3260725"/>
          <p14:tracePt t="2447" x="3765550" y="3222625"/>
          <p14:tracePt t="2463" x="3727450" y="3187700"/>
          <p14:tracePt t="2480" x="3695700" y="3162300"/>
          <p14:tracePt t="2497" x="3651250" y="3133725"/>
          <p14:tracePt t="2513" x="3641725" y="3124200"/>
          <p14:tracePt t="2531" x="3632200" y="3111500"/>
          <p14:tracePt t="2547" x="3622675" y="3111500"/>
          <p14:tracePt t="2563" x="3625850" y="3114675"/>
          <p14:tracePt t="2581" x="3670300" y="3133725"/>
          <p14:tracePt t="2597" x="3800475" y="3200400"/>
          <p14:tracePt t="2614" x="3883025" y="3248025"/>
          <p14:tracePt t="2631" x="3940175" y="3282950"/>
          <p14:tracePt t="2648" x="4000500" y="3324225"/>
          <p14:tracePt t="2665" x="4010025" y="3333750"/>
          <p14:tracePt t="2682" x="4013200" y="3330575"/>
          <p14:tracePt t="2697" x="4013200" y="3311525"/>
          <p14:tracePt t="2714" x="3997325" y="3263900"/>
          <p14:tracePt t="2730" x="3933825" y="3140075"/>
          <p14:tracePt t="2733" x="3889375" y="3076575"/>
          <p14:tracePt t="2748" x="3768725" y="2927350"/>
          <p14:tracePt t="2764" x="3670300" y="2822575"/>
          <p14:tracePt t="2782" x="3448050" y="2635250"/>
          <p14:tracePt t="2798" x="3263900" y="2489200"/>
          <p14:tracePt t="2816" x="3082925" y="2384425"/>
          <p14:tracePt t="2832" x="2854325" y="2276475"/>
          <p14:tracePt t="2848" x="2743200" y="2241550"/>
          <p14:tracePt t="2864" x="2695575" y="2212975"/>
          <p14:tracePt t="2880" x="2651125" y="2200275"/>
          <p14:tracePt t="2897" x="2584450" y="2181225"/>
          <p14:tracePt t="2914" x="2540000" y="2162175"/>
          <p14:tracePt t="2932" x="2454275" y="2124075"/>
          <p14:tracePt t="2948" x="2387600" y="2105025"/>
          <p14:tracePt t="2964" x="2324100" y="2082800"/>
          <p14:tracePt t="2981" x="2251075" y="2054225"/>
          <p14:tracePt t="2997" x="2212975" y="2041525"/>
          <p14:tracePt t="3014" x="2168525" y="2028825"/>
          <p14:tracePt t="3031" x="2101850" y="1997075"/>
          <p14:tracePt t="3047" x="2057400" y="1984375"/>
          <p14:tracePt t="3064" x="2000250" y="1949450"/>
          <p14:tracePt t="3081" x="1905000" y="1905000"/>
          <p14:tracePt t="3098" x="1835150" y="1857375"/>
          <p14:tracePt t="3114" x="1778000" y="1812925"/>
          <p14:tracePt t="3131" x="1727200" y="1730375"/>
          <p14:tracePt t="3147" x="1720850" y="1682750"/>
          <p14:tracePt t="3165" x="1739900" y="1619250"/>
          <p14:tracePt t="3184" x="1784350" y="1555750"/>
          <p14:tracePt t="3198" x="1812925" y="1498600"/>
          <p14:tracePt t="3214" x="1831975" y="1444625"/>
          <p14:tracePt t="3231" x="1857375" y="1387475"/>
          <p14:tracePt t="3247" x="1870075" y="1365250"/>
          <p14:tracePt t="3263" x="1876425" y="1352550"/>
          <p14:tracePt t="3280" x="1885950" y="1349375"/>
          <p14:tracePt t="3546" x="1851025" y="1349375"/>
          <p14:tracePt t="3553" x="1793875" y="1349375"/>
          <p14:tracePt t="3564" x="1733550" y="1339850"/>
          <p14:tracePt t="3581" x="1543050" y="1289050"/>
          <p14:tracePt t="3597" x="1441450" y="1247775"/>
          <p14:tracePt t="3614" x="1368425" y="1231900"/>
          <p14:tracePt t="3631" x="1285875" y="1212850"/>
          <p14:tracePt t="3647" x="1238250" y="1193800"/>
          <p14:tracePt t="3664" x="1184275" y="1177925"/>
          <p14:tracePt t="3680" x="1114425" y="1171575"/>
          <p14:tracePt t="3697" x="1079500" y="1171575"/>
          <p14:tracePt t="3714" x="1047750" y="1171575"/>
          <p14:tracePt t="3731" x="1009650" y="1171575"/>
          <p14:tracePt t="3747" x="1000125" y="1174750"/>
          <p14:tracePt t="3764" x="990600" y="1184275"/>
          <p14:tracePt t="3781" x="974725" y="1203325"/>
          <p14:tracePt t="3797" x="958850" y="1216025"/>
          <p14:tracePt t="3814" x="949325" y="1225550"/>
          <p14:tracePt t="3830" x="933450" y="1250950"/>
          <p14:tracePt t="3847" x="920750" y="1273175"/>
          <p14:tracePt t="3865" x="904875" y="1298575"/>
          <p14:tracePt t="3881" x="885825" y="1339850"/>
          <p14:tracePt t="3897" x="873125" y="1393825"/>
          <p14:tracePt t="3914" x="866775" y="1454150"/>
          <p14:tracePt t="3930" x="854075" y="1527175"/>
          <p14:tracePt t="3947" x="831850" y="1590675"/>
          <p14:tracePt t="3964" x="825500" y="1651000"/>
          <p14:tracePt t="3981" x="819150" y="1739900"/>
          <p14:tracePt t="3997" x="819150" y="1797050"/>
          <p14:tracePt t="4014" x="819150" y="1841500"/>
          <p14:tracePt t="4031" x="819150" y="1905000"/>
          <p14:tracePt t="4047" x="819150" y="1933575"/>
          <p14:tracePt t="4064" x="819150" y="1971675"/>
          <p14:tracePt t="4080" x="819150" y="2032000"/>
          <p14:tracePt t="4097" x="819150" y="2070100"/>
          <p14:tracePt t="4114" x="822325" y="2098675"/>
          <p14:tracePt t="4131" x="825500" y="2139950"/>
          <p14:tracePt t="4148" x="831850" y="2162175"/>
          <p14:tracePt t="4166" x="857250" y="2206625"/>
          <p14:tracePt t="4181" x="873125" y="2222500"/>
          <p14:tracePt t="4197" x="914400" y="2257425"/>
          <p14:tracePt t="4214" x="952500" y="2270125"/>
          <p14:tracePt t="4230" x="1009650" y="2289175"/>
          <p14:tracePt t="4247" x="1047750" y="2298700"/>
          <p14:tracePt t="4263" x="1079500" y="2317750"/>
          <p14:tracePt t="4280" x="1120775" y="2336800"/>
          <p14:tracePt t="4297" x="1158875" y="2343150"/>
          <p14:tracePt t="4313" x="1193800" y="2349500"/>
          <p14:tracePt t="4330" x="1273175" y="2355850"/>
          <p14:tracePt t="4347" x="1333500" y="2355850"/>
          <p14:tracePt t="4365" x="1384300" y="2355850"/>
          <p14:tracePt t="4381" x="1444625" y="2355850"/>
          <p14:tracePt t="4397" x="1482725" y="2355850"/>
          <p14:tracePt t="4415" x="1524000" y="2355850"/>
          <p14:tracePt t="4431" x="1558925" y="2355850"/>
          <p14:tracePt t="4448" x="1603375" y="2352675"/>
          <p14:tracePt t="4464" x="1635125" y="2339975"/>
          <p14:tracePt t="4480" x="1698625" y="2320925"/>
          <p14:tracePt t="4497" x="1746250" y="2301875"/>
          <p14:tracePt t="4515" x="1787525" y="2282825"/>
          <p14:tracePt t="4531" x="1809750" y="2276475"/>
          <p14:tracePt t="4548" x="1847850" y="2276475"/>
          <p14:tracePt t="4565" x="1879600" y="2276475"/>
          <p14:tracePt t="4581" x="1914525" y="2276475"/>
          <p14:tracePt t="4597" x="1936750" y="2276475"/>
          <p14:tracePt t="4614" x="1987550" y="2273300"/>
          <p14:tracePt t="4630" x="2016125" y="2260600"/>
          <p14:tracePt t="4647" x="2047875" y="2241550"/>
          <p14:tracePt t="4665" x="2098675" y="2222500"/>
          <p14:tracePt t="4681" x="2120900" y="2209800"/>
          <p14:tracePt t="4698" x="2152650" y="2200275"/>
          <p14:tracePt t="4715" x="2168525" y="2178050"/>
          <p14:tracePt t="4731" x="2187575" y="2162175"/>
          <p14:tracePt t="4747" x="2200275" y="2136775"/>
          <p14:tracePt t="4764" x="2219325" y="2089150"/>
          <p14:tracePt t="4780" x="2232025" y="2051050"/>
          <p14:tracePt t="4797" x="2232025" y="2012950"/>
          <p14:tracePt t="4815" x="2232025" y="1936750"/>
          <p14:tracePt t="4831" x="2232025" y="1885950"/>
          <p14:tracePt t="4848" x="2219325" y="1822450"/>
          <p14:tracePt t="4865" x="2200275" y="1758950"/>
          <p14:tracePt t="4881" x="2187575" y="1714500"/>
          <p14:tracePt t="4897" x="2162175" y="1666875"/>
          <p14:tracePt t="4914" x="2120900" y="1590675"/>
          <p14:tracePt t="4930" x="2089150" y="1552575"/>
          <p14:tracePt t="4947" x="2063750" y="1520825"/>
          <p14:tracePt t="4965" x="2041525" y="1492250"/>
          <p14:tracePt t="4980" x="2022475" y="1470025"/>
          <p14:tracePt t="4998" x="2000250" y="1450975"/>
          <p14:tracePt t="5016" x="1955800" y="1435100"/>
          <p14:tracePt t="5031" x="1939925" y="1416050"/>
          <p14:tracePt t="5047" x="1917700" y="1406525"/>
          <p14:tracePt t="5064" x="1905000" y="1390650"/>
          <p14:tracePt t="5081" x="1895475" y="1381125"/>
          <p14:tracePt t="5097" x="1866900" y="1365250"/>
          <p14:tracePt t="5114" x="1831975" y="1346200"/>
          <p14:tracePt t="5131" x="1784350" y="1320800"/>
          <p14:tracePt t="5148" x="1730375" y="1308100"/>
          <p14:tracePt t="5164" x="1666875" y="1289050"/>
          <p14:tracePt t="5180" x="1622425" y="1282700"/>
          <p14:tracePt t="5196" x="1600200" y="1282700"/>
          <p14:tracePt t="5214" x="1546225" y="1282700"/>
          <p14:tracePt t="5230" x="1501775" y="1292225"/>
          <p14:tracePt t="5247" x="1463675" y="1304925"/>
          <p14:tracePt t="5263" x="1381125" y="1323975"/>
          <p14:tracePt t="5280" x="1352550" y="1336675"/>
          <p14:tracePt t="5297" x="1320800" y="1349375"/>
          <p14:tracePt t="5314" x="1298575" y="1374775"/>
          <p14:tracePt t="5330" x="1289050" y="1393825"/>
          <p14:tracePt t="5347" x="1279525" y="1409700"/>
          <p14:tracePt t="5364" x="1257300" y="1441450"/>
          <p14:tracePt t="5380" x="1244600" y="1466850"/>
          <p14:tracePt t="5397" x="1235075" y="1476375"/>
          <p14:tracePt t="5414" x="1212850" y="1504950"/>
          <p14:tracePt t="5431" x="1193800" y="1520825"/>
          <p14:tracePt t="5447" x="1174750" y="1552575"/>
          <p14:tracePt t="5463" x="1130300" y="1590675"/>
          <p14:tracePt t="5480" x="1104900" y="1622425"/>
          <p14:tracePt t="5498" x="1076325" y="1647825"/>
          <p14:tracePt t="5514" x="1038225" y="1695450"/>
          <p14:tracePt t="5530" x="1009650" y="1743075"/>
          <p14:tracePt t="5548" x="1000125" y="1774825"/>
          <p14:tracePt t="5564" x="981075" y="1822450"/>
          <p14:tracePt t="5580" x="962025" y="1847850"/>
          <p14:tracePt t="5597" x="955675" y="1876425"/>
          <p14:tracePt t="5613" x="955675" y="1917700"/>
          <p14:tracePt t="5630" x="955675" y="1933575"/>
          <p14:tracePt t="5648" x="955675" y="1949450"/>
          <p14:tracePt t="5664" x="955675" y="1974850"/>
          <p14:tracePt t="5680" x="955675" y="1990725"/>
          <p14:tracePt t="5697" x="955675" y="2000250"/>
          <p14:tracePt t="5714" x="955675" y="2019300"/>
          <p14:tracePt t="5730" x="955675" y="2028825"/>
          <p14:tracePt t="5747" x="955675" y="2038350"/>
          <p14:tracePt t="5763" x="955675" y="2047875"/>
          <p14:tracePt t="5857" x="955675" y="2054225"/>
          <p14:tracePt t="5950" x="955675" y="2057400"/>
          <p14:tracePt t="6606" x="962025" y="2057400"/>
          <p14:tracePt t="6613" x="968375" y="2057400"/>
          <p14:tracePt t="6620" x="971550" y="2057400"/>
          <p14:tracePt t="6631" x="977900" y="2063750"/>
          <p14:tracePt t="6648" x="993775" y="2073275"/>
          <p14:tracePt t="6664" x="1003300" y="2082800"/>
          <p14:tracePt t="6680" x="1019175" y="2089150"/>
          <p14:tracePt t="6713" x="1038225" y="2089150"/>
          <p14:tracePt t="8375" x="1060450" y="2095500"/>
          <p14:tracePt t="8382" x="1108075" y="2101850"/>
          <p14:tracePt t="8397" x="1206500" y="2127250"/>
          <p14:tracePt t="8413" x="1336675" y="2171700"/>
          <p14:tracePt t="8431" x="1631950" y="2286000"/>
          <p14:tracePt t="8465" x="2155825" y="2498725"/>
          <p14:tracePt t="8497" x="2705100" y="2781300"/>
          <p14:tracePt t="8515" x="2867025" y="2911475"/>
          <p14:tracePt t="8531" x="3111500" y="3101975"/>
          <p14:tracePt t="8548" x="3270250" y="3222625"/>
          <p14:tracePt t="8565" x="3400425" y="3343275"/>
          <p14:tracePt t="8581" x="3603625" y="3527425"/>
          <p14:tracePt t="8597" x="3730625" y="3644900"/>
          <p14:tracePt t="8615" x="3825875" y="3740150"/>
          <p14:tracePt t="8630" x="3930650" y="3844925"/>
          <p14:tracePt t="8646" x="3984625" y="3908425"/>
          <p14:tracePt t="8664" x="4010025" y="3956050"/>
          <p14:tracePt t="8680" x="4057650" y="4022725"/>
          <p14:tracePt t="8697" x="4076700" y="4044950"/>
          <p14:tracePt t="8714" x="4079875" y="4051300"/>
          <p14:tracePt t="8996" x="4070350" y="4022725"/>
          <p14:tracePt t="9003" x="4054475" y="3971925"/>
          <p14:tracePt t="9014" x="4038600" y="3933825"/>
          <p14:tracePt t="9030" x="3990975" y="3797300"/>
          <p14:tracePt t="9047" x="3959225" y="3708400"/>
          <p14:tracePt t="9063" x="3917950" y="3619500"/>
          <p14:tracePt t="9080" x="3867150" y="3470275"/>
          <p14:tracePt t="9096" x="3829050" y="3381375"/>
          <p14:tracePt t="9113" x="3797300" y="3302000"/>
          <p14:tracePt t="9130" x="3740150" y="3175000"/>
          <p14:tracePt t="9146" x="3724275" y="3079750"/>
          <p14:tracePt t="9164" x="3711575" y="3025775"/>
          <p14:tracePt t="9180" x="3686175" y="2962275"/>
          <p14:tracePt t="9197" x="3673475" y="2924175"/>
          <p14:tracePt t="9213" x="3667125" y="2901950"/>
          <p14:tracePt t="9230" x="3663950" y="2879725"/>
          <p14:tracePt t="9246" x="3663950" y="2870200"/>
          <p14:tracePt t="9264" x="3663950" y="2867025"/>
          <p14:tracePt t="9345" x="3670300" y="2867025"/>
          <p14:tracePt t="9351" x="3673475" y="2873375"/>
          <p14:tracePt t="9363" x="3679825" y="2876550"/>
          <p14:tracePt t="9380" x="3702050" y="2905125"/>
          <p14:tracePt t="9396" x="3711575" y="2930525"/>
          <p14:tracePt t="9413" x="3733800" y="2968625"/>
          <p14:tracePt t="9430" x="3781425" y="3048000"/>
          <p14:tracePt t="9447" x="3806825" y="3086100"/>
          <p14:tracePt t="9464" x="3832225" y="3130550"/>
          <p14:tracePt t="9480" x="3857625" y="3190875"/>
          <p14:tracePt t="9496" x="3879850" y="3228975"/>
          <p14:tracePt t="9513" x="3905250" y="3260725"/>
          <p14:tracePt t="9530" x="3921125" y="3302000"/>
          <p14:tracePt t="9547" x="3933825" y="3327400"/>
          <p14:tracePt t="9564" x="3952875" y="3355975"/>
          <p14:tracePt t="9580" x="3971925" y="3390900"/>
          <p14:tracePt t="9597" x="3975100" y="3416300"/>
          <p14:tracePt t="9613" x="3981450" y="3425825"/>
          <p14:tracePt t="9629" x="3990975" y="3451225"/>
          <p14:tracePt t="9646" x="3997325" y="3479800"/>
          <p14:tracePt t="9663" x="4003675" y="3502025"/>
          <p14:tracePt t="9681" x="4019550" y="3543300"/>
          <p14:tracePt t="9697" x="4035425" y="3590925"/>
          <p14:tracePt t="9713" x="4044950" y="3625850"/>
          <p14:tracePt t="9730" x="4073525" y="3686175"/>
          <p14:tracePt t="9746" x="4086225" y="3724275"/>
          <p14:tracePt t="9763" x="4102100" y="3752850"/>
          <p14:tracePt t="9781" x="4137025" y="3806825"/>
          <p14:tracePt t="9796" x="4152900" y="3829050"/>
          <p14:tracePt t="9813" x="4171950" y="3860800"/>
          <p14:tracePt t="9831" x="4197350" y="3911600"/>
          <p14:tracePt t="9847" x="4210050" y="3933825"/>
          <p14:tracePt t="9864" x="4222750" y="3971925"/>
          <p14:tracePt t="9880" x="4244975" y="4006850"/>
          <p14:tracePt t="9896" x="4244975" y="4035425"/>
          <p14:tracePt t="9913" x="4244975" y="4057650"/>
          <p14:tracePt t="9930" x="4244975" y="4098925"/>
          <p14:tracePt t="9946" x="4244975" y="4114800"/>
          <p14:tracePt t="9964" x="4257675" y="4137025"/>
          <p14:tracePt t="9980" x="4257675" y="4162425"/>
          <p14:tracePt t="9997" x="4260850" y="4184650"/>
          <p14:tracePt t="10014" x="4260850" y="4197350"/>
          <p14:tracePt t="10030" x="4267200" y="4219575"/>
          <p14:tracePt t="10047" x="4270375" y="4248150"/>
          <p14:tracePt t="10063" x="4270375" y="4267200"/>
          <p14:tracePt t="10080" x="4276725" y="4308475"/>
          <p14:tracePt t="10097" x="4283075" y="4333875"/>
          <p14:tracePt t="10113" x="4283075" y="4362450"/>
          <p14:tracePt t="10129" x="4289425" y="4381500"/>
          <p14:tracePt t="10147" x="4289425" y="4391025"/>
          <p14:tracePt t="10163" x="4289425" y="4406900"/>
          <p14:tracePt t="10179" x="4289425" y="4422775"/>
          <p14:tracePt t="10197" x="4289425" y="4432300"/>
          <p14:tracePt t="10213" x="4289425" y="4441825"/>
          <p14:tracePt t="10229" x="4289425" y="4460875"/>
          <p14:tracePt t="10246" x="4289425" y="4470400"/>
          <p14:tracePt t="10264" x="4289425" y="4486275"/>
          <p14:tracePt t="10280" x="4289425" y="4489450"/>
          <p14:tracePt t="10380" x="4289425" y="4502150"/>
          <p14:tracePt t="10422" x="4298950" y="4502150"/>
          <p14:tracePt t="10450" x="4305300" y="4502150"/>
          <p14:tracePt t="10857" x="4343400" y="4527550"/>
          <p14:tracePt t="10864" x="4416425" y="4562475"/>
          <p14:tracePt t="10880" x="4575175" y="4638675"/>
          <p14:tracePt t="10896" x="4705350" y="4683125"/>
          <p14:tracePt t="10914" x="4927600" y="4727575"/>
          <p14:tracePt t="10930" x="5035550" y="4733925"/>
          <p14:tracePt t="10964" x="5213350" y="4743450"/>
          <p14:tracePt t="10997" x="5394325" y="4765675"/>
          <p14:tracePt t="11014" x="5511800" y="4765675"/>
          <p14:tracePt t="11029" x="5591175" y="4765675"/>
          <p14:tracePt t="11047" x="5654675" y="4765675"/>
          <p14:tracePt t="11063" x="5743575" y="4743450"/>
          <p14:tracePt t="11080" x="5765800" y="4730750"/>
          <p14:tracePt t="11097" x="5775325" y="4721225"/>
          <p14:tracePt t="11114" x="5781675" y="4695825"/>
          <p14:tracePt t="11130" x="5781675" y="4673600"/>
          <p14:tracePt t="11146" x="5781675" y="4629150"/>
          <p14:tracePt t="11163" x="5765800" y="4572000"/>
          <p14:tracePt t="11179" x="5740400" y="4533900"/>
          <p14:tracePt t="11196" x="5705475" y="4486275"/>
          <p14:tracePt t="11214" x="5657850" y="4410075"/>
          <p14:tracePt t="11230" x="5629275" y="4352925"/>
          <p14:tracePt t="11247" x="5603875" y="4305300"/>
          <p14:tracePt t="11264" x="5559425" y="4254500"/>
          <p14:tracePt t="11280" x="5527675" y="4222750"/>
          <p14:tracePt t="11296" x="5495925" y="4203700"/>
          <p14:tracePt t="11313" x="5454650" y="4187825"/>
          <p14:tracePt t="11329" x="5432425" y="4187825"/>
          <p14:tracePt t="11346" x="5410200" y="4187825"/>
          <p14:tracePt t="11364" x="5394325" y="4187825"/>
          <p14:tracePt t="11380" x="5384800" y="4187825"/>
          <p14:tracePt t="11397" x="5375275" y="4187825"/>
          <p14:tracePt t="11414" x="5372100" y="4187825"/>
          <p14:tracePt t="13925" x="5422900" y="4178300"/>
          <p14:tracePt t="13931" x="5502275" y="4171950"/>
          <p14:tracePt t="13946" x="5676900" y="4152900"/>
          <p14:tracePt t="13963" x="5908675" y="4114800"/>
          <p14:tracePt t="13979" x="6127750" y="4067175"/>
          <p14:tracePt t="13996" x="6537325" y="4025900"/>
          <p14:tracePt t="14031" x="7004050" y="3997325"/>
          <p14:tracePt t="14064" x="7159625" y="3997325"/>
          <p14:tracePt t="14080" x="7213600" y="3997325"/>
          <p14:tracePt t="14096" x="7229475" y="3997325"/>
          <p14:tracePt t="14113" x="7239000" y="4003675"/>
          <p14:tracePt t="14131" x="7261225" y="4019550"/>
          <p14:tracePt t="14146" x="7261225" y="4029075"/>
          <p14:tracePt t="14164" x="7261225" y="4038600"/>
          <p14:tracePt t="14181" x="7261225" y="4060825"/>
          <p14:tracePt t="14196" x="7261225" y="4070350"/>
          <p14:tracePt t="14212" x="7261225" y="4079875"/>
          <p14:tracePt t="14230" x="7261225" y="4092575"/>
          <p14:tracePt t="14246" x="7267575" y="4105275"/>
          <p14:tracePt t="14263" x="7283450" y="4114800"/>
          <p14:tracePt t="14280" x="7337425" y="4133850"/>
          <p14:tracePt t="14296" x="7356475" y="41402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7" descr="Capsule de coton ouver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0"/>
            <a:ext cx="2987675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8" descr="Capsule de coton ouver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131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10" descr="hdw29060312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73463"/>
            <a:ext cx="3455988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 Box 11"/>
          <p:cNvSpPr txBox="1">
            <a:spLocks noChangeArrowheads="1"/>
          </p:cNvSpPr>
          <p:nvPr/>
        </p:nvSpPr>
        <p:spPr bwMode="auto">
          <a:xfrm>
            <a:off x="2987675" y="0"/>
            <a:ext cx="2149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00FF"/>
                </a:solidFill>
              </a:rPr>
              <a:t>Capsule loculicide</a:t>
            </a:r>
          </a:p>
        </p:txBody>
      </p:sp>
      <p:sp>
        <p:nvSpPr>
          <p:cNvPr id="56326" name="Text Box 14"/>
          <p:cNvSpPr txBox="1">
            <a:spLocks noChangeArrowheads="1"/>
          </p:cNvSpPr>
          <p:nvPr/>
        </p:nvSpPr>
        <p:spPr bwMode="auto">
          <a:xfrm>
            <a:off x="4211638" y="2708275"/>
            <a:ext cx="15636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600"/>
              <a:t>Fentes dorsales </a:t>
            </a:r>
          </a:p>
          <a:p>
            <a:pPr eaLnBrk="1" hangingPunct="1"/>
            <a:r>
              <a:rPr lang="fr-FR" altLang="fr-FR" sz="1600"/>
              <a:t>ou loculicides</a:t>
            </a:r>
          </a:p>
        </p:txBody>
      </p:sp>
      <p:sp>
        <p:nvSpPr>
          <p:cNvPr id="56327" name="Text Box 15"/>
          <p:cNvSpPr txBox="1">
            <a:spLocks noChangeArrowheads="1"/>
          </p:cNvSpPr>
          <p:nvPr/>
        </p:nvSpPr>
        <p:spPr bwMode="auto">
          <a:xfrm>
            <a:off x="539750" y="6491288"/>
            <a:ext cx="3587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 i="1">
                <a:solidFill>
                  <a:srgbClr val="CC0000"/>
                </a:solidFill>
              </a:rPr>
              <a:t>Dipcadi serotinum (Hyacenthaceae)</a:t>
            </a:r>
          </a:p>
        </p:txBody>
      </p:sp>
      <p:sp>
        <p:nvSpPr>
          <p:cNvPr id="56328" name="Text Box 16"/>
          <p:cNvSpPr txBox="1">
            <a:spLocks noChangeArrowheads="1"/>
          </p:cNvSpPr>
          <p:nvPr/>
        </p:nvSpPr>
        <p:spPr bwMode="auto">
          <a:xfrm>
            <a:off x="5435600" y="6216650"/>
            <a:ext cx="3708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 i="1">
                <a:solidFill>
                  <a:srgbClr val="CC0000"/>
                </a:solidFill>
              </a:rPr>
              <a:t>Gossypium sp.  (Malvaceae)</a:t>
            </a:r>
            <a:r>
              <a:rPr lang="fr-FR" altLang="fr-FR" sz="1800" i="1"/>
              <a:t>,</a:t>
            </a:r>
          </a:p>
          <a:p>
            <a:pPr eaLnBrk="1" hangingPunct="1"/>
            <a:r>
              <a:rPr lang="fr-FR" altLang="fr-FR" sz="1800" i="1"/>
              <a:t> </a:t>
            </a:r>
            <a:r>
              <a:rPr lang="fr-FR" altLang="fr-FR" sz="1800"/>
              <a:t>cotonnier</a:t>
            </a:r>
            <a:endParaRPr lang="fr-FR" altLang="fr-FR" sz="1800">
              <a:solidFill>
                <a:srgbClr val="CC0000"/>
              </a:solidFill>
            </a:endParaRPr>
          </a:p>
        </p:txBody>
      </p:sp>
      <p:pic>
        <p:nvPicPr>
          <p:cNvPr id="56329" name="Picture 18" descr="p_harmala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338455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0" name="Text Box 19"/>
          <p:cNvSpPr txBox="1">
            <a:spLocks noChangeArrowheads="1"/>
          </p:cNvSpPr>
          <p:nvPr/>
        </p:nvSpPr>
        <p:spPr bwMode="auto">
          <a:xfrm>
            <a:off x="179388" y="3068638"/>
            <a:ext cx="3625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 i="1">
                <a:solidFill>
                  <a:srgbClr val="CC0000"/>
                </a:solidFill>
              </a:rPr>
              <a:t>Peganum harmala (Zygophyllaceae)</a:t>
            </a:r>
          </a:p>
        </p:txBody>
      </p:sp>
      <p:sp>
        <p:nvSpPr>
          <p:cNvPr id="56331" name="Line 20"/>
          <p:cNvSpPr>
            <a:spLocks noChangeShapeType="1"/>
          </p:cNvSpPr>
          <p:nvPr/>
        </p:nvSpPr>
        <p:spPr bwMode="auto">
          <a:xfrm flipH="1" flipV="1">
            <a:off x="2411413" y="2133600"/>
            <a:ext cx="1873250" cy="790575"/>
          </a:xfrm>
          <a:prstGeom prst="line">
            <a:avLst/>
          </a:prstGeom>
          <a:noFill/>
          <a:ln w="9525">
            <a:solidFill>
              <a:srgbClr val="99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6332" name="Line 21"/>
          <p:cNvSpPr>
            <a:spLocks noChangeShapeType="1"/>
          </p:cNvSpPr>
          <p:nvPr/>
        </p:nvSpPr>
        <p:spPr bwMode="auto">
          <a:xfrm flipH="1">
            <a:off x="2916238" y="2924175"/>
            <a:ext cx="1368425" cy="1152525"/>
          </a:xfrm>
          <a:prstGeom prst="line">
            <a:avLst/>
          </a:prstGeom>
          <a:noFill/>
          <a:ln w="9525">
            <a:solidFill>
              <a:srgbClr val="99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6333" name="Line 22"/>
          <p:cNvSpPr>
            <a:spLocks noChangeShapeType="1"/>
          </p:cNvSpPr>
          <p:nvPr/>
        </p:nvSpPr>
        <p:spPr bwMode="auto">
          <a:xfrm flipV="1">
            <a:off x="5580063" y="1916113"/>
            <a:ext cx="2952750" cy="1225550"/>
          </a:xfrm>
          <a:prstGeom prst="line">
            <a:avLst/>
          </a:prstGeom>
          <a:noFill/>
          <a:ln w="9525">
            <a:solidFill>
              <a:srgbClr val="99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6334" name="Line 24"/>
          <p:cNvSpPr>
            <a:spLocks noChangeShapeType="1"/>
          </p:cNvSpPr>
          <p:nvPr/>
        </p:nvSpPr>
        <p:spPr bwMode="auto">
          <a:xfrm>
            <a:off x="5580063" y="3141663"/>
            <a:ext cx="1368425" cy="1943100"/>
          </a:xfrm>
          <a:prstGeom prst="line">
            <a:avLst/>
          </a:prstGeom>
          <a:noFill/>
          <a:ln w="9525">
            <a:solidFill>
              <a:srgbClr val="99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6335" name="Line 25"/>
          <p:cNvSpPr>
            <a:spLocks noChangeShapeType="1"/>
          </p:cNvSpPr>
          <p:nvPr/>
        </p:nvSpPr>
        <p:spPr bwMode="auto">
          <a:xfrm>
            <a:off x="5580063" y="3141663"/>
            <a:ext cx="1800225" cy="935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36"/>
    </mc:Choice>
    <mc:Fallback xmlns="">
      <p:transition spd="slow" advTm="57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41" x="7305675" y="4111625"/>
          <p14:tracePt t="2948" x="7242175" y="4073525"/>
          <p14:tracePt t="2967" x="7118350" y="3994150"/>
          <p14:tracePt t="2983" x="6873875" y="3844925"/>
          <p14:tracePt t="3002" x="6705600" y="3762375"/>
          <p14:tracePt t="3018" x="6432550" y="3609975"/>
          <p14:tracePt t="3038" x="6248400" y="3473450"/>
          <p14:tracePt t="3064" x="5867400" y="3263900"/>
          <p14:tracePt t="3099" x="5648325" y="3136900"/>
          <p14:tracePt t="3534" x="5568950" y="3038475"/>
          <p14:tracePt t="3541" x="5492750" y="2962275"/>
          <p14:tracePt t="3551" x="5413375" y="2863850"/>
          <p14:tracePt t="3568" x="5095875" y="2447925"/>
          <p14:tracePt t="3585" x="4949825" y="2251075"/>
          <p14:tracePt t="3597" x="4752975" y="1987550"/>
          <p14:tracePt t="3615" x="4619625" y="1816100"/>
          <p14:tracePt t="3648" x="4381500" y="1539875"/>
          <p14:tracePt t="3682" x="4225925" y="1384300"/>
          <p14:tracePt t="3698" x="4168775" y="1358900"/>
          <p14:tracePt t="3713" x="4121150" y="1323975"/>
          <p14:tracePt t="3730" x="4054475" y="1295400"/>
          <p14:tracePt t="3746" x="3968750" y="1244600"/>
          <p14:tracePt t="3763" x="3911600" y="1216025"/>
          <p14:tracePt t="3780" x="3860800" y="1181100"/>
          <p14:tracePt t="3797" x="3784600" y="1123950"/>
          <p14:tracePt t="3813" x="3736975" y="1098550"/>
          <p14:tracePt t="4118" x="3679825" y="1098550"/>
          <p14:tracePt t="4126" x="3600450" y="1098550"/>
          <p14:tracePt t="4131" x="3508375" y="1104900"/>
          <p14:tracePt t="4146" x="3336925" y="1104900"/>
          <p14:tracePt t="4163" x="3187700" y="1104900"/>
          <p14:tracePt t="4180" x="3028950" y="1104900"/>
          <p14:tracePt t="4197" x="2822575" y="1104900"/>
          <p14:tracePt t="4214" x="2714625" y="1111250"/>
          <p14:tracePt t="4230" x="2597150" y="1130300"/>
          <p14:tracePt t="4247" x="2466975" y="1146175"/>
          <p14:tracePt t="4263" x="2368550" y="1162050"/>
          <p14:tracePt t="4279" x="2286000" y="1177925"/>
          <p14:tracePt t="4297" x="2174875" y="1193800"/>
          <p14:tracePt t="4313" x="2114550" y="1193800"/>
          <p14:tracePt t="4329" x="2060575" y="1193800"/>
          <p14:tracePt t="4346" x="2006600" y="1193800"/>
          <p14:tracePt t="4364" x="1984375" y="1193800"/>
          <p14:tracePt t="4380" x="1955800" y="1193800"/>
          <p14:tracePt t="4397" x="1920875" y="1200150"/>
          <p14:tracePt t="4413" x="1892300" y="1206500"/>
          <p14:tracePt t="4429" x="1863725" y="1206500"/>
          <p14:tracePt t="4447" x="1822450" y="1206500"/>
          <p14:tracePt t="4463" x="1800225" y="1206500"/>
          <p14:tracePt t="4479" x="1778000" y="1206500"/>
          <p14:tracePt t="4482" x="1771650" y="1206500"/>
          <p14:tracePt t="4497" x="1762125" y="1203325"/>
          <p14:tracePt t="4513" x="1746250" y="1193800"/>
          <p14:tracePt t="4529" x="1727200" y="1177925"/>
          <p14:tracePt t="4547" x="1698625" y="1149350"/>
          <p14:tracePt t="4563" x="1673225" y="1123950"/>
          <p14:tracePt t="4580" x="1647825" y="1089025"/>
          <p14:tracePt t="4597" x="1638300" y="1050925"/>
          <p14:tracePt t="4613" x="1625600" y="1028700"/>
          <p14:tracePt t="4631" x="1600200" y="990600"/>
          <p14:tracePt t="4647" x="1590675" y="974725"/>
          <p14:tracePt t="4663" x="1581150" y="965200"/>
          <p14:tracePt t="4680" x="1562100" y="946150"/>
          <p14:tracePt t="4696" x="1549400" y="939800"/>
          <p14:tracePt t="4713" x="1539875" y="936625"/>
          <p14:tracePt t="4731" x="1527175" y="936625"/>
          <p14:tracePt t="4747" x="1520825" y="927100"/>
          <p14:tracePt t="4764" x="1504950" y="927100"/>
          <p14:tracePt t="4781" x="1492250" y="904875"/>
          <p14:tracePt t="4797" x="1482725" y="901700"/>
          <p14:tracePt t="4813" x="1460500" y="901700"/>
          <p14:tracePt t="4830" x="1444625" y="901700"/>
          <p14:tracePt t="4846" x="1435100" y="901700"/>
          <p14:tracePt t="4863" x="1425575" y="901700"/>
          <p14:tracePt t="4881" x="1406525" y="901700"/>
          <p14:tracePt t="4897" x="1400175" y="911225"/>
          <p14:tracePt t="4914" x="1400175" y="927100"/>
          <p14:tracePt t="4930" x="1400175" y="974725"/>
          <p14:tracePt t="4946" x="1403350" y="1012825"/>
          <p14:tracePt t="4963" x="1422400" y="1050925"/>
          <p14:tracePt t="4980" x="1435100" y="1092200"/>
          <p14:tracePt t="4996" x="1441450" y="1108075"/>
          <p14:tracePt t="5013" x="1444625" y="1117600"/>
          <p14:tracePt t="5030" x="1460500" y="1133475"/>
          <p14:tracePt t="5046" x="1476375" y="1143000"/>
          <p14:tracePt t="5063" x="1485900" y="1152525"/>
          <p14:tracePt t="5080" x="1511300" y="1168400"/>
          <p14:tracePt t="5096" x="1543050" y="1187450"/>
          <p14:tracePt t="5113" x="1558925" y="1200150"/>
          <p14:tracePt t="5130" x="1587500" y="1216025"/>
          <p14:tracePt t="5146" x="1597025" y="1225550"/>
          <p14:tracePt t="5164" x="1606550" y="1225550"/>
          <p14:tracePt t="5180" x="1619250" y="1225550"/>
          <p14:tracePt t="5197" x="1635125" y="1225550"/>
          <p14:tracePt t="5214" x="1644650" y="1225550"/>
          <p14:tracePt t="5230" x="1679575" y="1216025"/>
          <p14:tracePt t="5246" x="1717675" y="1203325"/>
          <p14:tracePt t="5263" x="1739900" y="1190625"/>
          <p14:tracePt t="5280" x="1771650" y="1168400"/>
          <p14:tracePt t="5296" x="1781175" y="1165225"/>
          <p14:tracePt t="5330" x="1781175" y="1158875"/>
          <p14:tracePt t="5346" x="1781175" y="1149350"/>
          <p14:tracePt t="5363" x="1781175" y="1143000"/>
          <p14:tracePt t="5380" x="1781175" y="1130300"/>
          <p14:tracePt t="5396" x="1781175" y="1108075"/>
          <p14:tracePt t="5413" x="1781175" y="1079500"/>
          <p14:tracePt t="5430" x="1781175" y="1050925"/>
          <p14:tracePt t="5446" x="1781175" y="1041400"/>
          <p14:tracePt t="5464" x="1781175" y="1038225"/>
          <p14:tracePt t="5497" x="1784350" y="1038225"/>
          <p14:tracePt t="5513" x="1806575" y="1038225"/>
          <p14:tracePt t="5530" x="1838325" y="1038225"/>
          <p14:tracePt t="5546" x="1870075" y="1041400"/>
          <p14:tracePt t="5564" x="1885950" y="1050925"/>
          <p14:tracePt t="5580" x="1939925" y="1069975"/>
          <p14:tracePt t="5596" x="1978025" y="1082675"/>
          <p14:tracePt t="5614" x="2041525" y="1104900"/>
          <p14:tracePt t="5630" x="2143125" y="1133475"/>
          <p14:tracePt t="5646" x="2181225" y="1152525"/>
          <p14:tracePt t="5663" x="2228850" y="1171575"/>
          <p14:tracePt t="5679" x="2279650" y="1203325"/>
          <p14:tracePt t="5696" x="2317750" y="1235075"/>
          <p14:tracePt t="5713" x="2355850" y="1260475"/>
          <p14:tracePt t="5730" x="2416175" y="1314450"/>
          <p14:tracePt t="5746" x="2447925" y="1346200"/>
          <p14:tracePt t="5763" x="2479675" y="1368425"/>
          <p14:tracePt t="5780" x="2524125" y="1412875"/>
          <p14:tracePt t="5796" x="2549525" y="1444625"/>
          <p14:tracePt t="5813" x="2587625" y="1492250"/>
          <p14:tracePt t="5830" x="2644775" y="1562100"/>
          <p14:tracePt t="5846" x="2689225" y="1622425"/>
          <p14:tracePt t="5864" x="2740025" y="1673225"/>
          <p14:tracePt t="5880" x="2787650" y="1743075"/>
          <p14:tracePt t="5897" x="2828925" y="1790700"/>
          <p14:tracePt t="5913" x="2854325" y="1835150"/>
          <p14:tracePt t="5929" x="2901950" y="1901825"/>
          <p14:tracePt t="5946" x="2921000" y="1949450"/>
          <p14:tracePt t="5963" x="2943225" y="1997075"/>
          <p14:tracePt t="5980" x="2962275" y="2060575"/>
          <p14:tracePt t="5997" x="2962275" y="2082800"/>
          <p14:tracePt t="6001" x="2962275" y="2101850"/>
          <p14:tracePt t="6013" x="2962275" y="2117725"/>
          <p14:tracePt t="6031" x="2962275" y="2181225"/>
          <p14:tracePt t="6046" x="2962275" y="2225675"/>
          <p14:tracePt t="6063" x="2962275" y="2260600"/>
          <p14:tracePt t="6079" x="2962275" y="2308225"/>
          <p14:tracePt t="6096" x="2959100" y="2339975"/>
          <p14:tracePt t="6113" x="2946400" y="2362200"/>
          <p14:tracePt t="6130" x="2921000" y="2397125"/>
          <p14:tracePt t="6147" x="2911475" y="2406650"/>
          <p14:tracePt t="6164" x="2898775" y="2422525"/>
          <p14:tracePt t="6180" x="2889250" y="2432050"/>
          <p14:tracePt t="6196" x="2870200" y="2447925"/>
          <p14:tracePt t="6213" x="2860675" y="2457450"/>
          <p14:tracePt t="6230" x="2847975" y="2473325"/>
          <p14:tracePt t="6247" x="2819400" y="2479675"/>
          <p14:tracePt t="6264" x="2746375" y="2486025"/>
          <p14:tracePt t="6280" x="2676525" y="2486025"/>
          <p14:tracePt t="6296" x="2597150" y="2486025"/>
          <p14:tracePt t="6314" x="2422525" y="2479675"/>
          <p14:tracePt t="6329" x="2301875" y="2463800"/>
          <p14:tracePt t="6346" x="2165350" y="2454275"/>
          <p14:tracePt t="6364" x="1987550" y="2428875"/>
          <p14:tracePt t="6380" x="1901825" y="2406650"/>
          <p14:tracePt t="6397" x="1816100" y="2390775"/>
          <p14:tracePt t="6414" x="1673225" y="2374900"/>
          <p14:tracePt t="6430" x="1600200" y="2368550"/>
          <p14:tracePt t="6446" x="1536700" y="2359025"/>
          <p14:tracePt t="6463" x="1460500" y="2352675"/>
          <p14:tracePt t="6479" x="1390650" y="2352675"/>
          <p14:tracePt t="6497" x="1317625" y="2352675"/>
          <p14:tracePt t="6514" x="1209675" y="2339975"/>
          <p14:tracePt t="6530" x="1158875" y="2339975"/>
          <p14:tracePt t="6547" x="1114425" y="2333625"/>
          <p14:tracePt t="6564" x="1050925" y="2314575"/>
          <p14:tracePt t="6580" x="1000125" y="2314575"/>
          <p14:tracePt t="6596" x="962025" y="2301875"/>
          <p14:tracePt t="6613" x="911225" y="2276475"/>
          <p14:tracePt t="6630" x="879475" y="2263775"/>
          <p14:tracePt t="6646" x="857250" y="2251075"/>
          <p14:tracePt t="6664" x="822325" y="2235200"/>
          <p14:tracePt t="6680" x="803275" y="2219325"/>
          <p14:tracePt t="6696" x="793750" y="2209800"/>
          <p14:tracePt t="6713" x="774700" y="2193925"/>
          <p14:tracePt t="6730" x="762000" y="2162175"/>
          <p14:tracePt t="6746" x="749300" y="2124075"/>
          <p14:tracePt t="6763" x="730250" y="2025650"/>
          <p14:tracePt t="6779" x="704850" y="1936750"/>
          <p14:tracePt t="6797" x="704850" y="1866900"/>
          <p14:tracePt t="6814" x="704850" y="1784350"/>
          <p14:tracePt t="6830" x="704850" y="1701800"/>
          <p14:tracePt t="6847" x="704850" y="1619250"/>
          <p14:tracePt t="6863" x="704850" y="1533525"/>
          <p14:tracePt t="6879" x="717550" y="1479550"/>
          <p14:tracePt t="6896" x="723900" y="1431925"/>
          <p14:tracePt t="6913" x="742950" y="1352550"/>
          <p14:tracePt t="6930" x="749300" y="1292225"/>
          <p14:tracePt t="6947" x="755650" y="1228725"/>
          <p14:tracePt t="6964" x="768350" y="1158875"/>
          <p14:tracePt t="6980" x="784225" y="1114425"/>
          <p14:tracePt t="6997" x="796925" y="1076325"/>
          <p14:tracePt t="7013" x="812800" y="1019175"/>
          <p14:tracePt t="7029" x="825500" y="974725"/>
          <p14:tracePt t="7046" x="854075" y="936625"/>
          <p14:tracePt t="7063" x="882650" y="892175"/>
          <p14:tracePt t="7080" x="904875" y="869950"/>
          <p14:tracePt t="7097" x="914400" y="860425"/>
          <p14:tracePt t="7113" x="936625" y="844550"/>
          <p14:tracePt t="7130" x="965200" y="838200"/>
          <p14:tracePt t="7147" x="996950" y="838200"/>
          <p14:tracePt t="7163" x="1146175" y="838200"/>
          <p14:tracePt t="7179" x="1260475" y="838200"/>
          <p14:tracePt t="7196" x="1333500" y="844550"/>
          <p14:tracePt t="7213" x="1419225" y="844550"/>
          <p14:tracePt t="7230" x="1479550" y="844550"/>
          <p14:tracePt t="7247" x="1530350" y="844550"/>
          <p14:tracePt t="7263" x="1647825" y="844550"/>
          <p14:tracePt t="7280" x="1743075" y="850900"/>
          <p14:tracePt t="7297" x="1882775" y="869950"/>
          <p14:tracePt t="7312" x="2051050" y="920750"/>
          <p14:tracePt t="7329" x="2114550" y="933450"/>
          <p14:tracePt t="7346" x="2152650" y="946150"/>
          <p14:tracePt t="7363" x="2203450" y="977900"/>
          <p14:tracePt t="7380" x="2241550" y="990600"/>
          <p14:tracePt t="7397" x="2279650" y="1009650"/>
          <p14:tracePt t="7413" x="2393950" y="1060450"/>
          <p14:tracePt t="7430" x="2482850" y="1095375"/>
          <p14:tracePt t="7446" x="2549525" y="1123950"/>
          <p14:tracePt t="7462" x="2635250" y="1158875"/>
          <p14:tracePt t="7479" x="2682875" y="1190625"/>
          <p14:tracePt t="7496" x="2720975" y="1216025"/>
          <p14:tracePt t="7512" x="2790825" y="1279525"/>
          <p14:tracePt t="7529" x="2841625" y="1323975"/>
          <p14:tracePt t="7546" x="2889250" y="1365250"/>
          <p14:tracePt t="7548" x="2911475" y="1393825"/>
          <p14:tracePt t="7563" x="2981325" y="1441450"/>
          <p14:tracePt t="7579" x="3041650" y="1495425"/>
          <p14:tracePt t="7596" x="3098800" y="1565275"/>
          <p14:tracePt t="7613" x="3155950" y="1644650"/>
          <p14:tracePt t="7630" x="3175000" y="1689100"/>
          <p14:tracePt t="7646" x="3194050" y="1727200"/>
          <p14:tracePt t="7663" x="3213100" y="1790700"/>
          <p14:tracePt t="7679" x="3228975" y="1863725"/>
          <p14:tracePt t="7696" x="3244850" y="1949450"/>
          <p14:tracePt t="7713" x="3244850" y="2057400"/>
          <p14:tracePt t="7729" x="3241675" y="2092325"/>
          <p14:tracePt t="7747" x="3225800" y="2146300"/>
          <p14:tracePt t="7764" x="3175000" y="2241550"/>
          <p14:tracePt t="7780" x="3136900" y="2311400"/>
          <p14:tracePt t="7798" x="3089275" y="2387600"/>
          <p14:tracePt t="7814" x="3057525" y="2435225"/>
          <p14:tracePt t="7830" x="3006725" y="2479675"/>
          <p14:tracePt t="7846" x="2927350" y="2527300"/>
          <p14:tracePt t="7863" x="2740025" y="2616200"/>
          <p14:tracePt t="7879" x="2597150" y="2670175"/>
          <p14:tracePt t="7898" x="2384425" y="2730500"/>
          <p14:tracePt t="7913" x="2282825" y="2765425"/>
          <p14:tracePt t="7930" x="2200275" y="2778125"/>
          <p14:tracePt t="7947" x="2066925" y="2794000"/>
          <p14:tracePt t="7964" x="1984375" y="2794000"/>
          <p14:tracePt t="7980" x="1901825" y="2813050"/>
          <p14:tracePt t="7997" x="1784350" y="2813050"/>
          <p14:tracePt t="8012" x="1714500" y="2813050"/>
          <p14:tracePt t="8029" x="1654175" y="2813050"/>
          <p14:tracePt t="8048" x="1574800" y="2803525"/>
          <p14:tracePt t="8063" x="1530350" y="2790825"/>
          <p14:tracePt t="8079" x="1492250" y="2778125"/>
          <p14:tracePt t="8097" x="1444625" y="2759075"/>
          <p14:tracePt t="8113" x="1419225" y="2740025"/>
          <p14:tracePt t="8129" x="1387475" y="2720975"/>
          <p14:tracePt t="8146" x="1362075" y="2676525"/>
          <p14:tracePt t="8455" x="1327150" y="2613025"/>
          <p14:tracePt t="8463" x="1289050" y="2540000"/>
          <p14:tracePt t="8480" x="1206500" y="2384425"/>
          <p14:tracePt t="8497" x="1108075" y="2197100"/>
          <p14:tracePt t="8513" x="1069975" y="2117725"/>
          <p14:tracePt t="8529" x="1041400" y="2051050"/>
          <p14:tracePt t="8546" x="971550" y="1952625"/>
          <p14:tracePt t="8562" x="914400" y="1882775"/>
          <p14:tracePt t="8580" x="879475" y="1825625"/>
          <p14:tracePt t="8597" x="822325" y="1746250"/>
          <p14:tracePt t="8613" x="796925" y="1692275"/>
          <p14:tracePt t="8630" x="781050" y="1628775"/>
          <p14:tracePt t="8647" x="781050" y="1533525"/>
          <p14:tracePt t="8663" x="781050" y="1473200"/>
          <p14:tracePt t="8679" x="781050" y="1422400"/>
          <p14:tracePt t="8696" x="762000" y="1358900"/>
          <p14:tracePt t="8712" x="755650" y="1336675"/>
          <p14:tracePt t="8729" x="755650" y="1314450"/>
          <p14:tracePt t="8747" x="755650" y="1273175"/>
          <p14:tracePt t="8763" x="765175" y="1241425"/>
          <p14:tracePt t="8780" x="784225" y="1219200"/>
          <p14:tracePt t="8797" x="828675" y="1181100"/>
          <p14:tracePt t="8813" x="841375" y="1171575"/>
          <p14:tracePt t="8829" x="863600" y="1162050"/>
          <p14:tracePt t="8846" x="898525" y="1149350"/>
          <p14:tracePt t="8862" x="936625" y="1143000"/>
          <p14:tracePt t="8879" x="996950" y="1143000"/>
          <p14:tracePt t="8896" x="1114425" y="1143000"/>
          <p14:tracePt t="8913" x="1187450" y="1146175"/>
          <p14:tracePt t="8930" x="1257300" y="1155700"/>
          <p14:tracePt t="8946" x="1343025" y="1162050"/>
          <p14:tracePt t="8963" x="1387475" y="1174750"/>
          <p14:tracePt t="8979" x="1435100" y="1187450"/>
          <p14:tracePt t="8997" x="1498600" y="1212850"/>
          <p14:tracePt t="9013" x="1552575" y="1225550"/>
          <p14:tracePt t="9030" x="1616075" y="1241425"/>
          <p14:tracePt t="9047" x="1717675" y="1270000"/>
          <p14:tracePt t="9063" x="1765300" y="1276350"/>
          <p14:tracePt t="9079" x="1800225" y="1276350"/>
          <p14:tracePt t="9096" x="1831975" y="1276350"/>
          <p14:tracePt t="9113" x="1863725" y="1276350"/>
          <p14:tracePt t="9129" x="1885950" y="1282700"/>
          <p14:tracePt t="9147" x="1911350" y="1289050"/>
          <p14:tracePt t="9163" x="1927225" y="1289050"/>
          <p14:tracePt t="9180" x="1936750" y="1289050"/>
          <p14:tracePt t="9197" x="1952625" y="1292225"/>
          <p14:tracePt t="9213" x="1968500" y="1292225"/>
          <p14:tracePt t="9246" x="1971675" y="1292225"/>
          <p14:tracePt t="9262" x="1981200" y="1301750"/>
          <p14:tracePt t="9279" x="1990725" y="1311275"/>
          <p14:tracePt t="9296" x="2012950" y="1323975"/>
          <p14:tracePt t="9313" x="2022475" y="1327150"/>
          <p14:tracePt t="9330" x="2032000" y="1333500"/>
          <p14:tracePt t="9347" x="2041525" y="1333500"/>
          <p14:tracePt t="9362" x="2041525" y="1336675"/>
          <p14:tracePt t="9379" x="2041525" y="1343025"/>
          <p14:tracePt t="9396" x="2041525" y="1358900"/>
          <p14:tracePt t="9412" x="2041525" y="1362075"/>
          <p14:tracePt t="9761" x="2035175" y="1355725"/>
          <p14:tracePt t="9767" x="2022475" y="1336675"/>
          <p14:tracePt t="9781" x="1997075" y="1295400"/>
          <p14:tracePt t="9796" x="1955800" y="1257300"/>
          <p14:tracePt t="9812" x="1917700" y="1225550"/>
          <p14:tracePt t="9829" x="1876425" y="1190625"/>
          <p14:tracePt t="9846" x="1809750" y="1146175"/>
          <p14:tracePt t="9881" x="1736725" y="1095375"/>
          <p14:tracePt t="9913" x="1682750" y="1066800"/>
          <p14:tracePt t="9931" x="1638300" y="1022350"/>
          <p14:tracePt t="9946" x="1612900" y="996950"/>
          <p14:tracePt t="9962" x="1565275" y="949325"/>
          <p14:tracePt t="9979" x="1520825" y="898525"/>
          <p14:tracePt t="9996" x="1482725" y="831850"/>
          <p14:tracePt t="10013" x="1470025" y="803275"/>
          <p14:tracePt t="10030" x="1450975" y="765175"/>
          <p14:tracePt t="10047" x="1447800" y="755650"/>
          <p14:tracePt t="10063" x="1447800" y="746125"/>
          <p14:tracePt t="10153" x="1447800" y="749300"/>
          <p14:tracePt t="10160" x="1447800" y="752475"/>
          <p14:tracePt t="10167" x="1447800" y="758825"/>
          <p14:tracePt t="10180" x="1447800" y="768350"/>
          <p14:tracePt t="10196" x="1447800" y="777875"/>
          <p14:tracePt t="10213" x="1447800" y="793750"/>
          <p14:tracePt t="10229" x="1447800" y="803275"/>
          <p14:tracePt t="10246" x="1447800" y="828675"/>
          <p14:tracePt t="10263" x="1447800" y="857250"/>
          <p14:tracePt t="10280" x="1447800" y="898525"/>
          <p14:tracePt t="10296" x="1447800" y="920750"/>
          <p14:tracePt t="10313" x="1447800" y="942975"/>
          <p14:tracePt t="10330" x="1450975" y="1028700"/>
          <p14:tracePt t="10346" x="1457325" y="1089025"/>
          <p14:tracePt t="10363" x="1473200" y="1136650"/>
          <p14:tracePt t="10380" x="1492250" y="1200150"/>
          <p14:tracePt t="10395" x="1504950" y="1238250"/>
          <p14:tracePt t="10412" x="1514475" y="1260475"/>
          <p14:tracePt t="10429" x="1530350" y="1289050"/>
          <p14:tracePt t="10446" x="1539875" y="1298575"/>
          <p14:tracePt t="10462" x="1549400" y="1308100"/>
          <p14:tracePt t="10480" x="1565275" y="1308100"/>
          <p14:tracePt t="10496" x="1581150" y="1308100"/>
          <p14:tracePt t="10512" x="1590675" y="1308100"/>
          <p14:tracePt t="10709" x="1651000" y="1304925"/>
          <p14:tracePt t="10716" x="1724025" y="1295400"/>
          <p14:tracePt t="10730" x="1851025" y="1289050"/>
          <p14:tracePt t="10746" x="1978025" y="1270000"/>
          <p14:tracePt t="10763" x="2076450" y="1244600"/>
          <p14:tracePt t="10779" x="2152650" y="1225550"/>
          <p14:tracePt t="10795" x="2181225" y="1212850"/>
          <p14:tracePt t="10813" x="2206625" y="1203325"/>
          <p14:tracePt t="10830" x="2235200" y="1177925"/>
          <p14:tracePt t="10846" x="2251075" y="1168400"/>
          <p14:tracePt t="10863" x="2266950" y="1158875"/>
          <p14:tracePt t="10880" x="2286000" y="1136650"/>
          <p14:tracePt t="10896" x="2298700" y="1136650"/>
          <p14:tracePt t="10912" x="2301875" y="1136650"/>
          <p14:tracePt t="10929" x="2301875" y="1127125"/>
          <p14:tracePt t="10946" x="2301875" y="1123950"/>
          <p14:tracePt t="10963" x="2301875" y="1117600"/>
          <p14:tracePt t="11023" x="2308225" y="1117600"/>
          <p14:tracePt t="11066" x="2311400" y="1117600"/>
          <p14:tracePt t="11072" x="2317750" y="1117600"/>
          <p14:tracePt t="11080" x="2327275" y="1117600"/>
          <p14:tracePt t="11096" x="2336800" y="1120775"/>
          <p14:tracePt t="11113" x="2346325" y="1130300"/>
          <p14:tracePt t="11130" x="2365375" y="1168400"/>
          <p14:tracePt t="11146" x="2393950" y="1225550"/>
          <p14:tracePt t="11163" x="2425700" y="1314450"/>
          <p14:tracePt t="11179" x="2482850" y="1450975"/>
          <p14:tracePt t="11195" x="2511425" y="1520825"/>
          <p14:tracePt t="11212" x="2524125" y="1565275"/>
          <p14:tracePt t="11230" x="2574925" y="1670050"/>
          <p14:tracePt t="11246" x="2616200" y="1758950"/>
          <p14:tracePt t="11263" x="2647950" y="1844675"/>
          <p14:tracePt t="11280" x="2701925" y="1952625"/>
          <p14:tracePt t="11296" x="2730500" y="2012950"/>
          <p14:tracePt t="11312" x="2749550" y="2057400"/>
          <p14:tracePt t="11329" x="2774950" y="2120900"/>
          <p14:tracePt t="11345" x="2774950" y="2149475"/>
          <p14:tracePt t="11362" x="2774950" y="2181225"/>
          <p14:tracePt t="11379" x="2774950" y="2235200"/>
          <p14:tracePt t="11395" x="2787650" y="2263775"/>
          <p14:tracePt t="11414" x="2806700" y="2308225"/>
          <p14:tracePt t="11430" x="2822575" y="2330450"/>
          <p14:tracePt t="11446" x="2835275" y="2362200"/>
          <p14:tracePt t="11462" x="2835275" y="2384425"/>
          <p14:tracePt t="11479" x="2835275" y="2397125"/>
          <p14:tracePt t="11495" x="2828925" y="2413000"/>
          <p14:tracePt t="11512" x="2813050" y="2425700"/>
          <p14:tracePt t="11529" x="2778125" y="2441575"/>
          <p14:tracePt t="11545" x="2749550" y="2454275"/>
          <p14:tracePt t="11564" x="2698750" y="2466975"/>
          <p14:tracePt t="11580" x="2654300" y="2473325"/>
          <p14:tracePt t="11596" x="2574925" y="2473325"/>
          <p14:tracePt t="11612" x="2473325" y="2473325"/>
          <p14:tracePt t="11629" x="2355850" y="2473325"/>
          <p14:tracePt t="11645" x="2292350" y="2473325"/>
          <p14:tracePt t="11662" x="2235200" y="2473325"/>
          <p14:tracePt t="11679" x="2171700" y="2470150"/>
          <p14:tracePt t="11695" x="2124075" y="2451100"/>
          <p14:tracePt t="11712" x="2095500" y="2438400"/>
          <p14:tracePt t="11730" x="2044700" y="2419350"/>
          <p14:tracePt t="11746" x="2016125" y="2406650"/>
          <p14:tracePt t="11763" x="1990725" y="2387600"/>
          <p14:tracePt t="11779" x="1974850" y="2384425"/>
          <p14:tracePt t="11795" x="1962150" y="2384425"/>
          <p14:tracePt t="11813" x="1946275" y="2384425"/>
          <p14:tracePt t="11830" x="1939925" y="2384425"/>
          <p14:tracePt t="11846" x="1936750" y="2384425"/>
          <p14:tracePt t="11863" x="1930400" y="2384425"/>
          <p14:tracePt t="11880" x="1920875" y="2378075"/>
          <p14:tracePt t="11896" x="1917700" y="2374900"/>
          <p14:tracePt t="12657" x="1911350" y="2374900"/>
          <p14:tracePt t="12663" x="1908175" y="2368550"/>
          <p14:tracePt t="12679" x="1892300" y="2365375"/>
          <p14:tracePt t="12698" x="1882775" y="2343150"/>
          <p14:tracePt t="12712" x="1882775" y="2333625"/>
          <p14:tracePt t="12729" x="1882775" y="2317750"/>
          <p14:tracePt t="12763" x="1892300" y="2232025"/>
          <p14:tracePt t="12796" x="1920875" y="2165350"/>
          <p14:tracePt t="12813" x="1962150" y="2089150"/>
          <p14:tracePt t="12830" x="2012950" y="2000250"/>
          <p14:tracePt t="12846" x="2070100" y="1908175"/>
          <p14:tracePt t="12862" x="2146300" y="1816100"/>
          <p14:tracePt t="12879" x="2187575" y="1768475"/>
          <p14:tracePt t="12895" x="2197100" y="1749425"/>
          <p14:tracePt t="12912" x="2212975" y="1736725"/>
          <p14:tracePt t="12929" x="2212975" y="1720850"/>
          <p14:tracePt t="12946" x="2212975" y="1714500"/>
          <p14:tracePt t="12963" x="2212975" y="1704975"/>
          <p14:tracePt t="12979" x="2212975" y="1701800"/>
          <p14:tracePt t="12995" x="2212975" y="1695450"/>
          <p14:tracePt t="13012" x="2206625" y="1692275"/>
          <p14:tracePt t="13029" x="2197100" y="1676400"/>
          <p14:tracePt t="13046" x="2181225" y="1666875"/>
          <p14:tracePt t="13063" x="2165350" y="1651000"/>
          <p14:tracePt t="13080" x="2155825" y="1641475"/>
          <p14:tracePt t="13096" x="2146300" y="1635125"/>
          <p14:tracePt t="13113" x="2127250" y="1635125"/>
          <p14:tracePt t="13129" x="2114550" y="1625600"/>
          <p14:tracePt t="13145" x="2105025" y="1622425"/>
          <p14:tracePt t="13162" x="2095500" y="1606550"/>
          <p14:tracePt t="13179" x="2092325" y="1597025"/>
          <p14:tracePt t="13196" x="2076450" y="1587500"/>
          <p14:tracePt t="13213" x="2076450" y="1565275"/>
          <p14:tracePt t="13230" x="2076450" y="1562100"/>
          <p14:tracePt t="13283" x="2089150" y="1562100"/>
          <p14:tracePt t="13290" x="2092325" y="1562100"/>
          <p14:tracePt t="13297" x="2098675" y="1562100"/>
          <p14:tracePt t="13312" x="2117725" y="1562100"/>
          <p14:tracePt t="13329" x="2149475" y="1562100"/>
          <p14:tracePt t="13347" x="2181225" y="1562100"/>
          <p14:tracePt t="13362" x="2209800" y="1562100"/>
          <p14:tracePt t="13379" x="2232025" y="1562100"/>
          <p14:tracePt t="13395" x="2260600" y="1562100"/>
          <p14:tracePt t="13412" x="2324100" y="1562100"/>
          <p14:tracePt t="13428" x="2384425" y="1562100"/>
          <p14:tracePt t="13447" x="2470150" y="1562100"/>
          <p14:tracePt t="13462" x="2520950" y="1562100"/>
          <p14:tracePt t="13479" x="2549525" y="1562100"/>
          <p14:tracePt t="13497" x="2584450" y="1562100"/>
          <p14:tracePt t="13513" x="2593975" y="1562100"/>
          <p14:tracePt t="13529" x="2603500" y="1571625"/>
          <p14:tracePt t="13546" x="2638425" y="1597025"/>
          <p14:tracePt t="13562" x="2660650" y="1619250"/>
          <p14:tracePt t="13579" x="2692400" y="1651000"/>
          <p14:tracePt t="13597" x="2717800" y="1685925"/>
          <p14:tracePt t="13612" x="2755900" y="1755775"/>
          <p14:tracePt t="13629" x="2781300" y="1851025"/>
          <p14:tracePt t="13632" x="2787650" y="1911350"/>
          <p14:tracePt t="13646" x="2787650" y="1993900"/>
          <p14:tracePt t="13662" x="2787650" y="2098675"/>
          <p14:tracePt t="13679" x="2784475" y="2225675"/>
          <p14:tracePt t="13696" x="2759075" y="2359025"/>
          <p14:tracePt t="13712" x="2740025" y="2406650"/>
          <p14:tracePt t="13729" x="2727325" y="2444750"/>
          <p14:tracePt t="13746" x="2698750" y="2473325"/>
          <p14:tracePt t="13762" x="2644775" y="2492375"/>
          <p14:tracePt t="13779" x="2581275" y="2501900"/>
          <p14:tracePt t="13796" x="2508250" y="2501900"/>
          <p14:tracePt t="13812" x="2463800" y="2498725"/>
          <p14:tracePt t="13828" x="2435225" y="2492375"/>
          <p14:tracePt t="13846" x="2393950" y="2466975"/>
          <p14:tracePt t="13862" x="2362200" y="2454275"/>
          <p14:tracePt t="13879" x="2336800" y="2432050"/>
          <p14:tracePt t="13897" x="2292350" y="2387600"/>
          <p14:tracePt t="13913" x="2273300" y="2349500"/>
          <p14:tracePt t="13929" x="2263775" y="2333625"/>
          <p14:tracePt t="13946" x="2241550" y="2298700"/>
          <p14:tracePt t="13962" x="2228850" y="2273300"/>
          <p14:tracePt t="13978" x="2216150" y="2251075"/>
          <p14:tracePt t="13996" x="2197100" y="2193925"/>
          <p14:tracePt t="14013" x="2178050" y="2155825"/>
          <p14:tracePt t="14029" x="2168525" y="2133600"/>
          <p14:tracePt t="14046" x="2152650" y="2105025"/>
          <p14:tracePt t="14063" x="2143125" y="2095500"/>
          <p14:tracePt t="14079" x="2114550" y="2082800"/>
          <p14:tracePt t="14096" x="2076450" y="2057400"/>
          <p14:tracePt t="14112" x="2054225" y="2047875"/>
          <p14:tracePt t="14128" x="2044700" y="2038350"/>
          <p14:tracePt t="14147" x="2028825" y="2022475"/>
          <p14:tracePt t="14163" x="2019300" y="2012950"/>
          <p14:tracePt t="14179" x="2009775" y="1997075"/>
          <p14:tracePt t="14196" x="1993900" y="1984375"/>
          <p14:tracePt t="14213" x="1984375" y="1978025"/>
          <p14:tracePt t="14229" x="1974850" y="1968500"/>
          <p14:tracePt t="14246" x="1965325" y="1946275"/>
          <p14:tracePt t="14262" x="1965325" y="1943100"/>
          <p14:tracePt t="14278" x="1965325" y="1936750"/>
          <p14:tracePt t="14295" x="1965325" y="1927225"/>
          <p14:tracePt t="14312" x="1965325" y="1924050"/>
          <p14:tracePt t="14329" x="1965325" y="1917700"/>
          <p14:tracePt t="14345" x="1965325" y="1901825"/>
          <p14:tracePt t="14362" x="1965325" y="1898650"/>
          <p14:tracePt t="14378" x="1965325" y="1892300"/>
          <p14:tracePt t="14396" x="1965325" y="1889125"/>
          <p14:tracePt t="14446" x="1965325" y="1882775"/>
          <p14:tracePt t="14474" x="1965325" y="1879600"/>
          <p14:tracePt t="14618" x="1971675" y="1879600"/>
          <p14:tracePt t="14624" x="1981200" y="1879600"/>
          <p14:tracePt t="14631" x="1984375" y="1879600"/>
          <p14:tracePt t="14645" x="1997075" y="1879600"/>
          <p14:tracePt t="14662" x="2006600" y="1879600"/>
          <p14:tracePt t="14678" x="2016125" y="1879600"/>
          <p14:tracePt t="14695" x="2028825" y="1879600"/>
          <p14:tracePt t="14712" x="2038350" y="1879600"/>
          <p14:tracePt t="14729" x="2044700" y="1879600"/>
          <p14:tracePt t="14745" x="2054225" y="1885950"/>
          <p14:tracePt t="14762" x="2060575" y="1889125"/>
          <p14:tracePt t="14779" x="2070100" y="1895475"/>
          <p14:tracePt t="14796" x="2085975" y="1911350"/>
          <p14:tracePt t="14812" x="2089150" y="1911350"/>
          <p14:tracePt t="14828" x="2095500" y="1914525"/>
          <p14:tracePt t="14862" x="2098675" y="1920875"/>
          <p14:tracePt t="14895" x="2120900" y="1930400"/>
          <p14:tracePt t="14912" x="2130425" y="1939925"/>
          <p14:tracePt t="14928" x="2139950" y="1949450"/>
          <p14:tracePt t="14945" x="2155825" y="1962150"/>
          <p14:tracePt t="14963" x="2168525" y="1965325"/>
          <p14:tracePt t="14979" x="2178050" y="1965325"/>
          <p14:tracePt t="14996" x="2178050" y="1971675"/>
          <p14:tracePt t="15013" x="2187575" y="1974850"/>
          <p14:tracePt t="15028" x="2193925" y="1984375"/>
          <p14:tracePt t="15045" x="2209800" y="2000250"/>
          <p14:tracePt t="15062" x="2225675" y="2016125"/>
          <p14:tracePt t="15079" x="2235200" y="2025650"/>
          <p14:tracePt t="15095" x="2247900" y="2041525"/>
          <p14:tracePt t="15111" x="2257425" y="2051050"/>
          <p14:tracePt t="15129" x="2276475" y="2066925"/>
          <p14:tracePt t="15145" x="2286000" y="2082800"/>
          <p14:tracePt t="15162" x="2295525" y="2092325"/>
          <p14:tracePt t="15180" x="2330450" y="2108200"/>
          <p14:tracePt t="15195" x="2352675" y="2127250"/>
          <p14:tracePt t="15212" x="2362200" y="2136775"/>
          <p14:tracePt t="15229" x="2378075" y="2146300"/>
          <p14:tracePt t="15246" x="2384425" y="2159000"/>
          <p14:tracePt t="15262" x="2384425" y="2171700"/>
          <p14:tracePt t="15280" x="2371725" y="2171700"/>
          <p14:tracePt t="15296" x="2362200" y="2171700"/>
          <p14:tracePt t="15312" x="2352675" y="2171700"/>
          <p14:tracePt t="15328" x="2339975" y="2159000"/>
          <p14:tracePt t="15345" x="2314575" y="2143125"/>
          <p14:tracePt t="15362" x="2289175" y="2117725"/>
          <p14:tracePt t="15380" x="2254250" y="2073275"/>
          <p14:tracePt t="15395" x="2235200" y="2044700"/>
          <p14:tracePt t="15413" x="2209800" y="2019300"/>
          <p14:tracePt t="15429" x="2178050" y="2000250"/>
          <p14:tracePt t="15445" x="2136775" y="1971675"/>
          <p14:tracePt t="15461" x="2111375" y="1946275"/>
          <p14:tracePt t="15478" x="2089150" y="1933575"/>
          <p14:tracePt t="15495" x="2044700" y="1901825"/>
          <p14:tracePt t="15512" x="2012950" y="1882775"/>
          <p14:tracePt t="15529" x="1978025" y="1866900"/>
          <p14:tracePt t="15546" x="1955800" y="1847850"/>
          <p14:tracePt t="15562" x="1930400" y="1828800"/>
          <p14:tracePt t="15578" x="1898650" y="1812925"/>
          <p14:tracePt t="15595" x="1863725" y="1768475"/>
          <p14:tracePt t="15611" x="1828800" y="1730375"/>
          <p14:tracePt t="15628" x="1806575" y="1704975"/>
          <p14:tracePt t="15645" x="1762125" y="1679575"/>
          <p14:tracePt t="15662" x="1739900" y="1663700"/>
          <p14:tracePt t="15679" x="1717675" y="1657350"/>
          <p14:tracePt t="15695" x="1708150" y="1657350"/>
          <p14:tracePt t="15712" x="1698625" y="1651000"/>
          <p14:tracePt t="15728" x="1689100" y="1651000"/>
          <p14:tracePt t="15745" x="1685925" y="1651000"/>
          <p14:tracePt t="15761" x="1679575" y="1651000"/>
          <p14:tracePt t="15779" x="1663700" y="1651000"/>
          <p14:tracePt t="15795" x="1654175" y="1651000"/>
          <p14:tracePt t="15812" x="1644650" y="1647825"/>
          <p14:tracePt t="15828" x="1641475" y="1647825"/>
          <p14:tracePt t="15893" x="1635125" y="1647825"/>
          <p14:tracePt t="15900" x="1628775" y="1647825"/>
          <p14:tracePt t="15911" x="1619250" y="1647825"/>
          <p14:tracePt t="15929" x="1606550" y="1647825"/>
          <p14:tracePt t="15945" x="1597025" y="1647825"/>
          <p14:tracePt t="15962" x="1584325" y="1654175"/>
          <p14:tracePt t="15978" x="1565275" y="1654175"/>
          <p14:tracePt t="16029" x="1565275" y="1660525"/>
          <p14:tracePt t="16043" x="1565275" y="1670050"/>
          <p14:tracePt t="16050" x="1565275" y="1673225"/>
          <p14:tracePt t="16093" x="1562100" y="1673225"/>
          <p14:tracePt t="16172" x="1555750" y="1673225"/>
          <p14:tracePt t="16179" x="1552575" y="1673225"/>
          <p14:tracePt t="16193" x="1546225" y="1679575"/>
          <p14:tracePt t="16207" x="1539875" y="1679575"/>
          <p14:tracePt t="16214" x="1536700" y="1679575"/>
          <p14:tracePt t="16228" x="1520825" y="1679575"/>
          <p14:tracePt t="16245" x="1511300" y="1679575"/>
          <p14:tracePt t="16261" x="1504950" y="1682750"/>
          <p14:tracePt t="16278" x="1492250" y="1689100"/>
          <p14:tracePt t="16295" x="1482725" y="1692275"/>
          <p14:tracePt t="16312" x="1466850" y="1704975"/>
          <p14:tracePt t="16328" x="1457325" y="1714500"/>
          <p14:tracePt t="16371" x="1457325" y="1724025"/>
          <p14:tracePt t="16392" x="1457325" y="1730375"/>
          <p14:tracePt t="16406" x="1457325" y="1733550"/>
          <p14:tracePt t="16422" x="1457325" y="1739900"/>
          <p14:tracePt t="16972" x="1476375" y="1743075"/>
          <p14:tracePt t="16979" x="1524000" y="1752600"/>
          <p14:tracePt t="16996" x="1622425" y="1768475"/>
          <p14:tracePt t="17012" x="1717675" y="1793875"/>
          <p14:tracePt t="17030" x="1816100" y="1806575"/>
          <p14:tracePt t="17046" x="1854200" y="1812925"/>
          <p14:tracePt t="17061" x="1898650" y="1812925"/>
          <p14:tracePt t="17095" x="1962150" y="1812925"/>
          <p14:tracePt t="17129" x="1981200" y="1812925"/>
          <p14:tracePt t="17670" x="1987550" y="1819275"/>
          <p14:tracePt t="17677" x="1990725" y="1822450"/>
          <p14:tracePt t="17685" x="2003425" y="1828800"/>
          <p14:tracePt t="17696" x="2012950" y="1835150"/>
          <p14:tracePt t="17713" x="2047875" y="1857375"/>
          <p14:tracePt t="17729" x="2079625" y="1870075"/>
          <p14:tracePt t="17745" x="2101850" y="1882775"/>
          <p14:tracePt t="17778" x="2149475" y="1914525"/>
          <p14:tracePt t="17813" x="2178050" y="1924050"/>
          <p14:tracePt t="17829" x="2187575" y="1930400"/>
          <p14:tracePt t="17846" x="2193925" y="1939925"/>
          <p14:tracePt t="17863" x="2203450" y="1952625"/>
          <p14:tracePt t="17879" x="2212975" y="1958975"/>
          <p14:tracePt t="17895" x="2212975" y="1974850"/>
          <p14:tracePt t="17912" x="2222500" y="1978025"/>
          <p14:tracePt t="17928" x="2228850" y="1984375"/>
          <p14:tracePt t="17945" x="2228850" y="1990725"/>
          <p14:tracePt t="17962" x="2244725" y="2003425"/>
          <p14:tracePt t="17978" x="2254250" y="2009775"/>
          <p14:tracePt t="17995" x="2263775" y="2025650"/>
          <p14:tracePt t="18012" x="2282825" y="2035175"/>
          <p14:tracePt t="18028" x="2292350" y="2035175"/>
          <p14:tracePt t="18046" x="2298700" y="2038350"/>
          <p14:tracePt t="18079" x="2301875" y="2038350"/>
          <p14:tracePt t="18096" x="2314575" y="2044700"/>
          <p14:tracePt t="18112" x="2327275" y="2054225"/>
          <p14:tracePt t="18128" x="2333625" y="2060575"/>
          <p14:tracePt t="18145" x="2333625" y="2070100"/>
          <p14:tracePt t="18162" x="2336800" y="2073275"/>
          <p14:tracePt t="18213" x="2343150" y="2073275"/>
          <p14:tracePt t="18227" x="2349500" y="2073275"/>
          <p14:tracePt t="18234" x="2352675" y="2079625"/>
          <p14:tracePt t="18246" x="2359025" y="2079625"/>
          <p14:tracePt t="18262" x="2371725" y="2079625"/>
          <p14:tracePt t="18279" x="2378075" y="2079625"/>
          <p14:tracePt t="18295" x="2381250" y="2079625"/>
          <p14:tracePt t="18312" x="2387600" y="2079625"/>
          <p14:tracePt t="18328" x="2393950" y="2079625"/>
          <p14:tracePt t="18345" x="2403475" y="2082800"/>
          <p14:tracePt t="18361" x="2413000" y="2089150"/>
          <p14:tracePt t="18378" x="2422525" y="2095500"/>
          <p14:tracePt t="18396" x="2432050" y="2098675"/>
          <p14:tracePt t="18412" x="2447925" y="2108200"/>
          <p14:tracePt t="18428" x="2457450" y="2124075"/>
          <p14:tracePt t="18445" x="2473325" y="2133600"/>
          <p14:tracePt t="18462" x="2486025" y="2149475"/>
          <p14:tracePt t="18478" x="2492375" y="2159000"/>
          <p14:tracePt t="18497" x="2508250" y="2174875"/>
          <p14:tracePt t="18512" x="2511425" y="2178050"/>
          <p14:tracePt t="18633" x="2505075" y="2178050"/>
          <p14:tracePt t="18641" x="2501900" y="2178050"/>
          <p14:tracePt t="18648" x="2495550" y="2171700"/>
          <p14:tracePt t="18662" x="2486025" y="2155825"/>
          <p14:tracePt t="18679" x="2463800" y="2146300"/>
          <p14:tracePt t="18697" x="2422525" y="2120900"/>
          <p14:tracePt t="18712" x="2374900" y="2089150"/>
          <p14:tracePt t="18728" x="2327275" y="2054225"/>
          <p14:tracePt t="18745" x="2273300" y="2003425"/>
          <p14:tracePt t="18761" x="2162175" y="1924050"/>
          <p14:tracePt t="18778" x="2092325" y="1866900"/>
          <p14:tracePt t="18797" x="1981200" y="1787525"/>
          <p14:tracePt t="18812" x="1914525" y="1749425"/>
          <p14:tracePt t="18829" x="1854200" y="1714500"/>
          <p14:tracePt t="18846" x="1787525" y="1660525"/>
          <p14:tracePt t="18862" x="1752600" y="1609725"/>
          <p14:tracePt t="18878" x="1724025" y="1577975"/>
          <p14:tracePt t="18895" x="1711325" y="1558925"/>
          <p14:tracePt t="18912" x="1701800" y="1546225"/>
          <p14:tracePt t="18928" x="1695450" y="1546225"/>
          <p14:tracePt t="18946" x="1695450" y="1543050"/>
          <p14:tracePt t="19003" x="1695450" y="1536700"/>
          <p14:tracePt t="19082" x="1698625" y="1539875"/>
          <p14:tracePt t="19089" x="1701800" y="1543050"/>
          <p14:tracePt t="19096" x="1708150" y="1549400"/>
          <p14:tracePt t="19112" x="1717675" y="1558925"/>
          <p14:tracePt t="19128" x="1727200" y="1568450"/>
          <p14:tracePt t="19146" x="1762125" y="1593850"/>
          <p14:tracePt t="19161" x="1797050" y="1603375"/>
          <p14:tracePt t="19178" x="1835150" y="1616075"/>
          <p14:tracePt t="19196" x="1895475" y="1657350"/>
          <p14:tracePt t="19212" x="1927225" y="1679575"/>
          <p14:tracePt t="19229" x="1949450" y="1711325"/>
          <p14:tracePt t="19246" x="1993900" y="1749425"/>
          <p14:tracePt t="19262" x="2006600" y="1781175"/>
          <p14:tracePt t="19278" x="2025650" y="1803400"/>
          <p14:tracePt t="19295" x="2060575" y="1838325"/>
          <p14:tracePt t="19311" x="2082800" y="1863725"/>
          <p14:tracePt t="19328" x="2092325" y="1873250"/>
          <p14:tracePt t="19346" x="2120900" y="1895475"/>
          <p14:tracePt t="19362" x="2130425" y="1905000"/>
          <p14:tracePt t="19378" x="2139950" y="1914525"/>
          <p14:tracePt t="19396" x="2159000" y="1930400"/>
          <p14:tracePt t="19412" x="2171700" y="1946275"/>
          <p14:tracePt t="19428" x="2181225" y="1955800"/>
          <p14:tracePt t="19445" x="2193925" y="1968500"/>
          <p14:tracePt t="19461" x="2209800" y="1981200"/>
          <p14:tracePt t="19478" x="2222500" y="1993900"/>
          <p14:tracePt t="19495" x="2232025" y="2000250"/>
          <p14:tracePt t="19512" x="2235200" y="2000250"/>
          <p14:tracePt t="19529" x="2241550" y="2006600"/>
          <p14:tracePt t="19545" x="2260600" y="2019300"/>
          <p14:tracePt t="19562" x="2270125" y="2028825"/>
          <p14:tracePt t="19578" x="2279650" y="2044700"/>
          <p14:tracePt t="19595" x="2324100" y="2063750"/>
          <p14:tracePt t="19612" x="2333625" y="2073275"/>
          <p14:tracePt t="19628" x="2343150" y="2082800"/>
          <p14:tracePt t="19645" x="2365375" y="2105025"/>
          <p14:tracePt t="19662" x="2368550" y="2108200"/>
          <p14:tracePt t="19679" x="2374900" y="2114550"/>
          <p14:tracePt t="19695" x="2387600" y="2130425"/>
          <p14:tracePt t="19712" x="2400300" y="2139950"/>
          <p14:tracePt t="19728" x="2416175" y="2155825"/>
          <p14:tracePt t="19745" x="2435225" y="2171700"/>
          <p14:tracePt t="19762" x="2444750" y="2174875"/>
          <p14:tracePt t="19779" x="2457450" y="2181225"/>
          <p14:tracePt t="19795" x="2470150" y="2181225"/>
          <p14:tracePt t="19812" x="2476500" y="2181225"/>
          <p14:tracePt t="19829" x="2486025" y="2181225"/>
          <p14:tracePt t="19845" x="2501900" y="2190750"/>
          <p14:tracePt t="19862" x="2517775" y="2200275"/>
          <p14:tracePt t="19878" x="2527300" y="2200275"/>
          <p14:tracePt t="19895" x="2536825" y="2200275"/>
          <p14:tracePt t="20124" x="2527300" y="2187575"/>
          <p14:tracePt t="20130" x="2514600" y="2181225"/>
          <p14:tracePt t="20145" x="2486025" y="2155825"/>
          <p14:tracePt t="20162" x="2460625" y="2136775"/>
          <p14:tracePt t="20178" x="2413000" y="2105025"/>
          <p14:tracePt t="20195" x="2355850" y="2057400"/>
          <p14:tracePt t="20211" x="2324100" y="2035175"/>
          <p14:tracePt t="20228" x="2292350" y="2009775"/>
          <p14:tracePt t="20246" x="2254250" y="1965325"/>
          <p14:tracePt t="20261" x="2222500" y="1933575"/>
          <p14:tracePt t="20278" x="2197100" y="1908175"/>
          <p14:tracePt t="20295" x="2155825" y="1885950"/>
          <p14:tracePt t="20312" x="2130425" y="1860550"/>
          <p14:tracePt t="20329" x="2098675" y="1835150"/>
          <p14:tracePt t="20345" x="2063750" y="1790700"/>
          <p14:tracePt t="20362" x="2032000" y="1778000"/>
          <p14:tracePt t="20378" x="2016125" y="1768475"/>
          <p14:tracePt t="20394" x="2000250" y="1746250"/>
          <p14:tracePt t="20411" x="1984375" y="1736725"/>
          <p14:tracePt t="20428" x="1974850" y="1730375"/>
          <p14:tracePt t="20445" x="1958975" y="1727200"/>
          <p14:tracePt t="20462" x="1936750" y="1717675"/>
          <p14:tracePt t="20478" x="1927225" y="1711325"/>
          <p14:tracePt t="20495" x="1914525" y="1708150"/>
          <p14:tracePt t="20512" x="1901825" y="1708150"/>
          <p14:tracePt t="20528" x="1889125" y="1708150"/>
          <p14:tracePt t="20623" x="1895475" y="1708150"/>
          <p14:tracePt t="20630" x="1901825" y="1708150"/>
          <p14:tracePt t="20645" x="1911350" y="1708150"/>
          <p14:tracePt t="20661" x="1933575" y="1714500"/>
          <p14:tracePt t="20679" x="1990725" y="1739900"/>
          <p14:tracePt t="20695" x="2022475" y="1765300"/>
          <p14:tracePt t="20711" x="2044700" y="1790700"/>
          <p14:tracePt t="20729" x="2060575" y="1803400"/>
          <p14:tracePt t="20745" x="2076450" y="1828800"/>
          <p14:tracePt t="20762" x="2101850" y="1844675"/>
          <p14:tracePt t="20779" x="2152650" y="1876425"/>
          <p14:tracePt t="20795" x="2209800" y="1911350"/>
          <p14:tracePt t="20811" x="2247900" y="1939925"/>
          <p14:tracePt t="20829" x="2308225" y="1971675"/>
          <p14:tracePt t="20845" x="2330450" y="1984375"/>
          <p14:tracePt t="20862" x="2339975" y="1993900"/>
          <p14:tracePt t="20879" x="2349500" y="2003425"/>
          <p14:tracePt t="20929" x="2349500" y="2012950"/>
          <p14:tracePt t="20936" x="2349500" y="2019300"/>
          <p14:tracePt t="20950" x="2355850" y="2022475"/>
          <p14:tracePt t="20962" x="2359025" y="2028825"/>
          <p14:tracePt t="20979" x="2381250" y="2041525"/>
          <p14:tracePt t="20994" x="2384425" y="2054225"/>
          <p14:tracePt t="21011" x="2390775" y="2054225"/>
          <p14:tracePt t="21028" x="2400300" y="2066925"/>
          <p14:tracePt t="21045" x="2409825" y="2066925"/>
          <p14:tracePt t="21061" x="2419350" y="2073275"/>
          <p14:tracePt t="21079" x="2454275" y="2089150"/>
          <p14:tracePt t="21094" x="2492375" y="2101850"/>
          <p14:tracePt t="21112" x="2517775" y="2127250"/>
          <p14:tracePt t="21129" x="2559050" y="2152650"/>
          <p14:tracePt t="21145" x="2568575" y="2162175"/>
          <p14:tracePt t="21162" x="2578100" y="2178050"/>
          <p14:tracePt t="21178" x="2590800" y="2181225"/>
          <p14:tracePt t="21194" x="2593975" y="2190750"/>
          <p14:tracePt t="21211" x="2609850" y="2197100"/>
          <p14:tracePt t="21229" x="2619375" y="2206625"/>
          <p14:tracePt t="21301" x="2616200" y="2206625"/>
          <p14:tracePt t="21307" x="2613025" y="2206625"/>
          <p14:tracePt t="21314" x="2606675" y="2206625"/>
          <p14:tracePt t="21328" x="2584450" y="2200275"/>
          <p14:tracePt t="21344" x="2562225" y="2187575"/>
          <p14:tracePt t="21361" x="2530475" y="2155825"/>
          <p14:tracePt t="21379" x="2486025" y="2117725"/>
          <p14:tracePt t="21395" x="2454275" y="2085975"/>
          <p14:tracePt t="21412" x="2428875" y="2060575"/>
          <p14:tracePt t="21428" x="2387600" y="2032000"/>
          <p14:tracePt t="21445" x="2362200" y="2019300"/>
          <p14:tracePt t="21462" x="2333625" y="2006600"/>
          <p14:tracePt t="21478" x="2289175" y="1987550"/>
          <p14:tracePt t="21494" x="2266950" y="1971675"/>
          <p14:tracePt t="21511" x="2244725" y="1958975"/>
          <p14:tracePt t="21528" x="2200275" y="1939925"/>
          <p14:tracePt t="21545" x="2168525" y="1908175"/>
          <p14:tracePt t="21562" x="2143125" y="1885950"/>
          <p14:tracePt t="21578" x="2101850" y="1841500"/>
          <p14:tracePt t="21595" x="2076450" y="1816100"/>
          <p14:tracePt t="21611" x="2044700" y="1784350"/>
          <p14:tracePt t="21628" x="2028825" y="1768475"/>
          <p14:tracePt t="21645" x="2019300" y="1758950"/>
          <p14:tracePt t="21661" x="2009775" y="1755775"/>
          <p14:tracePt t="21678" x="1993900" y="1733550"/>
          <p14:tracePt t="21694" x="1984375" y="1724025"/>
          <p14:tracePt t="21711" x="1974850" y="1714500"/>
          <p14:tracePt t="21728" x="1958975" y="1698625"/>
          <p14:tracePt t="21745" x="1943100" y="1682750"/>
          <p14:tracePt t="21761" x="1933575" y="1673225"/>
          <p14:tracePt t="21778" x="1930400" y="1670050"/>
          <p14:tracePt t="21815" x="1930400" y="1663700"/>
          <p14:tracePt t="21830" x="1930400" y="1660525"/>
          <p14:tracePt t="21845" x="1930400" y="1654175"/>
          <p14:tracePt t="21861" x="1930400" y="1651000"/>
          <p14:tracePt t="21971" x="1936750" y="1651000"/>
          <p14:tracePt t="21978" x="1936750" y="1657350"/>
          <p14:tracePt t="21995" x="1939925" y="1666875"/>
          <p14:tracePt t="22011" x="1955800" y="1676400"/>
          <p14:tracePt t="22028" x="1968500" y="1695450"/>
          <p14:tracePt t="22045" x="1978025" y="1704975"/>
          <p14:tracePt t="22061" x="1987550" y="1720850"/>
          <p14:tracePt t="22078" x="2009775" y="1762125"/>
          <p14:tracePt t="22095" x="2035175" y="1787525"/>
          <p14:tracePt t="22111" x="2066925" y="1819275"/>
          <p14:tracePt t="22129" x="2085975" y="1854200"/>
          <p14:tracePt t="22145" x="2101850" y="1879600"/>
          <p14:tracePt t="22161" x="2124075" y="1889125"/>
          <p14:tracePt t="22178" x="2146300" y="1911350"/>
          <p14:tracePt t="22195" x="2155825" y="1927225"/>
          <p14:tracePt t="22212" x="2165350" y="1936750"/>
          <p14:tracePt t="22229" x="2187575" y="1952625"/>
          <p14:tracePt t="22245" x="2197100" y="1962150"/>
          <p14:tracePt t="22263" x="2200275" y="1981200"/>
          <p14:tracePt t="22278" x="2206625" y="1990725"/>
          <p14:tracePt t="22295" x="2209800" y="2000250"/>
          <p14:tracePt t="22312" x="2225675" y="2016125"/>
          <p14:tracePt t="22328" x="2238375" y="2032000"/>
          <p14:tracePt t="22345" x="2247900" y="2041525"/>
          <p14:tracePt t="22363" x="2260600" y="2057400"/>
          <p14:tracePt t="22379" x="2279650" y="2079625"/>
          <p14:tracePt t="22395" x="2289175" y="2089150"/>
          <p14:tracePt t="22412" x="2292350" y="2105025"/>
          <p14:tracePt t="22428" x="2301875" y="2114550"/>
          <p14:tracePt t="22444" x="2314575" y="2130425"/>
          <p14:tracePt t="22461" x="2330450" y="2139950"/>
          <p14:tracePt t="22478" x="2359025" y="2168525"/>
          <p14:tracePt t="22494" x="2368550" y="2184400"/>
          <p14:tracePt t="22511" x="2384425" y="2193925"/>
          <p14:tracePt t="22528" x="2393950" y="2209800"/>
          <p14:tracePt t="22562" x="2400300" y="2209800"/>
          <p14:tracePt t="22578" x="2403475" y="2209800"/>
          <p14:tracePt t="22594" x="2413000" y="2209800"/>
          <p14:tracePt t="22612" x="2435225" y="2209800"/>
          <p14:tracePt t="22629" x="2444750" y="2209800"/>
          <p14:tracePt t="22645" x="2454275" y="2209800"/>
          <p14:tracePt t="22662" x="2457450" y="2209800"/>
          <p14:tracePt t="22763" x="2457450" y="2206625"/>
          <p14:tracePt t="22770" x="2451100" y="2203450"/>
          <p14:tracePt t="22779" x="2444750" y="2190750"/>
          <p14:tracePt t="22796" x="2413000" y="2152650"/>
          <p14:tracePt t="22812" x="2336800" y="2051050"/>
          <p14:tracePt t="22829" x="2308225" y="2003425"/>
          <p14:tracePt t="22845" x="2276475" y="1978025"/>
          <p14:tracePt t="22862" x="2241550" y="1949450"/>
          <p14:tracePt t="22878" x="2209800" y="1936750"/>
          <p14:tracePt t="22895" x="2187575" y="1924050"/>
          <p14:tracePt t="22912" x="2146300" y="1901825"/>
          <p14:tracePt t="22928" x="2120900" y="1876425"/>
          <p14:tracePt t="22945" x="2089150" y="1851025"/>
          <p14:tracePt t="22962" x="2051050" y="1790700"/>
          <p14:tracePt t="22978" x="2025650" y="1762125"/>
          <p14:tracePt t="22995" x="2012950" y="1743075"/>
          <p14:tracePt t="23011" x="2000250" y="1730375"/>
          <p14:tracePt t="23027" x="1990725" y="1714500"/>
          <p14:tracePt t="23045" x="1974850" y="1704975"/>
          <p14:tracePt t="23062" x="1958975" y="1689100"/>
          <p14:tracePt t="23079" x="1949450" y="1689100"/>
          <p14:tracePt t="23095" x="1939925" y="1689100"/>
          <p14:tracePt t="23112" x="1939925" y="1682750"/>
          <p14:tracePt t="23177" x="1946275" y="1682750"/>
          <p14:tracePt t="23183" x="1949450" y="1682750"/>
          <p14:tracePt t="23195" x="1962150" y="1682750"/>
          <p14:tracePt t="23212" x="2019300" y="1704975"/>
          <p14:tracePt t="23228" x="2085975" y="1743075"/>
          <p14:tracePt t="23245" x="2152650" y="1774825"/>
          <p14:tracePt t="23262" x="2228850" y="1822450"/>
          <p14:tracePt t="23278" x="2260600" y="1841500"/>
          <p14:tracePt t="23294" x="2292350" y="1854200"/>
          <p14:tracePt t="23311" x="2311400" y="1873250"/>
          <p14:tracePt t="23327" x="2327275" y="1882775"/>
          <p14:tracePt t="23344" x="2336800" y="1892300"/>
          <p14:tracePt t="23362" x="2352675" y="1908175"/>
          <p14:tracePt t="23378" x="2362200" y="1924050"/>
          <p14:tracePt t="23395" x="2378075" y="1933575"/>
          <p14:tracePt t="23411" x="2390775" y="1949450"/>
          <p14:tracePt t="23428" x="2400300" y="1958975"/>
          <p14:tracePt t="23444" x="2413000" y="1974850"/>
          <p14:tracePt t="23462" x="2432050" y="1987550"/>
          <p14:tracePt t="23478" x="2441575" y="2000250"/>
          <p14:tracePt t="23495" x="2451100" y="2009775"/>
          <p14:tracePt t="23511" x="2466975" y="2028825"/>
          <p14:tracePt t="23527" x="2476500" y="2038350"/>
          <p14:tracePt t="23545" x="2482850" y="2047875"/>
          <p14:tracePt t="23561" x="2498725" y="2063750"/>
          <p14:tracePt t="23577" x="2501900" y="2079625"/>
          <p14:tracePt t="23594" x="2511425" y="2089150"/>
          <p14:tracePt t="23611" x="2533650" y="2105025"/>
          <p14:tracePt t="23628" x="2543175" y="2108200"/>
          <p14:tracePt t="23645" x="2552700" y="2114550"/>
          <p14:tracePt t="23740" x="2552700" y="2124075"/>
          <p14:tracePt t="24345" x="2552700" y="2127250"/>
          <p14:tracePt t="24353" x="2555875" y="2127250"/>
          <p14:tracePt t="24381" x="2562225" y="2127250"/>
          <p14:tracePt t="24404" x="2565400" y="2127250"/>
          <p14:tracePt t="24418" x="2571750" y="2133600"/>
          <p14:tracePt t="25324" x="2584450" y="2187575"/>
          <p14:tracePt t="25333" x="2613025" y="2305050"/>
          <p14:tracePt t="25344" x="2686050" y="2555875"/>
          <p14:tracePt t="25377" x="2781300" y="3022600"/>
          <p14:tracePt t="25412" x="2838450" y="3530600"/>
          <p14:tracePt t="25430" x="2901950" y="3775075"/>
          <p14:tracePt t="25445" x="2949575" y="3984625"/>
          <p14:tracePt t="25461" x="2978150" y="4146550"/>
          <p14:tracePt t="25478" x="2978150" y="4171950"/>
          <p14:tracePt t="25915" x="2971800" y="4225925"/>
          <p14:tracePt t="25922" x="2965450" y="4295775"/>
          <p14:tracePt t="25931" x="2965450" y="4352925"/>
          <p14:tracePt t="25948" x="2949575" y="4451350"/>
          <p14:tracePt t="25961" x="2930525" y="4568825"/>
          <p14:tracePt t="25978" x="2886075" y="4702175"/>
          <p14:tracePt t="26011" x="2803525" y="4886325"/>
          <p14:tracePt t="26045" x="2714625" y="5041900"/>
          <p14:tracePt t="26061" x="2686050" y="5086350"/>
          <p14:tracePt t="26078" x="2663825" y="5130800"/>
          <p14:tracePt t="26094" x="2651125" y="5153025"/>
          <p14:tracePt t="26111" x="2641600" y="5172075"/>
          <p14:tracePt t="26129" x="2603500" y="5200650"/>
          <p14:tracePt t="26145" x="2587625" y="5210175"/>
          <p14:tracePt t="26161" x="2578100" y="5219700"/>
          <p14:tracePt t="26179" x="2555875" y="5241925"/>
          <p14:tracePt t="26195" x="2546350" y="5251450"/>
          <p14:tracePt t="26211" x="2536825" y="5251450"/>
          <p14:tracePt t="26228" x="2533650" y="5251450"/>
          <p14:tracePt t="26261" x="2520950" y="5251450"/>
          <p14:tracePt t="26278" x="2501900" y="5251450"/>
          <p14:tracePt t="26294" x="2492375" y="5248275"/>
          <p14:tracePt t="26312" x="2486025" y="5219700"/>
          <p14:tracePt t="26329" x="2486025" y="5159375"/>
          <p14:tracePt t="26345" x="2489200" y="5121275"/>
          <p14:tracePt t="26361" x="2495550" y="5083175"/>
          <p14:tracePt t="26378" x="2511425" y="5060950"/>
          <p14:tracePt t="26394" x="2511425" y="5051425"/>
          <p14:tracePt t="26411" x="2527300" y="5035550"/>
          <p14:tracePt t="26428" x="2549525" y="5019675"/>
          <p14:tracePt t="26444" x="2587625" y="4994275"/>
          <p14:tracePt t="26461" x="2628900" y="4946650"/>
          <p14:tracePt t="26478" x="2686050" y="4886325"/>
          <p14:tracePt t="26495" x="2717800" y="4860925"/>
          <p14:tracePt t="26511" x="2727325" y="4841875"/>
          <p14:tracePt t="26528" x="2733675" y="4829175"/>
          <p14:tracePt t="26544" x="2733675" y="4822825"/>
          <p14:tracePt t="26561" x="2733675" y="4813300"/>
          <p14:tracePt t="26578" x="2733675" y="4794250"/>
          <p14:tracePt t="26594" x="2733675" y="4784725"/>
          <p14:tracePt t="26611" x="2724150" y="4762500"/>
          <p14:tracePt t="26628" x="2692400" y="4718050"/>
          <p14:tracePt t="26644" x="2660650" y="4676775"/>
          <p14:tracePt t="26661" x="2609850" y="4635500"/>
          <p14:tracePt t="26678" x="2527300" y="4552950"/>
          <p14:tracePt t="26694" x="2476500" y="4502150"/>
          <p14:tracePt t="26711" x="2435225" y="4460875"/>
          <p14:tracePt t="26728" x="2368550" y="4419600"/>
          <p14:tracePt t="26745" x="2320925" y="4387850"/>
          <p14:tracePt t="26761" x="2241550" y="4340225"/>
          <p14:tracePt t="26778" x="2098675" y="4264025"/>
          <p14:tracePt t="26794" x="2028825" y="4210050"/>
          <p14:tracePt t="26811" x="1958975" y="4152900"/>
          <p14:tracePt t="26828" x="1857375" y="4086225"/>
          <p14:tracePt t="26845" x="1803400" y="4057650"/>
          <p14:tracePt t="26861" x="1765300" y="4044950"/>
          <p14:tracePt t="26878" x="1692275" y="4019550"/>
          <p14:tracePt t="26894" x="1641475" y="4019550"/>
          <p14:tracePt t="26911" x="1587500" y="4019550"/>
          <p14:tracePt t="26927" x="1489075" y="4032250"/>
          <p14:tracePt t="26944" x="1406525" y="4048125"/>
          <p14:tracePt t="26961" x="1339850" y="4060825"/>
          <p14:tracePt t="26978" x="1273175" y="4108450"/>
          <p14:tracePt t="26995" x="1225550" y="4133850"/>
          <p14:tracePt t="27011" x="1174750" y="4184650"/>
          <p14:tracePt t="27028" x="1095375" y="4295775"/>
          <p14:tracePt t="27044" x="1050925" y="4365625"/>
          <p14:tracePt t="27061" x="1003300" y="4435475"/>
          <p14:tracePt t="27078" x="952500" y="4521200"/>
          <p14:tracePt t="27094" x="933450" y="4575175"/>
          <p14:tracePt t="27111" x="917575" y="4641850"/>
          <p14:tracePt t="27128" x="917575" y="4724400"/>
          <p14:tracePt t="27145" x="917575" y="4794250"/>
          <p14:tracePt t="27161" x="917575" y="4873625"/>
          <p14:tracePt t="27178" x="930275" y="4984750"/>
          <p14:tracePt t="27194" x="942975" y="5048250"/>
          <p14:tracePt t="27211" x="965200" y="5102225"/>
          <p14:tracePt t="27227" x="1000125" y="5187950"/>
          <p14:tracePt t="27245" x="1050925" y="5238750"/>
          <p14:tracePt t="27261" x="1136650" y="5324475"/>
          <p14:tracePt t="27278" x="1257300" y="5461000"/>
          <p14:tracePt t="27294" x="1330325" y="5543550"/>
          <p14:tracePt t="27311" x="1397000" y="5616575"/>
          <p14:tracePt t="27328" x="1466850" y="5689600"/>
          <p14:tracePt t="27344" x="1517650" y="5730875"/>
          <p14:tracePt t="27361" x="1568450" y="5781675"/>
          <p14:tracePt t="27378" x="1743075" y="5870575"/>
          <p14:tracePt t="27395" x="1876425" y="5930900"/>
          <p14:tracePt t="27411" x="1946275" y="5962650"/>
          <p14:tracePt t="27428" x="2032000" y="6010275"/>
          <p14:tracePt t="27444" x="2085975" y="6032500"/>
          <p14:tracePt t="27461" x="2098675" y="6038850"/>
          <p14:tracePt t="27884" x="2143125" y="6026150"/>
          <p14:tracePt t="27891" x="2203450" y="6007100"/>
          <p14:tracePt t="27898" x="2273300" y="5991225"/>
          <p14:tracePt t="27910" x="2333625" y="5972175"/>
          <p14:tracePt t="27928" x="2581275" y="5908675"/>
          <p14:tracePt t="27944" x="2689225" y="5892800"/>
          <p14:tracePt t="27978" x="2886075" y="5848350"/>
          <p14:tracePt t="28012" x="3041650" y="5813425"/>
          <p14:tracePt t="28027" x="3117850" y="5788025"/>
          <p14:tracePt t="28044" x="3181350" y="5768975"/>
          <p14:tracePt t="28062" x="3267075" y="5740400"/>
          <p14:tracePt t="28077" x="3298825" y="5721350"/>
          <p14:tracePt t="28094" x="3308350" y="5711825"/>
          <p14:tracePt t="28112" x="3308350" y="5670550"/>
          <p14:tracePt t="28128" x="3298825" y="5648325"/>
          <p14:tracePt t="28144" x="3286125" y="5622925"/>
          <p14:tracePt t="28161" x="3263900" y="5594350"/>
          <p14:tracePt t="28178" x="3263900" y="5584825"/>
          <p14:tracePt t="28194" x="3263900" y="5575300"/>
          <p14:tracePt t="28211" x="3263900" y="5556250"/>
          <p14:tracePt t="28228" x="3263900" y="5543550"/>
          <p14:tracePt t="28244" x="3263900" y="5534025"/>
          <p14:tracePt t="28261" x="3263900" y="5508625"/>
          <p14:tracePt t="28278" x="3254375" y="5492750"/>
          <p14:tracePt t="28294" x="3241675" y="5483225"/>
          <p14:tracePt t="28311" x="3238500" y="5473700"/>
          <p14:tracePt t="28327" x="3232150" y="5467350"/>
          <p14:tracePt t="28344" x="3219450" y="5467350"/>
          <p14:tracePt t="28361" x="3203575" y="5457825"/>
          <p14:tracePt t="28378" x="3165475" y="5451475"/>
          <p14:tracePt t="28394" x="3092450" y="5435600"/>
          <p14:tracePt t="28411" x="2971800" y="5429250"/>
          <p14:tracePt t="28427" x="2917825" y="5429250"/>
          <p14:tracePt t="28444" x="2895600" y="5435600"/>
          <p14:tracePt t="28461" x="2867025" y="5448300"/>
          <p14:tracePt t="28477" x="2857500" y="5448300"/>
          <p14:tracePt t="28494" x="2847975" y="5448300"/>
          <p14:tracePt t="28511" x="2813050" y="5448300"/>
          <p14:tracePt t="28528" x="2784475" y="5448300"/>
          <p14:tracePt t="28544" x="2740025" y="5448300"/>
          <p14:tracePt t="28561" x="2679700" y="5445125"/>
          <p14:tracePt t="28577" x="2647950" y="5445125"/>
          <p14:tracePt t="28594" x="2638425" y="5445125"/>
          <p14:tracePt t="28611" x="2625725" y="5445125"/>
          <p14:tracePt t="28627" x="2616200" y="5445125"/>
          <p14:tracePt t="28645" x="2587625" y="5432425"/>
          <p14:tracePt t="28661" x="2552700" y="5416550"/>
          <p14:tracePt t="28678" x="2520950" y="5410200"/>
          <p14:tracePt t="28694" x="2511425" y="5403850"/>
          <p14:tracePt t="28710" x="2495550" y="5384800"/>
          <p14:tracePt t="28727" x="2495550" y="5375275"/>
          <p14:tracePt t="28744" x="2495550" y="5365750"/>
          <p14:tracePt t="28761" x="2495550" y="5349875"/>
          <p14:tracePt t="28778" x="2479675" y="5327650"/>
          <p14:tracePt t="28795" x="2470150" y="5311775"/>
          <p14:tracePt t="28811" x="2454275" y="5283200"/>
          <p14:tracePt t="28827" x="2444750" y="5273675"/>
          <p14:tracePt t="28844" x="2428875" y="5264150"/>
          <p14:tracePt t="28861" x="2419350" y="5260975"/>
          <p14:tracePt t="28897" x="2413000" y="5260975"/>
          <p14:tracePt t="28989" x="2413000" y="5267325"/>
          <p14:tracePt t="28997" x="2416175" y="5270500"/>
          <p14:tracePt t="29010" x="2425700" y="5280025"/>
          <p14:tracePt t="29027" x="2441575" y="5295900"/>
          <p14:tracePt t="29044" x="2451100" y="5302250"/>
          <p14:tracePt t="29061" x="2457450" y="5302250"/>
          <p14:tracePt t="29097" x="2457450" y="5308600"/>
          <p14:tracePt t="29168" x="2460625" y="5308600"/>
          <p14:tracePt t="29440" x="2444750" y="5270500"/>
          <p14:tracePt t="29446" x="2409825" y="5219700"/>
          <p14:tracePt t="29461" x="2362200" y="5127625"/>
          <p14:tracePt t="29477" x="2305050" y="5057775"/>
          <p14:tracePt t="29496" x="2260600" y="4997450"/>
          <p14:tracePt t="29512" x="2225675" y="4953000"/>
          <p14:tracePt t="29544" x="2162175" y="4921250"/>
          <p14:tracePt t="29577" x="2095500" y="4873625"/>
          <p14:tracePt t="29594" x="2063750" y="4841875"/>
          <p14:tracePt t="29610" x="2028825" y="4810125"/>
          <p14:tracePt t="29627" x="2009775" y="4781550"/>
          <p14:tracePt t="29645" x="1993900" y="4752975"/>
          <p14:tracePt t="29661" x="1981200" y="4724400"/>
          <p14:tracePt t="29677" x="1968500" y="4699000"/>
          <p14:tracePt t="29695" x="1946275" y="4664075"/>
          <p14:tracePt t="29710" x="1933575" y="4638675"/>
          <p14:tracePt t="29727" x="1930400" y="4622800"/>
          <p14:tracePt t="29745" x="1930400" y="4591050"/>
          <p14:tracePt t="29761" x="1930400" y="4575175"/>
          <p14:tracePt t="29777" x="1930400" y="4546600"/>
          <p14:tracePt t="29795" x="1924050" y="4514850"/>
          <p14:tracePt t="29811" x="1924050" y="4483100"/>
          <p14:tracePt t="29827" x="1924050" y="4464050"/>
          <p14:tracePt t="29845" x="1924050" y="4441825"/>
          <p14:tracePt t="29860" x="1924050" y="4432300"/>
          <p14:tracePt t="29877" x="1924050" y="4422775"/>
          <p14:tracePt t="29895" x="1924050" y="4406900"/>
          <p14:tracePt t="29911" x="1924050" y="4394200"/>
          <p14:tracePt t="29927" x="1924050" y="4387850"/>
          <p14:tracePt t="30003" x="1917700" y="4387850"/>
          <p14:tracePt t="30025" x="1914525" y="4387850"/>
          <p14:tracePt t="30118" x="1914525" y="4391025"/>
          <p14:tracePt t="30124" x="1914525" y="4400550"/>
          <p14:tracePt t="30131" x="1914525" y="4403725"/>
          <p14:tracePt t="30145" x="1914525" y="4416425"/>
          <p14:tracePt t="30161" x="1914525" y="4425950"/>
          <p14:tracePt t="30177" x="1914525" y="4438650"/>
          <p14:tracePt t="30194" x="1914525" y="4467225"/>
          <p14:tracePt t="30211" x="1914525" y="4483100"/>
          <p14:tracePt t="30228" x="1920875" y="4492625"/>
          <p14:tracePt t="30244" x="1920875" y="4511675"/>
          <p14:tracePt t="30260" x="1920875" y="4521200"/>
          <p14:tracePt t="30277" x="1920875" y="4530725"/>
          <p14:tracePt t="30294" x="1920875" y="4552950"/>
          <p14:tracePt t="30311" x="1920875" y="4562475"/>
          <p14:tracePt t="30328" x="1920875" y="4572000"/>
          <p14:tracePt t="30345" x="1920875" y="4581525"/>
          <p14:tracePt t="31430" x="1920875" y="4562475"/>
          <p14:tracePt t="31437" x="1920875" y="4537075"/>
          <p14:tracePt t="31444" x="1920875" y="4511675"/>
          <p14:tracePt t="31460" x="1920875" y="4473575"/>
          <p14:tracePt t="31479" x="1920875" y="4419600"/>
          <p14:tracePt t="31494" x="1920875" y="4394200"/>
          <p14:tracePt t="31511" x="1920875" y="4384675"/>
          <p14:tracePt t="31543" x="1920875" y="4365625"/>
          <p14:tracePt t="31578" x="1920875" y="4349750"/>
          <p14:tracePt t="31594" x="1920875" y="4346575"/>
          <p14:tracePt t="31671" x="1917700" y="4346575"/>
          <p14:tracePt t="31678" x="1914525" y="4359275"/>
          <p14:tracePt t="31694" x="1901825" y="4368800"/>
          <p14:tracePt t="31710" x="1898650" y="4378325"/>
          <p14:tracePt t="31728" x="1898650" y="4391025"/>
          <p14:tracePt t="31744" x="1898650" y="4406900"/>
          <p14:tracePt t="31761" x="1898650" y="4416425"/>
          <p14:tracePt t="31778" x="1898650" y="4425950"/>
          <p14:tracePt t="31794" x="1898650" y="4438650"/>
          <p14:tracePt t="31810" x="1898650" y="4448175"/>
          <p14:tracePt t="31827" x="1898650" y="4467225"/>
          <p14:tracePt t="31844" x="1898650" y="4476750"/>
          <p14:tracePt t="31860" x="1898650" y="4486275"/>
          <p14:tracePt t="31877" x="1898650" y="4495800"/>
          <p14:tracePt t="32000" x="1898650" y="4489450"/>
          <p14:tracePt t="32008" x="1898650" y="4479925"/>
          <p14:tracePt t="32014" x="1898650" y="4467225"/>
          <p14:tracePt t="32028" x="1901825" y="4438650"/>
          <p14:tracePt t="32043" x="1901825" y="4416425"/>
          <p14:tracePt t="32060" x="1901825" y="4400550"/>
          <p14:tracePt t="32077" x="1901825" y="4381500"/>
          <p14:tracePt t="32300" x="1901825" y="4394200"/>
          <p14:tracePt t="32307" x="1901825" y="4397375"/>
          <p14:tracePt t="32314" x="1901825" y="4403725"/>
          <p14:tracePt t="32327" x="1901825" y="4413250"/>
          <p14:tracePt t="32343" x="1901825" y="4432300"/>
          <p14:tracePt t="32360" x="1901825" y="4464050"/>
          <p14:tracePt t="32377" x="1901825" y="4489450"/>
          <p14:tracePt t="32394" x="1901825" y="4498975"/>
          <p14:tracePt t="32410" x="1901825" y="4508500"/>
          <p14:tracePt t="32427" x="1901825" y="4524375"/>
          <p14:tracePt t="32444" x="1901825" y="4540250"/>
          <p14:tracePt t="32461" x="1901825" y="4543425"/>
          <p14:tracePt t="32550" x="1901825" y="4530725"/>
          <p14:tracePt t="32557" x="1901825" y="4527550"/>
          <p14:tracePt t="33198" x="1911350" y="4521200"/>
          <p14:tracePt t="33205" x="1924050" y="4514850"/>
          <p14:tracePt t="33212" x="1943100" y="4508500"/>
          <p14:tracePt t="33227" x="1997075" y="4489450"/>
          <p14:tracePt t="33244" x="2063750" y="4457700"/>
          <p14:tracePt t="33262" x="2181225" y="4403725"/>
          <p14:tracePt t="33278" x="2282825" y="4352925"/>
          <p14:tracePt t="33310" x="2413000" y="4254500"/>
          <p14:tracePt t="33343" x="2498725" y="4184650"/>
          <p14:tracePt t="33362" x="2533650" y="4165600"/>
          <p14:tracePt t="33377" x="2555875" y="4156075"/>
          <p14:tracePt t="33394" x="2571750" y="4143375"/>
          <p14:tracePt t="33412" x="2600325" y="4108450"/>
          <p14:tracePt t="33428" x="2619375" y="4098925"/>
          <p14:tracePt t="33444" x="2628900" y="4089400"/>
          <p14:tracePt t="33461" x="2638425" y="4067175"/>
          <p14:tracePt t="33477" x="2638425" y="4064000"/>
          <p14:tracePt t="33699" x="2638425" y="4070350"/>
          <p14:tracePt t="33712" x="2638425" y="4079875"/>
          <p14:tracePt t="33719" x="2638425" y="4086225"/>
          <p14:tracePt t="33734" x="2638425" y="4089400"/>
          <p14:tracePt t="33744" x="2638425" y="4095750"/>
          <p14:tracePt t="33760" x="2638425" y="4108450"/>
          <p14:tracePt t="33777" x="2635250" y="4121150"/>
          <p14:tracePt t="33793" x="2635250" y="4133850"/>
          <p14:tracePt t="33811" x="2632075" y="4149725"/>
          <p14:tracePt t="33827" x="2625725" y="4159250"/>
          <p14:tracePt t="33844" x="2625725" y="4168775"/>
          <p14:tracePt t="33861" x="2625725" y="4184650"/>
          <p14:tracePt t="33893" x="2625725" y="4187825"/>
          <p14:tracePt t="33948" x="2622550" y="4187825"/>
          <p14:tracePt t="33969" x="2622550" y="4181475"/>
          <p14:tracePt t="33976" x="2622550" y="4165600"/>
          <p14:tracePt t="33983" x="2622550" y="4156075"/>
          <p14:tracePt t="33994" x="2616200" y="4143375"/>
          <p14:tracePt t="34011" x="2616200" y="4111625"/>
          <p14:tracePt t="34027" x="2616200" y="4095750"/>
          <p14:tracePt t="34043" x="2616200" y="4079875"/>
          <p14:tracePt t="34060" x="2616200" y="4054475"/>
          <p14:tracePt t="34077" x="2616200" y="4032250"/>
          <p14:tracePt t="34093" x="2616200" y="4022725"/>
          <p14:tracePt t="34111" x="2616200" y="4013200"/>
          <p14:tracePt t="34168" x="2606675" y="4013200"/>
          <p14:tracePt t="34182" x="2600325" y="4013200"/>
          <p14:tracePt t="34196" x="2593975" y="4013200"/>
          <p14:tracePt t="34210" x="2593975" y="4019550"/>
          <p14:tracePt t="34218" x="2593975" y="4025900"/>
          <p14:tracePt t="34226" x="2593975" y="4029075"/>
          <p14:tracePt t="34244" x="2593975" y="4038600"/>
          <p14:tracePt t="34260" x="2593975" y="4073525"/>
          <p14:tracePt t="34277" x="2584450" y="4105275"/>
          <p14:tracePt t="34294" x="2584450" y="4140200"/>
          <p14:tracePt t="34311" x="2578100" y="4181475"/>
          <p14:tracePt t="34327" x="2571750" y="4210050"/>
          <p14:tracePt t="34344" x="2571750" y="4219575"/>
          <p14:tracePt t="34361" x="2571750" y="4235450"/>
          <p14:tracePt t="34377" x="2571750" y="4251325"/>
          <p14:tracePt t="34393" x="2571750" y="4260850"/>
          <p14:tracePt t="34411" x="2571750" y="4270375"/>
          <p14:tracePt t="37036" x="2616200" y="4244975"/>
          <p14:tracePt t="37043" x="2689225" y="4210050"/>
          <p14:tracePt t="37049" x="2771775" y="4171950"/>
          <p14:tracePt t="37063" x="3006725" y="4070350"/>
          <p14:tracePt t="37080" x="3298825" y="3968750"/>
          <p14:tracePt t="37101" x="3816350" y="3813175"/>
          <p14:tracePt t="37128" x="4511675" y="3635375"/>
          <p14:tracePt t="37162" x="4962525" y="3486150"/>
          <p14:tracePt t="37179" x="5232400" y="3403600"/>
          <p14:tracePt t="37194" x="5397500" y="3355975"/>
          <p14:tracePt t="37209" x="5527675" y="3314700"/>
          <p14:tracePt t="37227" x="5699125" y="3263900"/>
          <p14:tracePt t="37243" x="5807075" y="3228975"/>
          <p14:tracePt t="37260" x="5905500" y="3203575"/>
          <p14:tracePt t="37277" x="5997575" y="3184525"/>
          <p14:tracePt t="37293" x="6061075" y="3162300"/>
          <p14:tracePt t="37309" x="6127750" y="3140075"/>
          <p14:tracePt t="37327" x="6229350" y="3111500"/>
          <p14:tracePt t="37343" x="6283325" y="3089275"/>
          <p14:tracePt t="37360" x="6337300" y="3082925"/>
          <p14:tracePt t="37377" x="6438900" y="3082925"/>
          <p14:tracePt t="37393" x="6578600" y="3089275"/>
          <p14:tracePt t="37409" x="6753225" y="3114675"/>
          <p14:tracePt t="37427" x="7051675" y="3143250"/>
          <p14:tracePt t="37443" x="7213600" y="3171825"/>
          <p14:tracePt t="37460" x="7331075" y="3197225"/>
          <p14:tracePt t="37477" x="7486650" y="3222625"/>
          <p14:tracePt t="37493" x="7585075" y="3238500"/>
          <p14:tracePt t="37510" x="7658100" y="3251200"/>
          <p14:tracePt t="37528" x="7750175" y="3279775"/>
          <p14:tracePt t="37544" x="7813675" y="3295650"/>
          <p14:tracePt t="37561" x="7877175" y="3302000"/>
          <p14:tracePt t="37578" x="7931150" y="3308350"/>
          <p14:tracePt t="37593" x="7940675" y="3317875"/>
          <p14:tracePt t="37610" x="7947025" y="3333750"/>
          <p14:tracePt t="37627" x="7950200" y="3336925"/>
          <p14:tracePt t="38170" x="7943850" y="3336925"/>
          <p14:tracePt t="38177" x="7934325" y="3336925"/>
          <p14:tracePt t="38194" x="7886700" y="3349625"/>
          <p14:tracePt t="38210" x="7797800" y="3390900"/>
          <p14:tracePt t="38226" x="7632700" y="3486150"/>
          <p14:tracePt t="38243" x="7527925" y="3575050"/>
          <p14:tracePt t="38276" x="7321550" y="3886200"/>
          <p14:tracePt t="38311" x="7213600" y="4267200"/>
          <p14:tracePt t="38328" x="7175500" y="4441825"/>
          <p14:tracePt t="38344" x="7159625" y="4625975"/>
          <p14:tracePt t="38359" x="7140575" y="4787900"/>
          <p14:tracePt t="38377" x="7140575" y="5016500"/>
          <p14:tracePt t="38393" x="7140575" y="5130800"/>
          <p14:tracePt t="38409" x="7140575" y="5222875"/>
          <p14:tracePt t="38426" x="7140575" y="5321300"/>
          <p14:tracePt t="38443" x="7140575" y="5365750"/>
          <p14:tracePt t="38459" x="7140575" y="5394325"/>
          <p14:tracePt t="38476" x="7140575" y="5429250"/>
          <p14:tracePt t="38493" x="7140575" y="5432425"/>
          <p14:tracePt t="38805" x="7124700" y="5518150"/>
          <p14:tracePt t="39290" x="7124700" y="5578475"/>
          <p14:tracePt t="39297" x="7124700" y="5635625"/>
          <p14:tracePt t="39310" x="7131050" y="5753100"/>
          <p14:tracePt t="39326" x="7146925" y="5870575"/>
          <p14:tracePt t="39343" x="7162800" y="5956300"/>
          <p14:tracePt t="39360" x="7185025" y="6045200"/>
          <p14:tracePt t="39376" x="7185025" y="6099175"/>
          <p14:tracePt t="39410" x="7175500" y="6184900"/>
          <p14:tracePt t="39444" x="7153275" y="6226175"/>
          <p14:tracePt t="39460" x="7137400" y="6238875"/>
          <p14:tracePt t="39476" x="7121525" y="6254750"/>
          <p14:tracePt t="39493" x="7099300" y="6267450"/>
          <p14:tracePt t="39510" x="7042150" y="6299200"/>
          <p14:tracePt t="39526" x="6975475" y="6334125"/>
          <p14:tracePt t="39544" x="6918325" y="6362700"/>
          <p14:tracePt t="39560" x="6851650" y="6410325"/>
          <p14:tracePt t="39576" x="6807200" y="6435725"/>
          <p14:tracePt t="39593" x="6775450" y="6461125"/>
          <p14:tracePt t="39610" x="6731000" y="6480175"/>
          <p14:tracePt t="39626" x="6715125" y="6489700"/>
          <p14:tracePt t="39643" x="6692900" y="6502400"/>
          <p14:tracePt t="39660" x="6670675" y="6524625"/>
          <p14:tracePt t="39676" x="6661150" y="6534150"/>
          <p14:tracePt t="39692" x="6651625" y="6543675"/>
          <p14:tracePt t="39709" x="6632575" y="6569075"/>
          <p14:tracePt t="39726" x="6619875" y="6594475"/>
          <p14:tracePt t="39743" x="6610350" y="6610350"/>
          <p14:tracePt t="39760" x="6604000" y="6629400"/>
          <p14:tracePt t="39776" x="6604000" y="6638925"/>
          <p14:tracePt t="39793" x="6588125" y="6648450"/>
          <p14:tracePt t="39810" x="6588125" y="6664325"/>
          <p14:tracePt t="39826" x="6588125" y="6680200"/>
          <p14:tracePt t="39844" x="6588125" y="6689725"/>
          <p14:tracePt t="39860" x="6588125" y="6702425"/>
          <p14:tracePt t="39876" x="6588125" y="6711950"/>
          <p14:tracePt t="39893" x="6588125" y="6727825"/>
          <p14:tracePt t="39910" x="6588125" y="6743700"/>
          <p14:tracePt t="39926" x="6588125" y="6753225"/>
          <p14:tracePt t="40010" x="6588125" y="6750050"/>
          <p14:tracePt t="40018" x="6588125" y="6746875"/>
          <p14:tracePt t="40026" x="6588125" y="6740525"/>
          <p14:tracePt t="40043" x="6588125" y="6731000"/>
          <p14:tracePt t="40059" x="6588125" y="6711950"/>
          <p14:tracePt t="40076" x="6588125" y="6696075"/>
          <p14:tracePt t="40093" x="6588125" y="6673850"/>
          <p14:tracePt t="40109" x="6588125" y="6635750"/>
          <p14:tracePt t="40126" x="6588125" y="6591300"/>
          <p14:tracePt t="40143" x="6588125" y="6553200"/>
          <p14:tracePt t="40160" x="6588125" y="6499225"/>
          <p14:tracePt t="40176" x="6588125" y="6470650"/>
          <p14:tracePt t="40193" x="6588125" y="6448425"/>
          <p14:tracePt t="40209" x="6588125" y="6413500"/>
          <p14:tracePt t="40226" x="6588125" y="6391275"/>
          <p14:tracePt t="40243" x="6588125" y="6362700"/>
          <p14:tracePt t="40259" x="6588125" y="6330950"/>
          <p14:tracePt t="40276" x="6588125" y="6286500"/>
          <p14:tracePt t="40293" x="6588125" y="6242050"/>
          <p14:tracePt t="40310" x="6600825" y="6146800"/>
          <p14:tracePt t="40326" x="6616700" y="6061075"/>
          <p14:tracePt t="40344" x="6648450" y="5949950"/>
          <p14:tracePt t="40360" x="6715125" y="5810250"/>
          <p14:tracePt t="40376" x="6778625" y="5686425"/>
          <p14:tracePt t="40393" x="6861175" y="5518150"/>
          <p14:tracePt t="40410" x="6978650" y="5321300"/>
          <p14:tracePt t="40427" x="7080250" y="5162550"/>
          <p14:tracePt t="40443" x="7185025" y="5003800"/>
          <p14:tracePt t="40460" x="7356475" y="4822825"/>
          <p14:tracePt t="40476" x="7505700" y="4702175"/>
          <p14:tracePt t="40495" x="7750175" y="4521200"/>
          <p14:tracePt t="40511" x="7931150" y="4416425"/>
          <p14:tracePt t="40528" x="8067675" y="4346575"/>
          <p14:tracePt t="40544" x="8188325" y="4254500"/>
          <p14:tracePt t="40560" x="8264525" y="4162425"/>
          <p14:tracePt t="40576" x="8334375" y="4057650"/>
          <p14:tracePt t="40593" x="8382000" y="3968750"/>
          <p14:tracePt t="40610" x="8416925" y="3810000"/>
          <p14:tracePt t="40626" x="8416925" y="3673475"/>
          <p14:tracePt t="40643" x="8404225" y="3578225"/>
          <p14:tracePt t="40660" x="8372475" y="3463925"/>
          <p14:tracePt t="40677" x="8356600" y="3378200"/>
          <p14:tracePt t="40694" x="8356600" y="3282950"/>
          <p14:tracePt t="40710" x="8356600" y="3232150"/>
          <p14:tracePt t="40727" x="8356600" y="3187700"/>
          <p14:tracePt t="40743" x="8356600" y="3171825"/>
          <p14:tracePt t="40759" x="8356600" y="3162300"/>
          <p14:tracePt t="41230" x="8359775" y="3114675"/>
          <p14:tracePt t="41237" x="8369300" y="3044825"/>
          <p14:tracePt t="41245" x="8369300" y="2978150"/>
          <p14:tracePt t="41260" x="8378825" y="2847975"/>
          <p14:tracePt t="41276" x="8385175" y="2733675"/>
          <p14:tracePt t="41294" x="8410575" y="2565400"/>
          <p14:tracePt t="41326" x="8416925" y="2435225"/>
          <p14:tracePt t="41360" x="8416925" y="2289175"/>
          <p14:tracePt t="41377" x="8416925" y="2254250"/>
          <p14:tracePt t="41393" x="8416925" y="2219325"/>
          <p14:tracePt t="41410" x="8416925" y="2203450"/>
          <p14:tracePt t="41427" x="8410575" y="2193925"/>
          <p14:tracePt t="41443" x="8407400" y="2178050"/>
          <p14:tracePt t="41459" x="8397875" y="2178050"/>
          <p14:tracePt t="41476" x="8391525" y="2178050"/>
          <p14:tracePt t="41493" x="8378825" y="2178050"/>
          <p14:tracePt t="41510" x="8369300" y="2178050"/>
          <p14:tracePt t="41527" x="8356600" y="2178050"/>
          <p14:tracePt t="41530" x="8353425" y="2178050"/>
          <p14:tracePt t="41543" x="8343900" y="2178050"/>
          <p14:tracePt t="41560" x="8328025" y="2178050"/>
          <p14:tracePt t="41577" x="8318500" y="2178050"/>
          <p14:tracePt t="41593" x="8299450" y="2171700"/>
          <p14:tracePt t="41609" x="8267700" y="2162175"/>
          <p14:tracePt t="41626" x="8245475" y="2149475"/>
          <p14:tracePt t="41643" x="8191500" y="2105025"/>
          <p14:tracePt t="41659" x="8166100" y="2079625"/>
          <p14:tracePt t="41676" x="8140700" y="2054225"/>
          <p14:tracePt t="41693" x="8128000" y="2041525"/>
          <p14:tracePt t="41710" x="8118475" y="2028825"/>
          <p14:tracePt t="41726" x="8118475" y="2019300"/>
          <p14:tracePt t="41743" x="8118475" y="2000250"/>
          <p14:tracePt t="41759" x="8124825" y="1990725"/>
          <p14:tracePt t="41776" x="8147050" y="1978025"/>
          <p14:tracePt t="41792" x="8166100" y="1968500"/>
          <p14:tracePt t="41809" x="8175625" y="1968500"/>
          <p14:tracePt t="41826" x="8181975" y="1968500"/>
          <p14:tracePt t="41843" x="8181975" y="1952625"/>
          <p14:tracePt t="41860" x="8178800" y="1943100"/>
          <p14:tracePt t="41877" x="8169275" y="1933575"/>
          <p14:tracePt t="41893" x="8143875" y="1924050"/>
          <p14:tracePt t="41909" x="8121650" y="1917700"/>
          <p14:tracePt t="41926" x="8077200" y="1917700"/>
          <p14:tracePt t="41942" x="7991475" y="1958975"/>
          <p14:tracePt t="41959" x="7921625" y="2022475"/>
          <p14:tracePt t="41976" x="7835900" y="2178050"/>
          <p14:tracePt t="41993" x="7753350" y="2482850"/>
          <p14:tracePt t="42010" x="7734300" y="2711450"/>
          <p14:tracePt t="42026" x="7734300" y="2949575"/>
          <p14:tracePt t="42029" x="7734300" y="3060700"/>
          <p14:tracePt t="42043" x="7737475" y="3279775"/>
          <p14:tracePt t="42065" x="7766050" y="3587750"/>
          <p14:tracePt t="42076" x="7785100" y="3679825"/>
          <p14:tracePt t="42093" x="7820025" y="3902075"/>
          <p14:tracePt t="42109" x="7848600" y="4054475"/>
          <p14:tracePt t="42127" x="7854950" y="4149725"/>
          <p14:tracePt t="42143" x="7854950" y="4213225"/>
          <p14:tracePt t="42487" x="7832725" y="4197350"/>
          <p14:tracePt t="42493" x="7800975" y="4175125"/>
          <p14:tracePt t="42510" x="7699375" y="4114800"/>
          <p14:tracePt t="42527" x="7546975" y="4019550"/>
          <p14:tracePt t="42549" x="7391400" y="3933825"/>
          <p14:tracePt t="42577" x="7226300" y="3870325"/>
          <p14:tracePt t="42610" x="7112000" y="3863975"/>
          <p14:tracePt t="42627" x="7064375" y="3873500"/>
          <p14:tracePt t="42643" x="7038975" y="3889375"/>
          <p14:tracePt t="42660" x="7013575" y="3914775"/>
          <p14:tracePt t="42677" x="6997700" y="3965575"/>
          <p14:tracePt t="42693" x="6985000" y="3994150"/>
          <p14:tracePt t="42709" x="6978650" y="4032250"/>
          <p14:tracePt t="42726" x="6978650" y="4095750"/>
          <p14:tracePt t="42743" x="6978650" y="4130675"/>
          <p14:tracePt t="42759" x="6978650" y="4159250"/>
          <p14:tracePt t="42777" x="6978650" y="4200525"/>
          <p14:tracePt t="42793" x="6972300" y="4216400"/>
          <p14:tracePt t="42810" x="6956425" y="4225925"/>
          <p14:tracePt t="42826" x="6943725" y="4248150"/>
          <p14:tracePt t="42842" x="6931025" y="4248150"/>
          <p14:tracePt t="42859" x="6921500" y="4248150"/>
          <p14:tracePt t="42876" x="6896100" y="4229100"/>
          <p14:tracePt t="42892" x="6877050" y="4203700"/>
          <p14:tracePt t="42910" x="6867525" y="4187825"/>
          <p14:tracePt t="42927" x="6861175" y="4168775"/>
          <p14:tracePt t="42943" x="6861175" y="4159250"/>
          <p14:tracePt t="42960" x="6867525" y="4149725"/>
          <p14:tracePt t="42976" x="6889750" y="4133850"/>
          <p14:tracePt t="42992" x="6918325" y="4114800"/>
          <p14:tracePt t="43009" x="6943725" y="4092575"/>
          <p14:tracePt t="43026" x="6959600" y="4070350"/>
          <p14:tracePt t="43043" x="6975475" y="4060825"/>
          <p14:tracePt t="43063" x="6978650" y="4044950"/>
          <p14:tracePt t="43077" x="6978650" y="4041775"/>
          <p14:tracePt t="43178" x="6985000" y="4041775"/>
          <p14:tracePt t="43185" x="6988175" y="4041775"/>
          <p14:tracePt t="43193" x="6994525" y="4048125"/>
          <p14:tracePt t="43210" x="7004050" y="4057650"/>
          <p14:tracePt t="43227" x="7026275" y="4086225"/>
          <p14:tracePt t="43243" x="7035800" y="4102100"/>
          <p14:tracePt t="43259" x="7045325" y="4111625"/>
          <p14:tracePt t="43276" x="7045325" y="4127500"/>
          <p14:tracePt t="43292" x="7045325" y="4133850"/>
          <p14:tracePt t="43327" x="7038975" y="4133850"/>
          <p14:tracePt t="43342" x="7029450" y="4130675"/>
          <p14:tracePt t="43360" x="7013575" y="4121150"/>
          <p14:tracePt t="43377" x="7000875" y="4105275"/>
          <p14:tracePt t="43393" x="6991350" y="4095750"/>
          <p14:tracePt t="43409" x="6978650" y="4079875"/>
          <p14:tracePt t="43426" x="6959600" y="4070350"/>
          <p14:tracePt t="43442" x="6953250" y="4070350"/>
          <p14:tracePt t="43459" x="6950075" y="4070350"/>
          <p14:tracePt t="43548" x="6943725" y="4070350"/>
          <p14:tracePt t="43569" x="6940550" y="4070350"/>
          <p14:tracePt t="43591" x="6934200" y="4070350"/>
          <p14:tracePt t="43676" x="6937375" y="4070350"/>
          <p14:tracePt t="43683" x="6946900" y="4070350"/>
          <p14:tracePt t="43693" x="6981825" y="4070350"/>
          <p14:tracePt t="43709" x="7061200" y="4073525"/>
          <p14:tracePt t="43726" x="7172325" y="4105275"/>
          <p14:tracePt t="43742" x="7235825" y="4117975"/>
          <p14:tracePt t="43759" x="7283450" y="4133850"/>
          <p14:tracePt t="43776" x="7308850" y="4133850"/>
          <p14:tracePt t="43792" x="7324725" y="4133850"/>
          <p14:tracePt t="43809" x="7327900" y="4133850"/>
          <p14:tracePt t="43826" x="7327900" y="4124325"/>
          <p14:tracePt t="43843" x="7315200" y="4095750"/>
          <p14:tracePt t="43860" x="7296150" y="4070350"/>
          <p14:tracePt t="43877" x="7251700" y="4029075"/>
          <p14:tracePt t="43893" x="7229475" y="4016375"/>
          <p14:tracePt t="43910" x="7204075" y="4003675"/>
          <p14:tracePt t="43927" x="7175500" y="3987800"/>
          <p14:tracePt t="43943" x="7165975" y="3984625"/>
          <p14:tracePt t="43959" x="7156450" y="3984625"/>
          <p14:tracePt t="43976" x="7153275" y="3984625"/>
          <p14:tracePt t="44012" x="7162800" y="3984625"/>
          <p14:tracePt t="44019" x="7175500" y="3984625"/>
          <p14:tracePt t="44026" x="7194550" y="3984625"/>
          <p14:tracePt t="44043" x="7245350" y="3984625"/>
          <p14:tracePt t="44047" x="7280275" y="3984625"/>
          <p14:tracePt t="44060" x="7296150" y="3984625"/>
          <p14:tracePt t="44080" x="7378700" y="3987800"/>
          <p14:tracePt t="44092" x="7429500" y="3987800"/>
          <p14:tracePt t="44109" x="7473950" y="3987800"/>
          <p14:tracePt t="44126" x="7505700" y="3984625"/>
          <p14:tracePt t="44143" x="7537450" y="3971925"/>
          <p14:tracePt t="44161" x="7550150" y="3956050"/>
          <p14:tracePt t="44177" x="7559675" y="3952875"/>
          <p14:tracePt t="44193" x="7575550" y="3943350"/>
          <p14:tracePt t="44211" x="7591425" y="3921125"/>
          <p14:tracePt t="44226" x="7600950" y="3911600"/>
          <p14:tracePt t="44242" x="7610475" y="3902075"/>
          <p14:tracePt t="44259" x="7626350" y="3892550"/>
          <p14:tracePt t="44276" x="7635875" y="3870325"/>
          <p14:tracePt t="44333" x="7635875" y="3867150"/>
          <p14:tracePt t="44340" x="7635875" y="3860800"/>
          <p14:tracePt t="44347" x="7635875" y="3857625"/>
          <p14:tracePt t="44359" x="7635875" y="3851275"/>
          <p14:tracePt t="44376" x="7635875" y="3848100"/>
          <p14:tracePt t="44392" x="7642225" y="3848100"/>
          <p14:tracePt t="44418" x="7645400" y="3848100"/>
          <p14:tracePt t="44426" x="7651750" y="3848100"/>
          <p14:tracePt t="44443" x="7661275" y="3848100"/>
          <p14:tracePt t="44460" x="7680325" y="3848100"/>
          <p14:tracePt t="44475" x="7702550" y="3848100"/>
          <p14:tracePt t="44492" x="7724775" y="3848100"/>
          <p14:tracePt t="44510" x="7750175" y="3848100"/>
          <p14:tracePt t="44526" x="7759700" y="3848100"/>
          <p14:tracePt t="44543" x="7775575" y="3848100"/>
          <p14:tracePt t="44559" x="7785100" y="3848100"/>
          <p14:tracePt t="44632" x="7785100" y="3854450"/>
          <p14:tracePt t="44697" x="7785100" y="3857625"/>
          <p14:tracePt t="44704" x="7785100" y="3863975"/>
          <p14:tracePt t="44710" x="7791450" y="3863975"/>
          <p14:tracePt t="44726" x="7800975" y="3879850"/>
          <p14:tracePt t="44742" x="7810500" y="3889375"/>
          <p14:tracePt t="44760" x="7835900" y="3905250"/>
          <p14:tracePt t="44776" x="7861300" y="3924300"/>
          <p14:tracePt t="44792" x="7893050" y="3956050"/>
          <p14:tracePt t="44809" x="7937500" y="4006850"/>
          <p14:tracePt t="44826" x="7988300" y="4048125"/>
          <p14:tracePt t="44843" x="8045450" y="4092575"/>
          <p14:tracePt t="44860" x="8112125" y="4146550"/>
          <p14:tracePt t="44876" x="8172450" y="4191000"/>
          <p14:tracePt t="44893" x="8210550" y="4232275"/>
          <p14:tracePt t="44909" x="8277225" y="4302125"/>
          <p14:tracePt t="44925" x="8312150" y="4349750"/>
          <p14:tracePt t="44942" x="8328025" y="4371975"/>
          <p14:tracePt t="44959" x="8347075" y="4416425"/>
          <p14:tracePt t="44976" x="8366125" y="4438650"/>
          <p14:tracePt t="44993" x="8375650" y="4464050"/>
          <p14:tracePt t="45010" x="8375650" y="4476750"/>
          <p14:tracePt t="45026" x="8375650" y="4486275"/>
          <p14:tracePt t="45043" x="8375650" y="4495800"/>
          <p14:tracePt t="45047" x="8375650" y="4502150"/>
          <p14:tracePt t="45059" x="8375650" y="4518025"/>
          <p14:tracePt t="45075" x="8375650" y="4527550"/>
          <p14:tracePt t="45092" x="8375650" y="4537075"/>
          <p14:tracePt t="45132" x="8375650" y="4540250"/>
          <p14:tracePt t="45160" x="8375650" y="4546600"/>
          <p14:tracePt t="45174" x="8375650" y="4552950"/>
          <p14:tracePt t="45202" x="8369300" y="4562475"/>
          <p14:tracePt t="45209" x="8359775" y="4562475"/>
          <p14:tracePt t="45216" x="8353425" y="4562475"/>
          <p14:tracePt t="45225" x="8353425" y="4565650"/>
          <p14:tracePt t="45242" x="8343900" y="4565650"/>
          <p14:tracePt t="45259" x="8328025" y="4572000"/>
          <p14:tracePt t="45276" x="8318500" y="4572000"/>
          <p14:tracePt t="45293" x="8305800" y="4572000"/>
          <p14:tracePt t="45309" x="8264525" y="4578350"/>
          <p14:tracePt t="45326" x="8213725" y="4578350"/>
          <p14:tracePt t="45342" x="8134350" y="4578350"/>
          <p14:tracePt t="45359" x="8007350" y="4578350"/>
          <p14:tracePt t="45375" x="7924800" y="4578350"/>
          <p14:tracePt t="45392" x="7839075" y="4572000"/>
          <p14:tracePt t="45409" x="7712075" y="4565650"/>
          <p14:tracePt t="45425" x="7658100" y="4565650"/>
          <p14:tracePt t="45442" x="7600950" y="4565650"/>
          <p14:tracePt t="45459" x="7515225" y="4565650"/>
          <p14:tracePt t="45475" x="7451725" y="4568825"/>
          <p14:tracePt t="45492" x="7407275" y="4581525"/>
          <p14:tracePt t="45509" x="7337425" y="4600575"/>
          <p14:tracePt t="45526" x="7312025" y="4619625"/>
          <p14:tracePt t="45542" x="7273925" y="4632325"/>
          <p14:tracePt t="45545" x="7264400" y="4638675"/>
          <p14:tracePt t="45559" x="7239000" y="4648200"/>
          <p14:tracePt t="45576" x="7210425" y="4660900"/>
          <p14:tracePt t="45592" x="7185025" y="4679950"/>
          <p14:tracePt t="45608" x="7143750" y="4695825"/>
          <p14:tracePt t="45625" x="7112000" y="4708525"/>
          <p14:tracePt t="45643" x="7083425" y="4708525"/>
          <p14:tracePt t="45659" x="7035800" y="4708525"/>
          <p14:tracePt t="45676" x="7013575" y="4708525"/>
          <p14:tracePt t="45693" x="6985000" y="4708525"/>
          <p14:tracePt t="45710" x="6956425" y="4708525"/>
          <p14:tracePt t="45726" x="6943725" y="4708525"/>
          <p14:tracePt t="45742" x="6915150" y="4708525"/>
          <p14:tracePt t="45759" x="6873875" y="4708525"/>
          <p14:tracePt t="45775" x="6851650" y="4708525"/>
          <p14:tracePt t="45792" x="6816725" y="4708525"/>
          <p14:tracePt t="45809" x="6753225" y="4708525"/>
          <p14:tracePt t="45826" x="6731000" y="4708525"/>
          <p14:tracePt t="45842" x="6708775" y="4708525"/>
          <p14:tracePt t="45859" x="6680200" y="4708525"/>
          <p14:tracePt t="45875" x="6670675" y="4708525"/>
          <p14:tracePt t="45892" x="6661150" y="4708525"/>
          <p14:tracePt t="45909" x="6642100" y="4702175"/>
          <p14:tracePt t="45925" x="6632575" y="4695825"/>
          <p14:tracePt t="45943" x="6623050" y="4692650"/>
          <p14:tracePt t="45960" x="6607175" y="4686300"/>
          <p14:tracePt t="45976" x="6597650" y="4676775"/>
          <p14:tracePt t="46009" x="6597650" y="4667250"/>
          <p14:tracePt t="46025" x="6597650" y="4660900"/>
          <p14:tracePt t="46043" x="6597650" y="4657725"/>
          <p14:tracePt t="46060" x="6597650" y="4651375"/>
          <p14:tracePt t="46081" x="6597650" y="4648200"/>
          <p14:tracePt t="46102" x="6604000" y="4641850"/>
          <p14:tracePt t="46110" x="6610350" y="4635500"/>
          <p14:tracePt t="46126" x="6619875" y="4635500"/>
          <p14:tracePt t="46143" x="6632575" y="4635500"/>
          <p14:tracePt t="46159" x="6645275" y="4625975"/>
          <p14:tracePt t="46176" x="6664325" y="4625975"/>
          <p14:tracePt t="46193" x="6692900" y="4625975"/>
          <p14:tracePt t="46209" x="6711950" y="4625975"/>
          <p14:tracePt t="46226" x="6734175" y="4625975"/>
          <p14:tracePt t="46243" x="6784975" y="4641850"/>
          <p14:tracePt t="46259" x="6829425" y="4654550"/>
          <p14:tracePt t="46276" x="6867525" y="4667250"/>
          <p14:tracePt t="46293" x="6931025" y="4686300"/>
          <p14:tracePt t="46308" x="6978650" y="4708525"/>
          <p14:tracePt t="46326" x="7007225" y="4708525"/>
          <p14:tracePt t="46343" x="7064375" y="4714875"/>
          <p14:tracePt t="46360" x="7108825" y="4727575"/>
          <p14:tracePt t="46376" x="7153275" y="4740275"/>
          <p14:tracePt t="46393" x="7216775" y="4765675"/>
          <p14:tracePt t="46409" x="7248525" y="4778375"/>
          <p14:tracePt t="46426" x="7277100" y="4784725"/>
          <p14:tracePt t="46442" x="7305675" y="4794250"/>
          <p14:tracePt t="46458" x="7315200" y="4803775"/>
          <p14:tracePt t="46475" x="7331075" y="4810125"/>
          <p14:tracePt t="46493" x="7334250" y="4810125"/>
          <p14:tracePt t="46559" x="7327900" y="4810125"/>
          <p14:tracePt t="46566" x="7318375" y="4810125"/>
          <p14:tracePt t="46576" x="7315200" y="4810125"/>
          <p14:tracePt t="46593" x="7299325" y="4810125"/>
          <p14:tracePt t="46609" x="7277100" y="4800600"/>
          <p14:tracePt t="46625" x="7245350" y="4787900"/>
          <p14:tracePt t="46643" x="7200900" y="4743450"/>
          <p14:tracePt t="46659" x="7169150" y="4718050"/>
          <p14:tracePt t="46675" x="7131050" y="4686300"/>
          <p14:tracePt t="46693" x="7096125" y="4664075"/>
          <p14:tracePt t="46709" x="7064375" y="4651375"/>
          <p14:tracePt t="46725" x="7042150" y="4638675"/>
          <p14:tracePt t="46742" x="6997700" y="4613275"/>
          <p14:tracePt t="46759" x="6975475" y="4603750"/>
          <p14:tracePt t="46775" x="6946900" y="4597400"/>
          <p14:tracePt t="46792" x="6924675" y="4587875"/>
          <p14:tracePt t="46809" x="6915150" y="4581525"/>
          <p14:tracePt t="46826" x="6899275" y="4572000"/>
          <p14:tracePt t="46842" x="6886575" y="4572000"/>
          <p14:tracePt t="46859" x="6877050" y="4572000"/>
          <p14:tracePt t="46876" x="6867525" y="4565650"/>
          <p14:tracePt t="46892" x="6851650" y="4562475"/>
          <p14:tracePt t="46925" x="6851650" y="4556125"/>
          <p14:tracePt t="46943" x="6851650" y="4552950"/>
          <p14:tracePt t="46959" x="6867525" y="4546600"/>
          <p14:tracePt t="46976" x="6877050" y="4546600"/>
          <p14:tracePt t="46992" x="6896100" y="4540250"/>
          <p14:tracePt t="47008" x="6927850" y="4540250"/>
          <p14:tracePt t="47026" x="6950075" y="4540250"/>
          <p14:tracePt t="47042" x="6988175" y="4540250"/>
          <p14:tracePt t="47058" x="7010400" y="4540250"/>
          <p14:tracePt t="47076" x="7038975" y="4540250"/>
          <p14:tracePt t="47079" x="7051675" y="4540250"/>
          <p14:tracePt t="47092" x="7067550" y="4540250"/>
          <p14:tracePt t="47109" x="7089775" y="4540250"/>
          <p14:tracePt t="47126" x="7099300" y="4540250"/>
          <p14:tracePt t="47142" x="7112000" y="4540250"/>
          <p14:tracePt t="47159" x="7121525" y="4540250"/>
          <p14:tracePt t="47176" x="7137400" y="4540250"/>
          <p14:tracePt t="47193" x="7153275" y="4540250"/>
          <p14:tracePt t="47209" x="7156450" y="4543425"/>
          <p14:tracePt t="47243" x="7162800" y="4543425"/>
          <p14:tracePt t="48108" x="7159625" y="4543425"/>
          <p14:tracePt t="48114" x="7156450" y="4540250"/>
          <p14:tracePt t="48126" x="7150100" y="4540250"/>
          <p14:tracePt t="48143" x="7140575" y="4540250"/>
          <p14:tracePt t="48158" x="7131050" y="4540250"/>
          <p14:tracePt t="48177" x="7124700" y="4540250"/>
          <p14:tracePt t="48243" x="7156450" y="4565650"/>
          <p14:tracePt t="48259" x="7204075" y="4600575"/>
          <p14:tracePt t="48276" x="7302500" y="4724400"/>
          <p14:tracePt t="48292" x="7388225" y="4810125"/>
          <p14:tracePt t="48309" x="7473950" y="4892675"/>
          <p14:tracePt t="48326" x="7578725" y="5019675"/>
          <p14:tracePt t="48343" x="7667625" y="5111750"/>
          <p14:tracePt t="48359" x="7750175" y="5197475"/>
          <p14:tracePt t="48377" x="7886700" y="5318125"/>
          <p14:tracePt t="48393" x="7950200" y="5387975"/>
          <p14:tracePt t="48409" x="7991475" y="5429250"/>
          <p14:tracePt t="48426" x="8039100" y="5489575"/>
          <p14:tracePt t="48442" x="8051800" y="5521325"/>
          <p14:tracePt t="48458" x="8064500" y="5543550"/>
          <p14:tracePt t="48476" x="8077200" y="5559425"/>
          <p14:tracePt t="48493" x="8077200" y="5575300"/>
          <p14:tracePt t="48509" x="8077200" y="5584825"/>
          <p14:tracePt t="48526" x="8077200" y="5594350"/>
          <p14:tracePt t="48562" x="8067675" y="5594350"/>
          <p14:tracePt t="48576" x="8058150" y="5581650"/>
          <p14:tracePt t="48592" x="8045450" y="5546725"/>
          <p14:tracePt t="48608" x="8026400" y="5502275"/>
          <p14:tracePt t="48625" x="7985125" y="5422900"/>
          <p14:tracePt t="48642" x="7953375" y="5346700"/>
          <p14:tracePt t="48659" x="7924800" y="5267325"/>
          <p14:tracePt t="48676" x="7870825" y="5162550"/>
          <p14:tracePt t="48692" x="7858125" y="5114925"/>
          <p14:tracePt t="48708" x="7845425" y="5086350"/>
          <p14:tracePt t="48725" x="7826375" y="5035550"/>
          <p14:tracePt t="48742" x="7810500" y="5013325"/>
          <p14:tracePt t="48759" x="7797800" y="4994275"/>
          <p14:tracePt t="48775" x="7797800" y="4981575"/>
          <p14:tracePt t="48792" x="7797800" y="4972050"/>
          <p14:tracePt t="48809" x="7797800" y="4965700"/>
          <p14:tracePt t="48913" x="7797800" y="4968875"/>
          <p14:tracePt t="48919" x="7797800" y="4972050"/>
          <p14:tracePt t="48927" x="7797800" y="4978400"/>
          <p14:tracePt t="48943" x="7797800" y="4987925"/>
          <p14:tracePt t="48959" x="7797800" y="4997450"/>
          <p14:tracePt t="48975" x="7800975" y="5029200"/>
          <p14:tracePt t="48991" x="7807325" y="5054600"/>
          <p14:tracePt t="49008" x="7826375" y="5092700"/>
          <p14:tracePt t="49025" x="7839075" y="5133975"/>
          <p14:tracePt t="49042" x="7851775" y="5156200"/>
          <p14:tracePt t="49059" x="7851775" y="5178425"/>
          <p14:tracePt t="49076" x="7861300" y="5219700"/>
          <p14:tracePt t="49093" x="7880350" y="5251450"/>
          <p14:tracePt t="49109" x="7893050" y="5273675"/>
          <p14:tracePt t="49126" x="7912100" y="5330825"/>
          <p14:tracePt t="49142" x="7918450" y="5359400"/>
          <p14:tracePt t="49159" x="7918450" y="5397500"/>
          <p14:tracePt t="49175" x="7918450" y="5438775"/>
          <p14:tracePt t="49192" x="7918450" y="5457825"/>
          <p14:tracePt t="49209" x="7918450" y="5470525"/>
          <p14:tracePt t="49226" x="7918450" y="5489575"/>
          <p14:tracePt t="49242" x="7918450" y="5499100"/>
          <p14:tracePt t="49259" x="7918450" y="5514975"/>
          <p14:tracePt t="49275" x="7918450" y="5553075"/>
          <p14:tracePt t="49292" x="7918450" y="5568950"/>
          <p14:tracePt t="49308" x="7921625" y="5584825"/>
          <p14:tracePt t="49325" x="7927975" y="5603875"/>
          <p14:tracePt t="49343" x="7927975" y="5613400"/>
          <p14:tracePt t="49359" x="7927975" y="5626100"/>
          <p14:tracePt t="49403" x="7927975" y="5622925"/>
          <p14:tracePt t="49411" x="7927975" y="5616575"/>
          <p14:tracePt t="49425" x="7927975" y="5603875"/>
          <p14:tracePt t="49442" x="7918450" y="5549900"/>
          <p14:tracePt t="49459" x="7902575" y="5486400"/>
          <p14:tracePt t="49476" x="7880350" y="5375275"/>
          <p14:tracePt t="49492" x="7839075" y="5273675"/>
          <p14:tracePt t="49509" x="7823200" y="5178425"/>
          <p14:tracePt t="49526" x="7800975" y="5076825"/>
          <p14:tracePt t="49542" x="7781925" y="5019675"/>
          <p14:tracePt t="49559" x="7769225" y="4991100"/>
          <p14:tracePt t="49575" x="7753350" y="4962525"/>
          <p14:tracePt t="49591" x="7750175" y="4953000"/>
          <p14:tracePt t="49608" x="7750175" y="4943475"/>
          <p14:tracePt t="49625" x="7750175" y="4937125"/>
          <p14:tracePt t="49710" x="7750175" y="4940300"/>
          <p14:tracePt t="49717" x="7750175" y="4943475"/>
          <p14:tracePt t="49725" x="7750175" y="4949825"/>
          <p14:tracePt t="49742" x="7750175" y="4965700"/>
          <p14:tracePt t="49758" x="7762875" y="5003800"/>
          <p14:tracePt t="49775" x="7781925" y="5067300"/>
          <p14:tracePt t="49791" x="7800975" y="5105400"/>
          <p14:tracePt t="49808" x="7813675" y="5149850"/>
          <p14:tracePt t="49825" x="7832725" y="5213350"/>
          <p14:tracePt t="49842" x="7845425" y="5257800"/>
          <p14:tracePt t="49858" x="7864475" y="5295900"/>
          <p14:tracePt t="49875" x="7883525" y="5340350"/>
          <p14:tracePt t="49892" x="7889875" y="5362575"/>
          <p14:tracePt t="49908" x="7889875" y="5391150"/>
          <p14:tracePt t="49925" x="7889875" y="5410200"/>
          <p14:tracePt t="49942" x="7889875" y="5419725"/>
          <p14:tracePt t="49958" x="7896225" y="5435600"/>
          <p14:tracePt t="49975" x="7896225" y="5451475"/>
          <p14:tracePt t="49992" x="7899400" y="5461000"/>
          <p14:tracePt t="50009" x="7899400" y="5480050"/>
          <p14:tracePt t="50025" x="7899400" y="5489575"/>
          <p14:tracePt t="50042" x="7899400" y="5499100"/>
          <p14:tracePt t="50058" x="7899400" y="5511800"/>
          <p14:tracePt t="50075" x="7899400" y="5530850"/>
          <p14:tracePt t="50092" x="7899400" y="5540375"/>
          <p14:tracePt t="50109" x="7899400" y="5549900"/>
          <p14:tracePt t="50125" x="7899400" y="5556250"/>
          <p14:tracePt t="50374" x="7899400" y="5546725"/>
          <p14:tracePt t="50395" x="7899400" y="5543550"/>
          <p14:tracePt t="50409" x="7899400" y="5537200"/>
          <p14:tracePt t="50438" x="7893050" y="5534025"/>
          <p14:tracePt t="50454" x="7893050" y="5527675"/>
          <p14:tracePt t="50475" x="7893050" y="5524500"/>
          <p14:tracePt t="50481" x="7889875" y="5524500"/>
          <p14:tracePt t="50574" x="7889875" y="5518150"/>
          <p14:tracePt t="50589" x="7889875" y="5514975"/>
          <p14:tracePt t="50596" x="7889875" y="5508625"/>
          <p14:tracePt t="50609" x="7889875" y="5492750"/>
          <p14:tracePt t="50626" x="7889875" y="5483225"/>
          <p14:tracePt t="50642" x="7883525" y="5473700"/>
          <p14:tracePt t="50659" x="7877175" y="5438775"/>
          <p14:tracePt t="50676" x="7874000" y="5426075"/>
          <p14:tracePt t="50692" x="7854950" y="5400675"/>
          <p14:tracePt t="50709" x="7835900" y="5349875"/>
          <p14:tracePt t="50725" x="7829550" y="5305425"/>
          <p14:tracePt t="50741" x="7823200" y="5270500"/>
          <p14:tracePt t="50759" x="7823200" y="5175250"/>
          <p14:tracePt t="50775" x="7823200" y="5114925"/>
          <p14:tracePt t="50791" x="7823200" y="5080000"/>
          <p14:tracePt t="50808" x="7823200" y="5032375"/>
          <p14:tracePt t="50825" x="7823200" y="5022850"/>
          <p14:tracePt t="50841" x="7820025" y="5013325"/>
          <p14:tracePt t="50859" x="7820025" y="4991100"/>
          <p14:tracePt t="50892" x="7820025" y="4987925"/>
          <p14:tracePt t="50909" x="7820025" y="4978400"/>
          <p14:tracePt t="50926" x="7820025" y="4968875"/>
          <p14:tracePt t="50942" x="7820025" y="4953000"/>
          <p14:tracePt t="51223" x="7820025" y="4959350"/>
          <p14:tracePt t="51229" x="7820025" y="4972050"/>
          <p14:tracePt t="51241" x="7820025" y="4981575"/>
          <p14:tracePt t="51259" x="7820025" y="5022850"/>
          <p14:tracePt t="51275" x="7820025" y="5045075"/>
          <p14:tracePt t="51292" x="7820025" y="5073650"/>
          <p14:tracePt t="51308" x="7820025" y="5114925"/>
          <p14:tracePt t="51326" x="7820025" y="5137150"/>
          <p14:tracePt t="51342" x="7820025" y="5159375"/>
          <p14:tracePt t="51359" x="7820025" y="5178425"/>
          <p14:tracePt t="51375" x="7820025" y="5187950"/>
          <p14:tracePt t="51391" x="7820025" y="5197475"/>
          <p14:tracePt t="51408" x="7820025" y="5219700"/>
          <p14:tracePt t="51426" x="7820025" y="5229225"/>
          <p14:tracePt t="51443" x="7820025" y="5238750"/>
          <p14:tracePt t="51459" x="7820025" y="5251450"/>
          <p14:tracePt t="51476" x="7820025" y="5267325"/>
          <p14:tracePt t="51493" x="7820025" y="5292725"/>
          <p14:tracePt t="51508" x="7820025" y="5302250"/>
          <p14:tracePt t="51525" x="7820025" y="5311775"/>
          <p14:tracePt t="51541" x="7820025" y="5340350"/>
          <p14:tracePt t="51558" x="7820025" y="5381625"/>
          <p14:tracePt t="51575" x="7820025" y="5403850"/>
          <p14:tracePt t="51593" x="7820025" y="5441950"/>
          <p14:tracePt t="51609" x="7820025" y="5464175"/>
          <p14:tracePt t="51626" x="7820025" y="5495925"/>
          <p14:tracePt t="51642" x="7820025" y="5514975"/>
          <p14:tracePt t="51658" x="7820025" y="5524500"/>
          <p14:tracePt t="51675" x="7820025" y="5534025"/>
          <p14:tracePt t="51693" x="7820025" y="5556250"/>
          <p14:tracePt t="51708" x="7820025" y="5565775"/>
          <p14:tracePt t="51726" x="7820025" y="5575300"/>
          <p14:tracePt t="51742" x="7820025" y="5594350"/>
          <p14:tracePt t="51758" x="7820025" y="5600700"/>
          <p14:tracePt t="51775" x="7826375" y="5600700"/>
          <p14:tracePt t="51791" x="7829550" y="5600700"/>
          <p14:tracePt t="51872" x="7829550" y="5597525"/>
          <p14:tracePt t="51879" x="7829550" y="5588000"/>
          <p14:tracePt t="51893" x="7829550" y="5578475"/>
          <p14:tracePt t="51908" x="7829550" y="5556250"/>
          <p14:tracePt t="51925" x="7829550" y="5511800"/>
          <p14:tracePt t="51942" x="7829550" y="5448300"/>
          <p14:tracePt t="51959" x="7829550" y="5391150"/>
          <p14:tracePt t="51975" x="7829550" y="5353050"/>
          <p14:tracePt t="51993" x="7829550" y="5276850"/>
          <p14:tracePt t="52009" x="7829550" y="5245100"/>
          <p14:tracePt t="52026" x="7829550" y="5222875"/>
          <p14:tracePt t="52043" x="7829550" y="5191125"/>
          <p14:tracePt t="52058" x="7829550" y="5181600"/>
          <p14:tracePt t="52075" x="7829550" y="5172075"/>
          <p14:tracePt t="52092" x="7845425" y="5149850"/>
          <p14:tracePt t="52109" x="7864475" y="5127625"/>
          <p14:tracePt t="52125" x="7874000" y="5105400"/>
          <p14:tracePt t="52142" x="7883525" y="5086350"/>
          <p14:tracePt t="52158" x="7893050" y="5076825"/>
          <p14:tracePt t="52176" x="7899400" y="5067300"/>
          <p14:tracePt t="52192" x="7908925" y="5045075"/>
          <p14:tracePt t="52208" x="7908925" y="5035550"/>
          <p14:tracePt t="52225" x="7908925" y="5032375"/>
          <p14:tracePt t="52244" x="7908925" y="5026025"/>
          <p14:tracePt t="52593" x="7908925" y="5029200"/>
          <p14:tracePt t="52600" x="7908925" y="5032375"/>
          <p14:tracePt t="52608" x="7908925" y="5038725"/>
          <p14:tracePt t="52626" x="7908925" y="5048250"/>
          <p14:tracePt t="52642" x="7908925" y="5073650"/>
          <p14:tracePt t="52658" x="7905750" y="5095875"/>
          <p14:tracePt t="52675" x="7905750" y="5130800"/>
          <p14:tracePt t="52708" x="7886700" y="5226050"/>
          <p14:tracePt t="52741" x="7874000" y="5270500"/>
          <p14:tracePt t="52758" x="7864475" y="5280025"/>
          <p14:tracePt t="52775" x="7851775" y="5286375"/>
          <p14:tracePt t="52791" x="7835900" y="5267325"/>
          <p14:tracePt t="52808" x="7820025" y="5181600"/>
          <p14:tracePt t="52825" x="7794625" y="5060950"/>
          <p14:tracePt t="52841" x="7718425" y="4714875"/>
          <p14:tracePt t="52858" x="7658100" y="4476750"/>
          <p14:tracePt t="52875" x="7588250" y="4137025"/>
          <p14:tracePt t="52892" x="7470775" y="3654425"/>
          <p14:tracePt t="52909" x="7404100" y="3429000"/>
          <p14:tracePt t="52927" x="7337425" y="3127375"/>
          <p14:tracePt t="52942" x="7302500" y="2974975"/>
          <p14:tracePt t="52958" x="7261225" y="2886075"/>
          <p14:tracePt t="52975" x="7235825" y="2778125"/>
          <p14:tracePt t="52992" x="7185025" y="2628900"/>
          <p14:tracePt t="53008" x="7169150" y="2543175"/>
          <p14:tracePt t="53025" x="7153275" y="2447925"/>
          <p14:tracePt t="53042" x="7127875" y="2270125"/>
          <p14:tracePt t="53058" x="7118350" y="2130425"/>
          <p14:tracePt t="53075" x="7118350" y="1993900"/>
          <p14:tracePt t="53092" x="7118350" y="1765300"/>
          <p14:tracePt t="53109" x="7118350" y="1651000"/>
          <p14:tracePt t="53127" x="7124700" y="1485900"/>
          <p14:tracePt t="53142" x="7134225" y="1371600"/>
          <p14:tracePt t="53159" x="7140575" y="1276350"/>
          <p14:tracePt t="53175" x="7140575" y="1216025"/>
          <p14:tracePt t="53191" x="7140575" y="1162050"/>
          <p14:tracePt t="53208" x="7137400" y="1139825"/>
          <p14:tracePt t="53226" x="7115175" y="1111250"/>
          <p14:tracePt t="53242" x="7105650" y="1101725"/>
          <p14:tracePt t="53259" x="7096125" y="1092200"/>
          <p14:tracePt t="53275" x="7086600" y="1082675"/>
          <p14:tracePt t="53292" x="7064375" y="1060450"/>
          <p14:tracePt t="53308" x="7054850" y="1050925"/>
          <p14:tracePt t="53326" x="7019925" y="1031875"/>
          <p14:tracePt t="53341" x="6991350" y="1022350"/>
          <p14:tracePt t="53358" x="6965950" y="1003300"/>
          <p14:tracePt t="53376" x="6918325" y="977900"/>
          <p14:tracePt t="53392" x="6886575" y="958850"/>
          <p14:tracePt t="53409" x="6861175" y="933450"/>
          <p14:tracePt t="53426" x="6819900" y="917575"/>
          <p14:tracePt t="53442" x="6810375" y="908050"/>
          <p14:tracePt t="53459" x="6800850" y="898525"/>
          <p14:tracePt t="53476" x="6784975" y="876300"/>
          <p14:tracePt t="53492" x="6769100" y="873125"/>
          <p14:tracePt t="53509" x="6759575" y="866775"/>
          <p14:tracePt t="53526" x="6743700" y="860425"/>
          <p14:tracePt t="53590" x="6740525" y="860425"/>
          <p14:tracePt t="53598" x="6734175" y="860425"/>
          <p14:tracePt t="53608" x="6724650" y="860425"/>
          <p14:tracePt t="53625" x="6708775" y="850900"/>
          <p14:tracePt t="53641" x="6699250" y="850900"/>
          <p14:tracePt t="53659" x="6689725" y="847725"/>
          <p14:tracePt t="53676" x="6670675" y="847725"/>
          <p14:tracePt t="53740" x="6664325" y="847725"/>
          <p14:tracePt t="53834" x="6661150" y="847725"/>
          <p14:tracePt t="54247" x="6654800" y="847725"/>
          <p14:tracePt t="54311" x="6651625" y="847725"/>
          <p14:tracePt t="54319" x="6645275" y="847725"/>
          <p14:tracePt t="54333" x="6642100" y="847725"/>
          <p14:tracePt t="54359" x="6632575" y="847725"/>
          <p14:tracePt t="54392" x="6626225" y="847725"/>
          <p14:tracePt t="54408" x="6626225" y="854075"/>
          <p14:tracePt t="54425" x="6626225" y="857250"/>
          <p14:tracePt t="54498" x="6626225" y="863600"/>
          <p14:tracePt t="54512" x="6626225" y="869950"/>
          <p14:tracePt t="54518" x="6626225" y="873125"/>
          <p14:tracePt t="54526" x="6626225" y="879475"/>
          <p14:tracePt t="54542" x="6626225" y="892175"/>
          <p14:tracePt t="54558" x="6626225" y="904875"/>
          <p14:tracePt t="54574" x="6626225" y="923925"/>
          <p14:tracePt t="54591" x="6626225" y="952500"/>
          <p14:tracePt t="54608" x="6626225" y="974725"/>
          <p14:tracePt t="54625" x="6626225" y="1022350"/>
          <p14:tracePt t="54642" x="6626225" y="1050925"/>
          <p14:tracePt t="54659" x="6635750" y="1104900"/>
          <p14:tracePt t="54675" x="6677025" y="1228725"/>
          <p14:tracePt t="54691" x="6715125" y="1317625"/>
          <p14:tracePt t="54708" x="6750050" y="1406525"/>
          <p14:tracePt t="54724" x="6794500" y="1524000"/>
          <p14:tracePt t="54741" x="6810375" y="1619250"/>
          <p14:tracePt t="54758" x="6826250" y="1704975"/>
          <p14:tracePt t="54775" x="6861175" y="1873250"/>
          <p14:tracePt t="54791" x="6877050" y="2000250"/>
          <p14:tracePt t="54808" x="6896100" y="2162175"/>
          <p14:tracePt t="54825" x="6953250" y="2451100"/>
          <p14:tracePt t="54842" x="6981825" y="2660650"/>
          <p14:tracePt t="54858" x="7010400" y="2889250"/>
          <p14:tracePt t="54875" x="7058025" y="3200400"/>
          <p14:tracePt t="54892" x="7083425" y="3384550"/>
          <p14:tracePt t="54908" x="7131050" y="3559175"/>
          <p14:tracePt t="54925" x="7185025" y="3816350"/>
          <p14:tracePt t="54941" x="7242175" y="3971925"/>
          <p14:tracePt t="54958" x="7286625" y="4124325"/>
          <p14:tracePt t="54975" x="7375525" y="4352925"/>
          <p14:tracePt t="54991" x="7439025" y="4467225"/>
          <p14:tracePt t="55008" x="7496175" y="4568825"/>
          <p14:tracePt t="55025" x="7591425" y="4721225"/>
          <p14:tracePt t="55042" x="7658100" y="4816475"/>
          <p14:tracePt t="55059" x="7753350" y="4959350"/>
          <p14:tracePt t="55075" x="7800975" y="5038725"/>
          <p14:tracePt t="55092" x="7835900" y="5086350"/>
          <p14:tracePt t="55108" x="7861300" y="5133975"/>
          <p14:tracePt t="55124" x="7893050" y="5191125"/>
          <p14:tracePt t="55141" x="7905750" y="5216525"/>
          <p14:tracePt t="55159" x="7924800" y="5257800"/>
          <p14:tracePt t="55175" x="7934325" y="5273675"/>
          <p14:tracePt t="55192" x="7950200" y="5283200"/>
          <p14:tracePt t="55209" x="7956550" y="5305425"/>
          <p14:tracePt t="55225" x="7956550" y="5314950"/>
          <p14:tracePt t="55241" x="7959725" y="5324475"/>
          <p14:tracePt t="55259" x="7966075" y="5327650"/>
          <p14:tracePt t="55303" x="7966075" y="5321300"/>
          <p14:tracePt t="55309" x="7966075" y="5311775"/>
          <p14:tracePt t="55324" x="7966075" y="5267325"/>
          <p14:tracePt t="55341" x="7966075" y="5207000"/>
          <p14:tracePt t="55359" x="7966075" y="5137150"/>
          <p14:tracePt t="55375" x="7966075" y="5102225"/>
          <p14:tracePt t="55391" x="7966075" y="5057775"/>
          <p14:tracePt t="55409" x="7962900" y="5010150"/>
          <p14:tracePt t="55424" x="7950200" y="4978400"/>
          <p14:tracePt t="55441" x="7931150" y="4940300"/>
          <p14:tracePt t="55459" x="7915275" y="4911725"/>
          <p14:tracePt t="55475" x="7905750" y="4895850"/>
          <p14:tracePt t="55492" x="7896225" y="4886325"/>
          <p14:tracePt t="55509" x="7874000" y="4879975"/>
          <p14:tracePt t="55544" x="7870825" y="4879975"/>
          <p14:tracePt t="55558" x="7870825" y="4883150"/>
          <p14:tracePt t="55574" x="7870825" y="4892675"/>
          <p14:tracePt t="55592" x="7870825" y="4908550"/>
          <p14:tracePt t="55609" x="7870825" y="4911725"/>
          <p14:tracePt t="55625" x="7870825" y="4921250"/>
          <p14:tracePt t="55642" x="7870825" y="4927600"/>
          <p14:tracePt t="55659" x="7870825" y="4943475"/>
          <p14:tracePt t="55674" x="7870825" y="4956175"/>
          <p14:tracePt t="55691" x="7870825" y="4962525"/>
          <p14:tracePt t="55708" x="7870825" y="4972050"/>
          <p14:tracePt t="55741" x="7870825" y="49784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1" descr="datura_stramonium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0063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13"/>
          <p:cNvSpPr txBox="1">
            <a:spLocks noChangeArrowheads="1"/>
          </p:cNvSpPr>
          <p:nvPr/>
        </p:nvSpPr>
        <p:spPr bwMode="auto">
          <a:xfrm>
            <a:off x="5703888" y="185738"/>
            <a:ext cx="32639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000" i="1">
                <a:solidFill>
                  <a:srgbClr val="CC0000"/>
                </a:solidFill>
              </a:rPr>
              <a:t>Datura stramonium</a:t>
            </a:r>
          </a:p>
          <a:p>
            <a:pPr eaLnBrk="1" hangingPunct="1"/>
            <a:r>
              <a:rPr lang="fr-FR" altLang="fr-FR" sz="2000" i="1">
                <a:solidFill>
                  <a:srgbClr val="CC0000"/>
                </a:solidFill>
              </a:rPr>
              <a:t>(Solanaceae),</a:t>
            </a:r>
            <a:r>
              <a:rPr lang="fr-FR" altLang="fr-FR" sz="2000"/>
              <a:t> « chdak jmel »</a:t>
            </a:r>
          </a:p>
          <a:p>
            <a:pPr eaLnBrk="1" hangingPunct="1"/>
            <a:r>
              <a:rPr lang="fr-FR" altLang="fr-FR" sz="2000"/>
              <a:t>Pl. toxique</a:t>
            </a:r>
          </a:p>
        </p:txBody>
      </p:sp>
      <p:sp>
        <p:nvSpPr>
          <p:cNvPr id="57348" name="Text Box 20"/>
          <p:cNvSpPr txBox="1">
            <a:spLocks noChangeArrowheads="1"/>
          </p:cNvSpPr>
          <p:nvPr/>
        </p:nvSpPr>
        <p:spPr bwMode="auto">
          <a:xfrm>
            <a:off x="7092950" y="2133600"/>
            <a:ext cx="14652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200"/>
              <a:t>Fente ventrale (2 f.)</a:t>
            </a:r>
          </a:p>
        </p:txBody>
      </p:sp>
      <p:sp>
        <p:nvSpPr>
          <p:cNvPr id="57349" name="Text Box 23"/>
          <p:cNvSpPr txBox="1">
            <a:spLocks noChangeArrowheads="1"/>
          </p:cNvSpPr>
          <p:nvPr/>
        </p:nvSpPr>
        <p:spPr bwMode="auto">
          <a:xfrm>
            <a:off x="2339975" y="6308725"/>
            <a:ext cx="1404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200"/>
              <a:t>Fente dorsale (2 f.)</a:t>
            </a:r>
          </a:p>
        </p:txBody>
      </p:sp>
      <p:sp>
        <p:nvSpPr>
          <p:cNvPr id="57350" name="Text Box 24"/>
          <p:cNvSpPr txBox="1">
            <a:spLocks noChangeArrowheads="1"/>
          </p:cNvSpPr>
          <p:nvPr/>
        </p:nvSpPr>
        <p:spPr bwMode="auto">
          <a:xfrm>
            <a:off x="250825" y="4605338"/>
            <a:ext cx="266541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600">
                <a:solidFill>
                  <a:srgbClr val="FF00FF"/>
                </a:solidFill>
              </a:rPr>
              <a:t>Capsule loculicide </a:t>
            </a:r>
            <a:r>
              <a:rPr lang="fr-FR" altLang="fr-FR" sz="1600"/>
              <a:t>(2 f. dorsales) </a:t>
            </a:r>
            <a:r>
              <a:rPr lang="fr-FR" altLang="fr-FR" sz="1600">
                <a:solidFill>
                  <a:srgbClr val="FF00FF"/>
                </a:solidFill>
              </a:rPr>
              <a:t>et septicide </a:t>
            </a:r>
            <a:r>
              <a:rPr lang="fr-FR" altLang="fr-FR" sz="1600"/>
              <a:t>(2 f. ventrale)</a:t>
            </a:r>
          </a:p>
          <a:p>
            <a:pPr eaLnBrk="1" hangingPunct="1"/>
            <a:r>
              <a:rPr lang="fr-FR" altLang="fr-FR" sz="1200"/>
              <a:t>Le fr. dérive d’un gynécée bicarpellé</a:t>
            </a:r>
          </a:p>
          <a:p>
            <a:pPr eaLnBrk="1" hangingPunct="1"/>
            <a:r>
              <a:rPr lang="fr-FR" altLang="fr-FR" sz="1200"/>
              <a:t>à ovaire supère</a:t>
            </a:r>
          </a:p>
        </p:txBody>
      </p:sp>
      <p:pic>
        <p:nvPicPr>
          <p:cNvPr id="57351" name="il_fi" descr="Brchateau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8" t="18896" r="29861" b="20834"/>
          <a:stretch>
            <a:fillRect/>
          </a:stretch>
        </p:blipFill>
        <p:spPr bwMode="auto">
          <a:xfrm>
            <a:off x="4932363" y="2924175"/>
            <a:ext cx="4211637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Line 26"/>
          <p:cNvSpPr>
            <a:spLocks noChangeShapeType="1"/>
          </p:cNvSpPr>
          <p:nvPr/>
        </p:nvSpPr>
        <p:spPr bwMode="auto">
          <a:xfrm flipV="1">
            <a:off x="3635375" y="5157788"/>
            <a:ext cx="2952750" cy="129540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7353" name="Line 27"/>
          <p:cNvSpPr>
            <a:spLocks noChangeShapeType="1"/>
          </p:cNvSpPr>
          <p:nvPr/>
        </p:nvSpPr>
        <p:spPr bwMode="auto">
          <a:xfrm flipH="1">
            <a:off x="7667625" y="2420938"/>
            <a:ext cx="433388" cy="2303462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51"/>
    </mc:Choice>
    <mc:Fallback xmlns="">
      <p:transition spd="slow" advTm="26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46" x="7870825" y="4981575"/>
          <p14:tracePt t="3653" x="7864475" y="4987925"/>
          <p14:tracePt t="3660" x="7854950" y="4991100"/>
          <p14:tracePt t="3671" x="7820025" y="5000625"/>
          <p14:tracePt t="3688" x="7435850" y="5070475"/>
          <p14:tracePt t="3709" x="6835775" y="5159375"/>
          <p14:tracePt t="3730" x="6308725" y="5280025"/>
          <p14:tracePt t="3757" x="5861050" y="5391150"/>
          <p14:tracePt t="3791" x="5321300" y="5575300"/>
          <p14:tracePt t="3807" x="5175250" y="5657850"/>
          <p14:tracePt t="3811" x="5111750" y="5702300"/>
          <p14:tracePt t="3822" x="5006975" y="5791200"/>
          <p14:tracePt t="3842" x="4924425" y="5848350"/>
          <p14:tracePt t="3854" x="4873625" y="5899150"/>
          <p14:tracePt t="3871" x="4848225" y="5937250"/>
          <p14:tracePt t="3888" x="4835525" y="5978525"/>
          <p14:tracePt t="4123" x="4664075" y="5899150"/>
          <p14:tracePt t="4130" x="4467225" y="5807075"/>
          <p14:tracePt t="4139" x="4264025" y="5699125"/>
          <p14:tracePt t="4155" x="3727450" y="5445125"/>
          <p14:tracePt t="4172" x="2955925" y="5216525"/>
          <p14:tracePt t="4190" x="2416175" y="5130800"/>
          <p14:tracePt t="4208" x="1822450" y="5105400"/>
          <p14:tracePt t="4223" x="1565275" y="5105400"/>
          <p14:tracePt t="4240" x="1336675" y="5121275"/>
          <p14:tracePt t="4257" x="1114425" y="5165725"/>
          <p14:tracePt t="4271" x="1054100" y="5184775"/>
          <p14:tracePt t="4288" x="920750" y="5207000"/>
          <p14:tracePt t="4305" x="844550" y="5229225"/>
          <p14:tracePt t="4321" x="765175" y="5251450"/>
          <p14:tracePt t="4338" x="736600" y="5264150"/>
          <p14:tracePt t="4354" x="704850" y="5273675"/>
          <p14:tracePt t="4372" x="676275" y="5299075"/>
          <p14:tracePt t="4388" x="660400" y="5308600"/>
          <p14:tracePt t="4405" x="650875" y="5318125"/>
          <p14:tracePt t="4421" x="635000" y="5334000"/>
          <p14:tracePt t="4438" x="625475" y="5349875"/>
          <p14:tracePt t="4454" x="603250" y="5353050"/>
          <p14:tracePt t="4472" x="571500" y="5353050"/>
          <p14:tracePt t="4488" x="533400" y="5353050"/>
          <p14:tracePt t="4505" x="511175" y="5353050"/>
          <p14:tracePt t="4521" x="479425" y="5353050"/>
          <p14:tracePt t="4538" x="469900" y="5353050"/>
          <p14:tracePt t="4555" x="457200" y="5314950"/>
          <p14:tracePt t="4572" x="457200" y="5229225"/>
          <p14:tracePt t="4588" x="460375" y="5168900"/>
          <p14:tracePt t="4605" x="473075" y="5105400"/>
          <p14:tracePt t="4621" x="495300" y="5022850"/>
          <p14:tracePt t="4637" x="514350" y="4978400"/>
          <p14:tracePt t="4655" x="527050" y="4933950"/>
          <p14:tracePt t="4671" x="542925" y="4899025"/>
          <p14:tracePt t="4688" x="555625" y="4867275"/>
          <p14:tracePt t="4705" x="571500" y="4857750"/>
          <p14:tracePt t="4722" x="571500" y="4841875"/>
          <p14:tracePt t="4739" x="571500" y="4838700"/>
          <p14:tracePt t="4824" x="577850" y="4838700"/>
          <p14:tracePt t="4829" x="581025" y="4838700"/>
          <p14:tracePt t="4837" x="587375" y="4838700"/>
          <p14:tracePt t="4854" x="609600" y="4854575"/>
          <p14:tracePt t="4871" x="758825" y="4930775"/>
          <p14:tracePt t="4888" x="911225" y="4984750"/>
          <p14:tracePt t="4905" x="1098550" y="5013325"/>
          <p14:tracePt t="4921" x="1428750" y="5032375"/>
          <p14:tracePt t="4938" x="1749425" y="5032375"/>
          <p14:tracePt t="4955" x="2082800" y="5022850"/>
          <p14:tracePt t="4971" x="2781300" y="4968875"/>
          <p14:tracePt t="4988" x="3225800" y="4905375"/>
          <p14:tracePt t="5007" x="3724275" y="4845050"/>
          <p14:tracePt t="5022" x="3956050" y="4816475"/>
          <p14:tracePt t="5039" x="4197350" y="4806950"/>
          <p14:tracePt t="5055" x="4403725" y="4832350"/>
          <p14:tracePt t="5072" x="4714875" y="4899025"/>
          <p14:tracePt t="5088" x="4914900" y="4956175"/>
          <p14:tracePt t="5105" x="5200650" y="5006975"/>
          <p14:tracePt t="5122" x="5721350" y="5114925"/>
          <p14:tracePt t="5139" x="6105525" y="5187950"/>
          <p14:tracePt t="5157" x="6784975" y="5321300"/>
          <p14:tracePt t="5174" x="7277100" y="5387975"/>
          <p14:tracePt t="5190" x="7708900" y="5480050"/>
          <p14:tracePt t="5206" x="8251825" y="5588000"/>
          <p14:tracePt t="5223" x="8547100" y="5641975"/>
          <p14:tracePt t="5238" x="8734425" y="5689600"/>
          <p14:tracePt t="5254" x="8909050" y="5718175"/>
          <p14:tracePt t="5271" x="9055100" y="5740400"/>
          <p14:tracePt t="5288" x="9090025" y="5740400"/>
          <p14:tracePt t="5305" x="9112250" y="5740400"/>
          <p14:tracePt t="5321" x="9121775" y="5740400"/>
          <p14:tracePt t="5364" x="9115425" y="5740400"/>
          <p14:tracePt t="5372" x="9083675" y="5730875"/>
          <p14:tracePt t="5388" x="8972550" y="5680075"/>
          <p14:tracePt t="5404" x="8756650" y="5581650"/>
          <p14:tracePt t="5422" x="8324850" y="5387975"/>
          <p14:tracePt t="5439" x="8013700" y="5283200"/>
          <p14:tracePt t="5456" x="7740650" y="5191125"/>
          <p14:tracePt t="5472" x="7620000" y="5146675"/>
          <p14:tracePt t="5488" x="7531100" y="5105400"/>
          <p14:tracePt t="5505" x="7477125" y="5086350"/>
          <p14:tracePt t="5521" x="7442200" y="5060950"/>
          <p14:tracePt t="5538" x="7410450" y="5048250"/>
          <p14:tracePt t="5554" x="7400925" y="5038725"/>
          <p14:tracePt t="5572" x="7385050" y="5026025"/>
          <p14:tracePt t="5588" x="7375525" y="5019675"/>
          <p14:tracePt t="5605" x="7375525" y="5016500"/>
          <p14:tracePt t="5621" x="7473950" y="5000625"/>
          <p14:tracePt t="5638" x="7578725" y="5000625"/>
          <p14:tracePt t="5655" x="7718425" y="5026025"/>
          <p14:tracePt t="5672" x="7864475" y="5048250"/>
          <p14:tracePt t="5689" x="7927975" y="5064125"/>
          <p14:tracePt t="5705" x="7972425" y="5076825"/>
          <p14:tracePt t="5722" x="8004175" y="5076825"/>
          <p14:tracePt t="5738" x="8013700" y="5076825"/>
          <p14:tracePt t="5755" x="8029575" y="5076825"/>
          <p14:tracePt t="5771" x="8054975" y="5076825"/>
          <p14:tracePt t="5788" x="8064500" y="5076825"/>
          <p14:tracePt t="5806" x="8080375" y="5076825"/>
          <p14:tracePt t="5822" x="8089900" y="5076825"/>
          <p14:tracePt t="5856" x="8096250" y="5073650"/>
          <p14:tracePt t="5871" x="8096250" y="5064125"/>
          <p14:tracePt t="5888" x="8105775" y="5064125"/>
          <p14:tracePt t="5904" x="8105775" y="5057775"/>
          <p14:tracePt t="5922" x="8108950" y="5048250"/>
          <p14:tracePt t="5939" x="8108950" y="5038725"/>
          <p14:tracePt t="5956" x="8108950" y="5029200"/>
          <p14:tracePt t="5972" x="8108950" y="5019675"/>
          <p14:tracePt t="5988" x="8108950" y="5013325"/>
          <p14:tracePt t="6005" x="8099425" y="5003800"/>
          <p14:tracePt t="6021" x="8089900" y="5000625"/>
          <p14:tracePt t="6038" x="8080375" y="4994275"/>
          <p14:tracePt t="6056" x="8045450" y="4991100"/>
          <p14:tracePt t="6072" x="8020050" y="4972050"/>
          <p14:tracePt t="6089" x="7981950" y="4959350"/>
          <p14:tracePt t="6106" x="7921625" y="4959350"/>
          <p14:tracePt t="6122" x="7889875" y="4953000"/>
          <p14:tracePt t="6138" x="7861300" y="4953000"/>
          <p14:tracePt t="6154" x="7839075" y="4953000"/>
          <p14:tracePt t="6171" x="7826375" y="4953000"/>
          <p14:tracePt t="6187" x="7810500" y="4953000"/>
          <p14:tracePt t="6206" x="7794625" y="4953000"/>
          <p14:tracePt t="6222" x="7785100" y="4953000"/>
          <p14:tracePt t="6239" x="7775575" y="4953000"/>
          <p14:tracePt t="6256" x="7756525" y="4949825"/>
          <p14:tracePt t="6272" x="7747000" y="4943475"/>
          <p14:tracePt t="6288" x="7734300" y="4940300"/>
          <p14:tracePt t="6304" x="7731125" y="4940300"/>
          <p14:tracePt t="6321" x="7721600" y="4940300"/>
          <p14:tracePt t="6337" x="7705725" y="4933950"/>
          <p14:tracePt t="6355" x="7689850" y="4911725"/>
          <p14:tracePt t="6371" x="7680325" y="4902200"/>
          <p14:tracePt t="6388" x="7664450" y="4892675"/>
          <p14:tracePt t="6405" x="7639050" y="4870450"/>
          <p14:tracePt t="6421" x="7626350" y="4860925"/>
          <p14:tracePt t="6438" x="7616825" y="4838700"/>
          <p14:tracePt t="6455" x="7591425" y="4797425"/>
          <p14:tracePt t="6471" x="7575550" y="4772025"/>
          <p14:tracePt t="6488" x="7550150" y="4740275"/>
          <p14:tracePt t="6505" x="7505700" y="4705350"/>
          <p14:tracePt t="6521" x="7473950" y="4686300"/>
          <p14:tracePt t="6538" x="7451725" y="4673600"/>
          <p14:tracePt t="6555" x="7407275" y="4654550"/>
          <p14:tracePt t="6571" x="7369175" y="4629150"/>
          <p14:tracePt t="6588" x="7331075" y="4616450"/>
          <p14:tracePt t="6604" x="7273925" y="4584700"/>
          <p14:tracePt t="6621" x="7248525" y="4552950"/>
          <p14:tracePt t="6639" x="7216775" y="4527550"/>
          <p14:tracePt t="6655" x="7165975" y="4483100"/>
          <p14:tracePt t="6671" x="7134225" y="4457700"/>
          <p14:tracePt t="6688" x="7108825" y="4432300"/>
          <p14:tracePt t="6704" x="7061200" y="4403725"/>
          <p14:tracePt t="6721" x="7029450" y="4391025"/>
          <p14:tracePt t="6738" x="7004050" y="4371975"/>
          <p14:tracePt t="6754" x="6962775" y="4352925"/>
          <p14:tracePt t="6771" x="6940550" y="4343400"/>
          <p14:tracePt t="6788" x="6921500" y="4330700"/>
          <p14:tracePt t="6805" x="6902450" y="4311650"/>
          <p14:tracePt t="6821" x="6892925" y="4302125"/>
          <p14:tracePt t="6838" x="6883400" y="4292600"/>
          <p14:tracePt t="6854" x="6861175" y="4264025"/>
          <p14:tracePt t="6871" x="6848475" y="4241800"/>
          <p14:tracePt t="6888" x="6838950" y="4225925"/>
          <p14:tracePt t="6905" x="6816725" y="4191000"/>
          <p14:tracePt t="6921" x="6800850" y="4181475"/>
          <p14:tracePt t="6939" x="6791325" y="4171950"/>
          <p14:tracePt t="6955" x="6775450" y="4156075"/>
          <p14:tracePt t="6972" x="6765925" y="4156075"/>
          <p14:tracePt t="6988" x="6737350" y="4143375"/>
          <p14:tracePt t="7004" x="6689725" y="4130675"/>
          <p14:tracePt t="7021" x="6657975" y="4124325"/>
          <p14:tracePt t="7038" x="6623050" y="4124325"/>
          <p14:tracePt t="7054" x="6588125" y="4124325"/>
          <p14:tracePt t="7071" x="6559550" y="4124325"/>
          <p14:tracePt t="7087" x="6537325" y="4124325"/>
          <p14:tracePt t="7104" x="6499225" y="4124325"/>
          <p14:tracePt t="7121" x="6477000" y="4124325"/>
          <p14:tracePt t="7138" x="6451600" y="4124325"/>
          <p14:tracePt t="7154" x="6432550" y="4124325"/>
          <p14:tracePt t="7171" x="6423025" y="4124325"/>
          <p14:tracePt t="7188" x="6407150" y="4124325"/>
          <p14:tracePt t="7205" x="6394450" y="4124325"/>
          <p14:tracePt t="7222" x="6384925" y="4124325"/>
          <p14:tracePt t="7238" x="6353175" y="4124325"/>
          <p14:tracePt t="7255" x="6321425" y="4124325"/>
          <p14:tracePt t="7271" x="6299200" y="4124325"/>
          <p14:tracePt t="7287" x="6289675" y="4124325"/>
          <p14:tracePt t="7304" x="6276975" y="4124325"/>
          <p14:tracePt t="7321" x="6261100" y="4124325"/>
          <p14:tracePt t="7337" x="6251575" y="4124325"/>
          <p14:tracePt t="7354" x="6242050" y="4124325"/>
          <p14:tracePt t="7547" x="6270625" y="4133850"/>
          <p14:tracePt t="7554" x="6318250" y="4152900"/>
          <p14:tracePt t="7561" x="6359525" y="4175125"/>
          <p14:tracePt t="7571" x="6419850" y="4194175"/>
          <p14:tracePt t="7588" x="6537325" y="4219575"/>
          <p14:tracePt t="7605" x="6750050" y="4264025"/>
          <p14:tracePt t="7621" x="6845300" y="4279900"/>
          <p14:tracePt t="7638" x="6921500" y="4292600"/>
          <p14:tracePt t="7655" x="7026275" y="4330700"/>
          <p14:tracePt t="7672" x="7089775" y="4346575"/>
          <p14:tracePt t="7689" x="7153275" y="4365625"/>
          <p14:tracePt t="7704" x="7181850" y="4375150"/>
          <p14:tracePt t="7721" x="7194550" y="4391025"/>
          <p14:tracePt t="7738" x="7204075" y="4391025"/>
          <p14:tracePt t="7755" x="7213600" y="4391025"/>
          <p14:tracePt t="7825" x="7223125" y="4391025"/>
          <p14:tracePt t="7832" x="7229475" y="4391025"/>
          <p14:tracePt t="7839" x="7232650" y="4397375"/>
          <p14:tracePt t="7855" x="7242175" y="4400550"/>
          <p14:tracePt t="7872" x="7264400" y="4413250"/>
          <p14:tracePt t="7875" x="7283450" y="4419600"/>
          <p14:tracePt t="7889" x="7308850" y="4432300"/>
          <p14:tracePt t="7905" x="7346950" y="4451350"/>
          <p14:tracePt t="7922" x="7369175" y="4460875"/>
          <p14:tracePt t="7938" x="7404100" y="4479925"/>
          <p14:tracePt t="7955" x="7413625" y="4483100"/>
          <p14:tracePt t="7971" x="7435850" y="4495800"/>
          <p14:tracePt t="7988" x="7473950" y="4518025"/>
          <p14:tracePt t="8004" x="7489825" y="4530725"/>
          <p14:tracePt t="8022" x="7518400" y="4540250"/>
          <p14:tracePt t="8039" x="7553325" y="4565650"/>
          <p14:tracePt t="8055" x="7600950" y="4578350"/>
          <p14:tracePt t="8072" x="7645400" y="4591050"/>
          <p14:tracePt t="8088" x="7712075" y="4638675"/>
          <p14:tracePt t="8104" x="7750175" y="4664075"/>
          <p14:tracePt t="8121" x="7797800" y="4695825"/>
          <p14:tracePt t="8138" x="7874000" y="4746625"/>
          <p14:tracePt t="8155" x="7943850" y="4800600"/>
          <p14:tracePt t="8172" x="8013700" y="4854575"/>
          <p14:tracePt t="8189" x="8070850" y="4886325"/>
          <p14:tracePt t="8205" x="8096250" y="4899025"/>
          <p14:tracePt t="8222" x="8105775" y="4914900"/>
          <p14:tracePt t="8238" x="8115300" y="4924425"/>
          <p14:tracePt t="8333" x="8115300" y="4930775"/>
          <p14:tracePt t="8339" x="8115300" y="4933950"/>
          <p14:tracePt t="8354" x="8115300" y="4940300"/>
          <p14:tracePt t="8610" x="8064500" y="4946650"/>
          <p14:tracePt t="8617" x="7981950" y="4965700"/>
          <p14:tracePt t="8624" x="7899400" y="4984750"/>
          <p14:tracePt t="8638" x="7743825" y="5048250"/>
          <p14:tracePt t="8654" x="7566025" y="5130800"/>
          <p14:tracePt t="8671" x="7419975" y="5213350"/>
          <p14:tracePt t="8688" x="7188200" y="5334000"/>
          <p14:tracePt t="8704" x="7054850" y="5407025"/>
          <p14:tracePt t="8721" x="6953250" y="5457825"/>
          <p14:tracePt t="8737" x="6835775" y="5521325"/>
          <p14:tracePt t="8754" x="6788150" y="5546725"/>
          <p14:tracePt t="8771" x="6750050" y="5572125"/>
          <p14:tracePt t="8787" x="6705600" y="5591175"/>
          <p14:tracePt t="8804" x="6683375" y="5603875"/>
          <p14:tracePt t="8821" x="6651625" y="5619750"/>
          <p14:tracePt t="8837" x="6632575" y="5619750"/>
          <p14:tracePt t="8854" x="6623050" y="5619750"/>
          <p14:tracePt t="8871" x="6607175" y="5619750"/>
          <p14:tracePt t="8874" x="6600825" y="5619750"/>
          <p14:tracePt t="8887" x="6591300" y="5619750"/>
          <p14:tracePt t="8905" x="6591300" y="5626100"/>
          <p14:tracePt t="8921" x="6581775" y="5626100"/>
          <p14:tracePt t="8937" x="6562725" y="5632450"/>
          <p14:tracePt t="8954" x="6546850" y="5635625"/>
          <p14:tracePt t="8971" x="6524625" y="5635625"/>
          <p14:tracePt t="8988" x="6489700" y="5635625"/>
          <p14:tracePt t="9004" x="6480175" y="5635625"/>
          <p14:tracePt t="9022" x="6470650" y="5635625"/>
          <p14:tracePt t="9038" x="6470650" y="5626100"/>
          <p14:tracePt t="9054" x="6486525" y="5588000"/>
          <p14:tracePt t="9071" x="6515100" y="5521325"/>
          <p14:tracePt t="9088" x="6565900" y="5432425"/>
          <p14:tracePt t="9104" x="6578600" y="5387975"/>
          <p14:tracePt t="9121" x="6597650" y="5362575"/>
          <p14:tracePt t="9138" x="6597650" y="5337175"/>
          <p14:tracePt t="9154" x="6597650" y="5327650"/>
          <p14:tracePt t="9172" x="6597650" y="5321300"/>
          <p14:tracePt t="9204" x="6597650" y="5311775"/>
          <p14:tracePt t="9221" x="6597650" y="5308600"/>
          <p14:tracePt t="9238" x="6604000" y="5286375"/>
          <p14:tracePt t="9254" x="6613525" y="5276850"/>
          <p14:tracePt t="9272" x="6626225" y="5264150"/>
          <p14:tracePt t="9288" x="6632575" y="5248275"/>
          <p14:tracePt t="9305" x="6638925" y="5232400"/>
          <p14:tracePt t="9321" x="6638925" y="5222875"/>
          <p14:tracePt t="9337" x="6638925" y="5207000"/>
          <p14:tracePt t="9354" x="6638925" y="5197475"/>
          <p14:tracePt t="9371" x="6638925" y="5181600"/>
          <p14:tracePt t="9373" x="6638925" y="5178425"/>
          <p14:tracePt t="9387" x="6638925" y="5168900"/>
          <p14:tracePt t="9404" x="6635750" y="5153025"/>
          <p14:tracePt t="9422" x="6626225" y="5130800"/>
          <p14:tracePt t="9438" x="6616700" y="5121275"/>
          <p14:tracePt t="9454" x="6610350" y="5111750"/>
          <p14:tracePt t="9472" x="6591300" y="5108575"/>
          <p14:tracePt t="9487" x="6581775" y="5108575"/>
          <p14:tracePt t="9504" x="6572250" y="5108575"/>
          <p14:tracePt t="9522" x="6562725" y="5108575"/>
          <p14:tracePt t="9539" x="6556375" y="5108575"/>
          <p14:tracePt t="9572" x="6553200" y="5124450"/>
          <p14:tracePt t="9588" x="6540500" y="5133975"/>
          <p14:tracePt t="9604" x="6530975" y="5143500"/>
          <p14:tracePt t="9621" x="6518275" y="5159375"/>
          <p14:tracePt t="9637" x="6511925" y="5168900"/>
          <p14:tracePt t="9654" x="6499225" y="5197475"/>
          <p14:tracePt t="9672" x="6477000" y="5226050"/>
          <p14:tracePt t="9688" x="6473825" y="5241925"/>
          <p14:tracePt t="9705" x="6467475" y="5257800"/>
          <p14:tracePt t="9721" x="6457950" y="5276850"/>
          <p14:tracePt t="9738" x="6448425" y="5286375"/>
          <p14:tracePt t="9754" x="6432550" y="5302250"/>
          <p14:tracePt t="9771" x="6416675" y="5324475"/>
          <p14:tracePt t="9787" x="6407150" y="5340350"/>
          <p14:tracePt t="9804" x="6394450" y="5368925"/>
          <p14:tracePt t="9822" x="6365875" y="5397500"/>
          <p14:tracePt t="9838" x="6353175" y="5419725"/>
          <p14:tracePt t="9855" x="6343650" y="5429250"/>
          <p14:tracePt t="9871" x="6324600" y="5445125"/>
          <p14:tracePt t="9888" x="6315075" y="5454650"/>
          <p14:tracePt t="9904" x="6302375" y="5476875"/>
          <p14:tracePt t="9921" x="6276975" y="5499100"/>
          <p14:tracePt t="9938" x="6251575" y="5511800"/>
          <p14:tracePt t="9955" x="6242050" y="5534025"/>
          <p14:tracePt t="9972" x="6219825" y="5549900"/>
          <p14:tracePt t="9988" x="6210300" y="5559425"/>
          <p14:tracePt t="10004" x="6200775" y="5568950"/>
          <p14:tracePt t="10021" x="6191250" y="5584825"/>
          <p14:tracePt t="10066" x="6191250" y="5581650"/>
          <p14:tracePt t="10073" x="6191250" y="5565775"/>
          <p14:tracePt t="10088" x="6200775" y="5543550"/>
          <p14:tracePt t="10105" x="6207125" y="5505450"/>
          <p14:tracePt t="10122" x="6216650" y="5470525"/>
          <p14:tracePt t="10138" x="6235700" y="5441950"/>
          <p14:tracePt t="10154" x="6242050" y="5416550"/>
          <p14:tracePt t="10171" x="6261100" y="5375275"/>
          <p14:tracePt t="10187" x="6273800" y="5337175"/>
          <p14:tracePt t="10204" x="6286500" y="5292725"/>
          <p14:tracePt t="10221" x="6311900" y="5235575"/>
          <p14:tracePt t="10237" x="6321425" y="5213350"/>
          <p14:tracePt t="10254" x="6334125" y="5181600"/>
          <p14:tracePt t="10271" x="6359525" y="5140325"/>
          <p14:tracePt t="10288" x="6369050" y="5114925"/>
          <p14:tracePt t="10304" x="6381750" y="5099050"/>
          <p14:tracePt t="10322" x="6397625" y="5070475"/>
          <p14:tracePt t="10337" x="6413500" y="5060950"/>
          <p14:tracePt t="10355" x="6426200" y="5032375"/>
          <p14:tracePt t="10370" x="6445250" y="5010150"/>
          <p14:tracePt t="10387" x="6467475" y="4994275"/>
          <p14:tracePt t="10404" x="6480175" y="4978400"/>
          <p14:tracePt t="10421" x="6492875" y="4962525"/>
          <p14:tracePt t="10438" x="6502400" y="4953000"/>
          <p14:tracePt t="10455" x="6518275" y="4943475"/>
          <p14:tracePt t="10471" x="6534150" y="4930775"/>
          <p14:tracePt t="10488" x="6543675" y="4924425"/>
          <p14:tracePt t="10505" x="6553200" y="4924425"/>
          <p14:tracePt t="10521" x="6588125" y="4924425"/>
          <p14:tracePt t="10538" x="6597650" y="4924425"/>
          <p14:tracePt t="10554" x="6607175" y="4937125"/>
          <p14:tracePt t="10571" x="6626225" y="4953000"/>
          <p14:tracePt t="10588" x="6626225" y="4968875"/>
          <p14:tracePt t="10604" x="6626225" y="4997450"/>
          <p14:tracePt t="10621" x="6623050" y="5038725"/>
          <p14:tracePt t="10637" x="6604000" y="5086350"/>
          <p14:tracePt t="10655" x="6591300" y="5121275"/>
          <p14:tracePt t="10671" x="6578600" y="5178425"/>
          <p14:tracePt t="10688" x="6578600" y="5207000"/>
          <p14:tracePt t="10704" x="6565900" y="5238750"/>
          <p14:tracePt t="10721" x="6550025" y="5273675"/>
          <p14:tracePt t="10737" x="6543675" y="5295900"/>
          <p14:tracePt t="10754" x="6540500" y="5305425"/>
          <p14:tracePt t="10771" x="6540500" y="5321300"/>
          <p14:tracePt t="10788" x="6534150" y="5337175"/>
          <p14:tracePt t="10805" x="6534150" y="5346700"/>
          <p14:tracePt t="10821" x="6534150" y="5349875"/>
          <p14:tracePt t="10888" x="6534150" y="5343525"/>
          <p14:tracePt t="10894" x="6534150" y="5327650"/>
          <p14:tracePt t="10904" x="6534150" y="5318125"/>
          <p14:tracePt t="10923" x="6553200" y="5226050"/>
          <p14:tracePt t="10938" x="6581775" y="5146675"/>
          <p14:tracePt t="10955" x="6604000" y="5083175"/>
          <p14:tracePt t="10971" x="6638925" y="5016500"/>
          <p14:tracePt t="10987" x="6648450" y="4984750"/>
          <p14:tracePt t="11004" x="6654800" y="4975225"/>
          <p14:tracePt t="11021" x="6654800" y="4965700"/>
          <p14:tracePt t="11055" x="6651625" y="4965700"/>
          <p14:tracePt t="11071" x="6632575" y="4965700"/>
          <p14:tracePt t="11088" x="6623050" y="4965700"/>
          <p14:tracePt t="11104" x="6613525" y="4965700"/>
          <p14:tracePt t="11121" x="6597650" y="4968875"/>
          <p14:tracePt t="11138" x="6581775" y="4972050"/>
          <p14:tracePt t="11155" x="6572250" y="4981575"/>
          <p14:tracePt t="11171" x="6559550" y="5003800"/>
          <p14:tracePt t="11188" x="6546850" y="5019675"/>
          <p14:tracePt t="11205" x="6521450" y="5083175"/>
          <p14:tracePt t="11221" x="6505575" y="5168900"/>
          <p14:tracePt t="11238" x="6499225" y="5232400"/>
          <p14:tracePt t="11255" x="6499225" y="5286375"/>
          <p14:tracePt t="11270" x="6499225" y="5334000"/>
          <p14:tracePt t="11287" x="6499225" y="5349875"/>
          <p14:tracePt t="11305" x="6499225" y="5362575"/>
          <p14:tracePt t="11320" x="6499225" y="5372100"/>
          <p14:tracePt t="11355" x="6515100" y="5349875"/>
          <p14:tracePt t="11371" x="6543675" y="5302250"/>
          <p14:tracePt t="11387" x="6562725" y="5248275"/>
          <p14:tracePt t="11405" x="6600825" y="5143500"/>
          <p14:tracePt t="11420" x="6613525" y="5089525"/>
          <p14:tracePt t="11437" x="6626225" y="5051425"/>
          <p14:tracePt t="11455" x="6648450" y="4972050"/>
          <p14:tracePt t="11471" x="6667500" y="4918075"/>
          <p14:tracePt t="11487" x="6673850" y="4873625"/>
          <p14:tracePt t="11505" x="6673850" y="4832350"/>
          <p14:tracePt t="11521" x="6673850" y="4822825"/>
          <p14:tracePt t="11537" x="6673850" y="4813300"/>
          <p14:tracePt t="11554" x="6673850" y="4806950"/>
          <p14:tracePt t="11627" x="6673850" y="4810125"/>
          <p14:tracePt t="11634" x="6661150" y="4813300"/>
          <p14:tracePt t="11642" x="6657975" y="4819650"/>
          <p14:tracePt t="11654" x="6651625" y="4829175"/>
          <p14:tracePt t="11670" x="6642100" y="4851400"/>
          <p14:tracePt t="11687" x="6629400" y="4873625"/>
          <p14:tracePt t="11705" x="6604000" y="4924425"/>
          <p14:tracePt t="11721" x="6591300" y="4978400"/>
          <p14:tracePt t="11738" x="6559550" y="5054600"/>
          <p14:tracePt t="11755" x="6508750" y="5203825"/>
          <p14:tracePt t="11771" x="6480175" y="5280025"/>
          <p14:tracePt t="11788" x="6442075" y="5340350"/>
          <p14:tracePt t="11804" x="6423025" y="5429250"/>
          <p14:tracePt t="11820" x="6403975" y="5467350"/>
          <p14:tracePt t="11837" x="6384925" y="5505450"/>
          <p14:tracePt t="11854" x="6365875" y="5540375"/>
          <p14:tracePt t="11870" x="6353175" y="5572125"/>
          <p14:tracePt t="11887" x="6350000" y="5594350"/>
          <p14:tracePt t="11904" x="6350000" y="5613400"/>
          <p14:tracePt t="11921" x="6350000" y="5626100"/>
          <p14:tracePt t="11937" x="6350000" y="5635625"/>
          <p14:tracePt t="11954" x="6350000" y="5648325"/>
          <p14:tracePt t="11970" x="6350000" y="5657850"/>
          <p14:tracePt t="12006" x="6350000" y="5651500"/>
          <p14:tracePt t="12021" x="6362700" y="5619750"/>
          <p14:tracePt t="12038" x="6410325" y="5553075"/>
          <p14:tracePt t="12054" x="6492875" y="5410200"/>
          <p14:tracePt t="12071" x="6543675" y="5321300"/>
          <p14:tracePt t="12087" x="6600825" y="5229225"/>
          <p14:tracePt t="12104" x="6664325" y="5099050"/>
          <p14:tracePt t="12120" x="6696075" y="5032375"/>
          <p14:tracePt t="12137" x="6708775" y="4987925"/>
          <p14:tracePt t="12154" x="6734175" y="4930775"/>
          <p14:tracePt t="12170" x="6746875" y="4892675"/>
          <p14:tracePt t="12188" x="6746875" y="4870450"/>
          <p14:tracePt t="12204" x="6746875" y="4854575"/>
          <p14:tracePt t="12221" x="6746875" y="4841875"/>
          <p14:tracePt t="12237" x="6746875" y="4829175"/>
          <p14:tracePt t="12254" x="6743700" y="4829175"/>
          <p14:tracePt t="12270" x="6734175" y="4829175"/>
          <p14:tracePt t="12288" x="6718300" y="4829175"/>
          <p14:tracePt t="12304" x="6705600" y="4841875"/>
          <p14:tracePt t="12321" x="6696075" y="4851400"/>
          <p14:tracePt t="12338" x="6689725" y="4864100"/>
          <p14:tracePt t="12355" x="6670675" y="4873625"/>
          <p14:tracePt t="12371" x="6664325" y="4883150"/>
          <p14:tracePt t="12387" x="6654800" y="4892675"/>
          <p14:tracePt t="12403" x="6635750" y="4933950"/>
          <p14:tracePt t="12420" x="6623050" y="4984750"/>
          <p14:tracePt t="12437" x="6600825" y="5045075"/>
          <p14:tracePt t="12454" x="6581775" y="5108575"/>
          <p14:tracePt t="12470" x="6572250" y="5130800"/>
          <p14:tracePt t="12487" x="6565900" y="5156200"/>
          <p14:tracePt t="12504" x="6565900" y="5168900"/>
          <p14:tracePt t="12521" x="6565900" y="5178425"/>
          <p14:tracePt t="12537" x="6565900" y="5187950"/>
          <p14:tracePt t="12554" x="6565900" y="5200650"/>
          <p14:tracePt t="12904" x="6569075" y="5149850"/>
          <p14:tracePt t="12911" x="6569075" y="5080000"/>
          <p14:tracePt t="12921" x="6569075" y="5010150"/>
          <p14:tracePt t="12937" x="6578600" y="4905375"/>
          <p14:tracePt t="12954" x="6594475" y="4752975"/>
          <p14:tracePt t="12970" x="6594475" y="4692650"/>
          <p14:tracePt t="12987" x="6594475" y="4654550"/>
          <p14:tracePt t="13003" x="6594475" y="4606925"/>
          <p14:tracePt t="13020" x="6594475" y="4578350"/>
          <p14:tracePt t="13037" x="6594475" y="4562475"/>
          <p14:tracePt t="13054" x="6594475" y="4549775"/>
          <p14:tracePt t="13070" x="6594475" y="4533900"/>
          <p14:tracePt t="13087" x="6594475" y="4524375"/>
          <p14:tracePt t="13154" x="6594475" y="4518025"/>
          <p14:tracePt t="13161" x="6594475" y="4514850"/>
          <p14:tracePt t="13171" x="6594475" y="4508500"/>
          <p14:tracePt t="13188" x="6594475" y="4498975"/>
          <p14:tracePt t="13203" x="6594475" y="4476750"/>
          <p14:tracePt t="13220" x="6591300" y="4454525"/>
          <p14:tracePt t="13238" x="6572250" y="4384675"/>
          <p14:tracePt t="13254" x="6556375" y="4321175"/>
          <p14:tracePt t="13271" x="6543675" y="4257675"/>
          <p14:tracePt t="13288" x="6530975" y="4191000"/>
          <p14:tracePt t="13304" x="6502400" y="4121150"/>
          <p14:tracePt t="13321" x="6489700" y="4083050"/>
          <p14:tracePt t="13338" x="6473825" y="4060825"/>
          <p14:tracePt t="13353" x="6473825" y="4051300"/>
          <p14:tracePt t="13370" x="6473825" y="4044950"/>
          <p14:tracePt t="13387" x="6473825" y="4041775"/>
          <p14:tracePt t="13431" x="6470650" y="4041775"/>
          <p14:tracePt t="13438" x="6464300" y="4041775"/>
          <p14:tracePt t="13454" x="6451600" y="4041775"/>
          <p14:tracePt t="13470" x="6442075" y="4041775"/>
          <p14:tracePt t="13487" x="6426200" y="4041775"/>
          <p14:tracePt t="13504" x="6416675" y="4041775"/>
          <p14:tracePt t="13520" x="6400800" y="4041775"/>
          <p14:tracePt t="13538" x="6384925" y="4041775"/>
          <p14:tracePt t="13554" x="6375400" y="4041775"/>
          <p14:tracePt t="13588" x="6378575" y="4041775"/>
          <p14:tracePt t="13603" x="6429375" y="4054475"/>
          <p14:tracePt t="13621" x="6550025" y="4089400"/>
          <p14:tracePt t="13637" x="6877050" y="4178300"/>
          <p14:tracePt t="13654" x="7112000" y="4244975"/>
          <p14:tracePt t="13672" x="7423150" y="4349750"/>
          <p14:tracePt t="13688" x="7740650" y="4476750"/>
          <p14:tracePt t="13705" x="7940675" y="4562475"/>
          <p14:tracePt t="13721" x="8054975" y="4622800"/>
          <p14:tracePt t="13737" x="8159750" y="4667250"/>
          <p14:tracePt t="13754" x="8191500" y="4683125"/>
          <p14:tracePt t="13770" x="8201025" y="4695825"/>
          <p14:tracePt t="13787" x="8213725" y="4705350"/>
          <p14:tracePt t="13804" x="8213725" y="4708525"/>
          <p14:tracePt t="13838" x="8201025" y="4708525"/>
          <p14:tracePt t="13854" x="8191500" y="4714875"/>
          <p14:tracePt t="13870" x="8181975" y="4718050"/>
          <p14:tracePt t="13887" x="8166100" y="4718050"/>
          <p14:tracePt t="13903" x="8150225" y="4718050"/>
          <p14:tracePt t="13921" x="8140700" y="4718050"/>
          <p14:tracePt t="13925" x="8137525" y="4718050"/>
          <p14:tracePt t="13938" x="8124825" y="4718050"/>
          <p14:tracePt t="13981" x="8121650" y="4718050"/>
          <p14:tracePt t="13989" x="8115300" y="4718050"/>
          <p14:tracePt t="14003" x="8102600" y="4718050"/>
          <p14:tracePt t="14020" x="8074025" y="4718050"/>
          <p14:tracePt t="14037" x="7994650" y="4714875"/>
          <p14:tracePt t="14053" x="7931150" y="4708525"/>
          <p14:tracePt t="14070" x="7880350" y="4702175"/>
          <p14:tracePt t="14087" x="7823200" y="4702175"/>
          <p14:tracePt t="14104" x="7800975" y="4702175"/>
          <p14:tracePt t="14120" x="7772400" y="4702175"/>
          <p14:tracePt t="14137" x="7740650" y="4702175"/>
          <p14:tracePt t="14153" x="7724775" y="4702175"/>
          <p14:tracePt t="14171" x="7715250" y="4702175"/>
          <p14:tracePt t="14187" x="7699375" y="4702175"/>
          <p14:tracePt t="14204" x="7689850" y="4702175"/>
          <p14:tracePt t="14221" x="7673975" y="4702175"/>
          <p14:tracePt t="14238" x="7670800" y="4702175"/>
          <p14:tracePt t="14481" x="7670800" y="4705350"/>
          <p14:tracePt t="14488" x="7677150" y="4708525"/>
          <p14:tracePt t="14504" x="7686675" y="4724400"/>
          <p14:tracePt t="14521" x="7702550" y="4733925"/>
          <p14:tracePt t="14538" x="7718425" y="4749800"/>
          <p14:tracePt t="14554" x="7727950" y="4759325"/>
          <p14:tracePt t="14571" x="7737475" y="4775200"/>
          <p14:tracePt t="14587" x="7750175" y="4791075"/>
          <p14:tracePt t="14603" x="7759700" y="4800600"/>
          <p14:tracePt t="14621" x="7766050" y="4810125"/>
          <p14:tracePt t="14637" x="7775575" y="4829175"/>
          <p14:tracePt t="14654" x="7778750" y="4838700"/>
          <p14:tracePt t="14672" x="7785100" y="4854575"/>
          <p14:tracePt t="14687" x="7788275" y="4864100"/>
          <p14:tracePt t="14703" x="7788275" y="4879975"/>
          <p14:tracePt t="14720" x="7804150" y="4889500"/>
          <p14:tracePt t="14737" x="7810500" y="4899025"/>
          <p14:tracePt t="14754" x="7810500" y="4905375"/>
          <p14:tracePt t="14772" x="7813675" y="4905375"/>
          <p14:tracePt t="15508" x="7769225" y="4867275"/>
          <p14:tracePt t="15515" x="7696200" y="4810125"/>
          <p14:tracePt t="15522" x="7620000" y="4733925"/>
          <p14:tracePt t="15542" x="7381875" y="4514850"/>
          <p14:tracePt t="15557" x="7277100" y="4429125"/>
          <p14:tracePt t="15579" x="7156450" y="4346575"/>
          <p14:tracePt t="15603" x="7105650" y="4302125"/>
          <p14:tracePt t="15637" x="7045325" y="4260850"/>
          <p14:tracePt t="15654" x="7035800" y="4251325"/>
          <p14:tracePt t="15671" x="7019925" y="4235450"/>
          <p14:tracePt t="15687" x="7010400" y="4232275"/>
          <p14:tracePt t="15703" x="6994525" y="4216400"/>
          <p14:tracePt t="15720" x="6991350" y="4206875"/>
          <p14:tracePt t="15737" x="6991350" y="4197350"/>
          <p14:tracePt t="15754" x="6991350" y="4191000"/>
          <p14:tracePt t="15771" x="6991350" y="4171950"/>
          <p14:tracePt t="15787" x="6991350" y="4162425"/>
          <p14:tracePt t="15804" x="6991350" y="4152900"/>
          <p14:tracePt t="15821" x="6991350" y="4137025"/>
          <p14:tracePt t="15837" x="6991350" y="4121150"/>
          <p14:tracePt t="15853" x="6991350" y="4111625"/>
          <p14:tracePt t="15870" x="6997700" y="4098925"/>
          <p14:tracePt t="15887" x="6997700" y="4086225"/>
          <p14:tracePt t="15904" x="6997700" y="4073525"/>
          <p14:tracePt t="15921" x="6997700" y="4057650"/>
          <p14:tracePt t="15937" x="6997700" y="4054475"/>
          <p14:tracePt t="15954" x="6997700" y="4048125"/>
          <p14:tracePt t="16050" x="6994525" y="4048125"/>
          <p14:tracePt t="16057" x="6991350" y="4048125"/>
          <p14:tracePt t="16071" x="6981825" y="4048125"/>
          <p14:tracePt t="16087" x="6959600" y="4048125"/>
          <p14:tracePt t="16104" x="6921500" y="4041775"/>
          <p14:tracePt t="16120" x="6861175" y="4041775"/>
          <p14:tracePt t="16137" x="6800850" y="4041775"/>
          <p14:tracePt t="16154" x="6705600" y="4041775"/>
          <p14:tracePt t="16171" x="6477000" y="4032250"/>
          <p14:tracePt t="16187" x="6273800" y="4032250"/>
          <p14:tracePt t="16204" x="6111875" y="4032250"/>
          <p14:tracePt t="16221" x="5946775" y="4054475"/>
          <p14:tracePt t="16237" x="5848350" y="4086225"/>
          <p14:tracePt t="16254" x="5791200" y="4124325"/>
          <p14:tracePt t="16270" x="5746750" y="4168775"/>
          <p14:tracePt t="16286" x="5715000" y="4194175"/>
          <p14:tracePt t="16303" x="5686425" y="4238625"/>
          <p14:tracePt t="16320" x="5622925" y="4330700"/>
          <p14:tracePt t="16337" x="5565775" y="4410075"/>
          <p14:tracePt t="16354" x="5524500" y="4511675"/>
          <p14:tracePt t="16371" x="5473700" y="4660900"/>
          <p14:tracePt t="16387" x="5473700" y="4762500"/>
          <p14:tracePt t="16405" x="5480050" y="4902200"/>
          <p14:tracePt t="16420" x="5524500" y="5092700"/>
          <p14:tracePt t="16437" x="5556250" y="5213350"/>
          <p14:tracePt t="16453" x="5591175" y="5343525"/>
          <p14:tracePt t="16470" x="5641975" y="5492750"/>
          <p14:tracePt t="16486" x="5673725" y="5581650"/>
          <p14:tracePt t="16503" x="5702300" y="5635625"/>
          <p14:tracePt t="16524" x="5762625" y="5734050"/>
          <p14:tracePt t="16536" x="5819775" y="5807075"/>
          <p14:tracePt t="16553" x="5934075" y="5886450"/>
          <p14:tracePt t="16570" x="6130925" y="5991225"/>
          <p14:tracePt t="16586" x="6242050" y="6035675"/>
          <p14:tracePt t="16603" x="6330950" y="6076950"/>
          <p14:tracePt t="16620" x="6464300" y="6108700"/>
          <p14:tracePt t="16637" x="6537325" y="6115050"/>
          <p14:tracePt t="16655" x="6635750" y="6115050"/>
          <p14:tracePt t="16671" x="6705600" y="6115050"/>
          <p14:tracePt t="16687" x="6791325" y="6140450"/>
          <p14:tracePt t="16703" x="6908800" y="6146800"/>
          <p14:tracePt t="16720" x="7026275" y="6146800"/>
          <p14:tracePt t="16737" x="7070725" y="6146800"/>
          <p14:tracePt t="16755" x="7118350" y="6146800"/>
          <p14:tracePt t="16770" x="7140575" y="6146800"/>
          <p14:tracePt t="16787" x="7156450" y="6146800"/>
          <p14:tracePt t="16804" x="7185025" y="6127750"/>
          <p14:tracePt t="16820" x="7213600" y="6115050"/>
          <p14:tracePt t="16837" x="7239000" y="6099175"/>
          <p14:tracePt t="16853" x="7270750" y="6057900"/>
          <p14:tracePt t="16870" x="7318375" y="5981700"/>
          <p14:tracePt t="16887" x="7353300" y="5943600"/>
          <p14:tracePt t="16904" x="7391400" y="5876925"/>
          <p14:tracePt t="16920" x="7410450" y="5845175"/>
          <p14:tracePt t="16937" x="7423150" y="5822950"/>
          <p14:tracePt t="16954" x="7439025" y="5772150"/>
          <p14:tracePt t="16970" x="7451725" y="5749925"/>
          <p14:tracePt t="16987" x="7464425" y="5718175"/>
          <p14:tracePt t="17005" x="7477125" y="5670550"/>
          <p14:tracePt t="17020" x="7483475" y="5641975"/>
          <p14:tracePt t="17037" x="7483475" y="5610225"/>
          <p14:tracePt t="17054" x="7493000" y="5584825"/>
          <p14:tracePt t="17071" x="7505700" y="5568950"/>
          <p14:tracePt t="17087" x="7508875" y="5559425"/>
          <p14:tracePt t="17103" x="7521575" y="5543550"/>
          <p14:tracePt t="17120" x="7521575" y="5521325"/>
          <p14:tracePt t="17137" x="7521575" y="5511800"/>
          <p14:tracePt t="17154" x="7521575" y="5502275"/>
          <p14:tracePt t="19838" x="7508875" y="5448300"/>
          <p14:tracePt t="19844" x="7483475" y="5365750"/>
          <p14:tracePt t="19854" x="7464425" y="5292725"/>
          <p14:tracePt t="19871" x="7391400" y="5146675"/>
          <p14:tracePt t="19887" x="7270750" y="4908550"/>
          <p14:tracePt t="19903" x="7191375" y="4772025"/>
          <p14:tracePt t="19920" x="7089775" y="4632325"/>
          <p14:tracePt t="19954" x="6756400" y="4121150"/>
          <p14:tracePt t="19988" x="6321425" y="3273425"/>
          <p14:tracePt t="20005" x="6213475" y="3079750"/>
          <p14:tracePt t="20021" x="6130925" y="2921000"/>
          <p14:tracePt t="20037" x="6032500" y="2746375"/>
          <p14:tracePt t="20053" x="5988050" y="2689225"/>
          <p14:tracePt t="20070" x="5962650" y="2657475"/>
          <p14:tracePt t="20072" x="5943600" y="2651125"/>
          <p14:tracePt t="20086" x="5934075" y="2641600"/>
          <p14:tracePt t="20103" x="5924550" y="2625725"/>
          <p14:tracePt t="20120" x="5915025" y="2625725"/>
          <p14:tracePt t="20137" x="5911850" y="2625725"/>
          <p14:tracePt t="20153" x="5921375" y="2625725"/>
          <p14:tracePt t="20170" x="5984875" y="2619375"/>
          <p14:tracePt t="20187" x="6311900" y="2654300"/>
          <p14:tracePt t="20203" x="6651625" y="2724150"/>
          <p14:tracePt t="20221" x="7239000" y="2905125"/>
          <p14:tracePt t="20237" x="7604125" y="2990850"/>
          <p14:tracePt t="20255" x="7927975" y="3070225"/>
          <p14:tracePt t="20272" x="8289925" y="3140075"/>
          <p14:tracePt t="20288" x="8486775" y="3159125"/>
          <p14:tracePt t="20303" x="8636000" y="3168650"/>
          <p14:tracePt t="20320" x="8709025" y="3168650"/>
          <p14:tracePt t="20337" x="8737600" y="3155950"/>
          <p14:tracePt t="20353" x="8747125" y="3082925"/>
          <p14:tracePt t="20370" x="8677275" y="2895600"/>
          <p14:tracePt t="20389" x="8378825" y="2505075"/>
          <p14:tracePt t="20405" x="8064500" y="2187575"/>
          <p14:tracePt t="20423" x="7515225" y="1679575"/>
          <p14:tracePt t="20439" x="7264400" y="1476375"/>
          <p14:tracePt t="20453" x="6985000" y="1289050"/>
          <p14:tracePt t="20471" x="6635750" y="1111250"/>
          <p14:tracePt t="20488" x="6426200" y="1044575"/>
          <p14:tracePt t="20504" x="6251575" y="1009650"/>
          <p14:tracePt t="20520" x="6134100" y="1009650"/>
          <p14:tracePt t="20537" x="6019800" y="1050925"/>
          <p14:tracePt t="20554" x="5962650" y="1079500"/>
          <p14:tracePt t="20571" x="5915025" y="1139825"/>
          <p14:tracePt t="20587" x="5883275" y="1219200"/>
          <p14:tracePt t="20603" x="5857875" y="1314450"/>
          <p14:tracePt t="20621" x="5842000" y="1447800"/>
          <p14:tracePt t="20637" x="5842000" y="1527175"/>
          <p14:tracePt t="20653" x="5864225" y="1625600"/>
          <p14:tracePt t="20671" x="5889625" y="1781175"/>
          <p14:tracePt t="20687" x="5902325" y="1854200"/>
          <p14:tracePt t="20703" x="5918200" y="1917700"/>
          <p14:tracePt t="20721" x="5949950" y="1993900"/>
          <p14:tracePt t="20737" x="5969000" y="2032000"/>
          <p14:tracePt t="20753" x="6010275" y="2063750"/>
          <p14:tracePt t="20770" x="6105525" y="2108200"/>
          <p14:tracePt t="20786" x="6159500" y="2117725"/>
          <p14:tracePt t="20803" x="6203950" y="2117725"/>
          <p14:tracePt t="20821" x="6245225" y="2101850"/>
          <p14:tracePt t="20837" x="6270625" y="2082800"/>
          <p14:tracePt t="20853" x="6283325" y="2060575"/>
          <p14:tracePt t="20871" x="6308725" y="1987550"/>
          <p14:tracePt t="20887" x="6330950" y="1901825"/>
          <p14:tracePt t="20903" x="6340475" y="1797050"/>
          <p14:tracePt t="20920" x="6340475" y="1708150"/>
          <p14:tracePt t="20936" x="6340475" y="1673225"/>
          <p14:tracePt t="20953" x="6337300" y="1628775"/>
          <p14:tracePt t="20971" x="6311900" y="1562100"/>
          <p14:tracePt t="20987" x="6299200" y="1517650"/>
          <p14:tracePt t="21003" x="6286500" y="1495425"/>
          <p14:tracePt t="21020" x="6267450" y="1473200"/>
          <p14:tracePt t="21037" x="6257925" y="1473200"/>
          <p14:tracePt t="21070" x="6257925" y="1498600"/>
          <p14:tracePt t="21086" x="6315075" y="1533525"/>
          <p14:tracePt t="21104" x="6451600" y="1603375"/>
          <p14:tracePt t="21120" x="6756400" y="1809750"/>
          <p14:tracePt t="21137" x="7077075" y="2009775"/>
          <p14:tracePt t="21156" x="7362825" y="2152650"/>
          <p14:tracePt t="21172" x="7464425" y="2203450"/>
          <p14:tracePt t="21188" x="7512050" y="2222500"/>
          <p14:tracePt t="21203" x="7534275" y="2235200"/>
          <p14:tracePt t="21220" x="7543800" y="2235200"/>
          <p14:tracePt t="21236" x="7543800" y="2232025"/>
          <p14:tracePt t="21253" x="7512050" y="2209800"/>
          <p14:tracePt t="21270" x="7340600" y="2038350"/>
          <p14:tracePt t="21287" x="7146925" y="1901825"/>
          <p14:tracePt t="21304" x="6854825" y="1714500"/>
          <p14:tracePt t="21321" x="6467475" y="1482725"/>
          <p14:tracePt t="21337" x="6251575" y="1371600"/>
          <p14:tracePt t="21353" x="6096000" y="1308100"/>
          <p14:tracePt t="21370" x="5981700" y="1279525"/>
          <p14:tracePt t="21386" x="5943600" y="1279525"/>
          <p14:tracePt t="21403" x="5924550" y="1279525"/>
          <p14:tracePt t="21419" x="5908675" y="1279525"/>
          <p14:tracePt t="21436" x="5892800" y="1289050"/>
          <p14:tracePt t="21453" x="5892800" y="1304925"/>
          <p14:tracePt t="21470" x="5895975" y="1362075"/>
          <p14:tracePt t="21486" x="5924550" y="1416050"/>
          <p14:tracePt t="21503" x="5984875" y="1479550"/>
          <p14:tracePt t="21519" x="6165850" y="1651000"/>
          <p14:tracePt t="21537" x="6308725" y="1781175"/>
          <p14:tracePt t="21554" x="6477000" y="1895475"/>
          <p14:tracePt t="21570" x="6629400" y="1971675"/>
          <p14:tracePt t="21587" x="6673850" y="1984375"/>
          <p14:tracePt t="21603" x="6705600" y="1997075"/>
          <p14:tracePt t="21620" x="6721475" y="1978025"/>
          <p14:tracePt t="21636" x="6721475" y="1898650"/>
          <p14:tracePt t="21653" x="6699250" y="1800225"/>
          <p14:tracePt t="21669" x="6619875" y="1597025"/>
          <p14:tracePt t="21686" x="6534150" y="1416050"/>
          <p14:tracePt t="21703" x="6442075" y="1270000"/>
          <p14:tracePt t="21720" x="6254750" y="1025525"/>
          <p14:tracePt t="21737" x="6121400" y="873125"/>
          <p14:tracePt t="21755" x="5956300" y="752475"/>
          <p14:tracePt t="21770" x="5854700" y="692150"/>
          <p14:tracePt t="21787" x="5753100" y="650875"/>
          <p14:tracePt t="21804" x="5680075" y="641350"/>
          <p14:tracePt t="21820" x="5641975" y="641350"/>
          <p14:tracePt t="21837" x="5616575" y="657225"/>
          <p14:tracePt t="21853" x="5607050" y="666750"/>
          <p14:tracePt t="21869" x="5594350" y="730250"/>
          <p14:tracePt t="21886" x="5594350" y="790575"/>
          <p14:tracePt t="21903" x="5594350" y="850900"/>
          <p14:tracePt t="21919" x="5610225" y="933450"/>
          <p14:tracePt t="21936" x="5626100" y="996950"/>
          <p14:tracePt t="21953" x="5667375" y="1085850"/>
          <p14:tracePt t="21969" x="5718175" y="1181100"/>
          <p14:tracePt t="21986" x="5746750" y="1241425"/>
          <p14:tracePt t="22004" x="5772150" y="1285875"/>
          <p14:tracePt t="22020" x="5803900" y="1352550"/>
          <p14:tracePt t="22037" x="5816600" y="1390650"/>
          <p14:tracePt t="22053" x="5829300" y="1419225"/>
          <p14:tracePt t="22069" x="5835650" y="1447800"/>
          <p14:tracePt t="22086" x="5835650" y="1457325"/>
          <p14:tracePt t="22104" x="5835650" y="1473200"/>
          <p14:tracePt t="22120" x="5835650" y="148907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7" descr="ricin-dissec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4867275"/>
            <a:ext cx="47625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8"/>
          <p:cNvSpPr txBox="1">
            <a:spLocks noChangeArrowheads="1"/>
          </p:cNvSpPr>
          <p:nvPr/>
        </p:nvSpPr>
        <p:spPr bwMode="auto">
          <a:xfrm>
            <a:off x="7092950" y="4076700"/>
            <a:ext cx="1130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FF00FF"/>
                </a:solidFill>
              </a:rPr>
              <a:t>Tricoque </a:t>
            </a:r>
          </a:p>
        </p:txBody>
      </p:sp>
      <p:sp>
        <p:nvSpPr>
          <p:cNvPr id="58372" name="Text Box 9"/>
          <p:cNvSpPr txBox="1">
            <a:spLocks noChangeArrowheads="1"/>
          </p:cNvSpPr>
          <p:nvPr/>
        </p:nvSpPr>
        <p:spPr bwMode="auto">
          <a:xfrm>
            <a:off x="0" y="4221163"/>
            <a:ext cx="17510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600" i="1">
                <a:solidFill>
                  <a:srgbClr val="CC0000"/>
                </a:solidFill>
              </a:rPr>
              <a:t>Ricinus communis</a:t>
            </a:r>
          </a:p>
          <a:p>
            <a:pPr eaLnBrk="1" hangingPunct="1"/>
            <a:r>
              <a:rPr lang="fr-FR" altLang="fr-FR" sz="1600" i="1">
                <a:solidFill>
                  <a:srgbClr val="CC0000"/>
                </a:solidFill>
              </a:rPr>
              <a:t>(Euphorbiaceae)</a:t>
            </a:r>
          </a:p>
        </p:txBody>
      </p:sp>
      <p:sp>
        <p:nvSpPr>
          <p:cNvPr id="58373" name="Text Box 10"/>
          <p:cNvSpPr txBox="1">
            <a:spLocks noChangeArrowheads="1"/>
          </p:cNvSpPr>
          <p:nvPr/>
        </p:nvSpPr>
        <p:spPr bwMode="auto">
          <a:xfrm>
            <a:off x="0" y="5661025"/>
            <a:ext cx="3059113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400"/>
              <a:t>Le fr. est une capsule à la fois </a:t>
            </a:r>
            <a:r>
              <a:rPr lang="fr-FR" altLang="fr-FR" sz="1400" u="sng"/>
              <a:t>loculicide </a:t>
            </a:r>
            <a:r>
              <a:rPr lang="fr-FR" altLang="fr-FR" sz="1400"/>
              <a:t>(3 f.),</a:t>
            </a:r>
          </a:p>
          <a:p>
            <a:pPr eaLnBrk="1" hangingPunct="1"/>
            <a:r>
              <a:rPr lang="fr-FR" altLang="fr-FR" sz="1400" u="sng">
                <a:solidFill>
                  <a:srgbClr val="CC0000"/>
                </a:solidFill>
              </a:rPr>
              <a:t>septicide</a:t>
            </a:r>
            <a:r>
              <a:rPr lang="fr-FR" altLang="fr-FR" sz="1400"/>
              <a:t> (3f.) et </a:t>
            </a:r>
            <a:r>
              <a:rPr lang="fr-FR" altLang="fr-FR" sz="1400" u="sng">
                <a:solidFill>
                  <a:srgbClr val="000099"/>
                </a:solidFill>
              </a:rPr>
              <a:t>septifrage</a:t>
            </a:r>
          </a:p>
          <a:p>
            <a:pPr eaLnBrk="1" hangingPunct="1"/>
            <a:r>
              <a:rPr lang="fr-FR" altLang="fr-FR" sz="1400"/>
              <a:t> (3 f. de part et d’autre du placenta)</a:t>
            </a:r>
          </a:p>
        </p:txBody>
      </p:sp>
      <p:pic>
        <p:nvPicPr>
          <p:cNvPr id="58374" name="Picture 11" descr="File:Starr 070308-5268 Ricinus communis.jpg">
            <a:hlinkClick r:id="rId5"/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9" t="6078" r="26445" b="35970"/>
          <a:stretch>
            <a:fillRect/>
          </a:stretch>
        </p:blipFill>
        <p:spPr bwMode="auto">
          <a:xfrm>
            <a:off x="4211638" y="0"/>
            <a:ext cx="4932362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il_fi" descr="ricinus-communi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16"/>
          <a:stretch>
            <a:fillRect/>
          </a:stretch>
        </p:blipFill>
        <p:spPr bwMode="auto">
          <a:xfrm>
            <a:off x="0" y="0"/>
            <a:ext cx="4171950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6" name="Text Box 15"/>
          <p:cNvSpPr txBox="1">
            <a:spLocks noChangeArrowheads="1"/>
          </p:cNvSpPr>
          <p:nvPr/>
        </p:nvSpPr>
        <p:spPr bwMode="auto">
          <a:xfrm>
            <a:off x="4356100" y="4581525"/>
            <a:ext cx="7080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400"/>
              <a:t>Fr. CT</a:t>
            </a:r>
          </a:p>
        </p:txBody>
      </p:sp>
      <p:sp>
        <p:nvSpPr>
          <p:cNvPr id="58377" name="Oval 16"/>
          <p:cNvSpPr>
            <a:spLocks noChangeArrowheads="1"/>
          </p:cNvSpPr>
          <p:nvPr/>
        </p:nvSpPr>
        <p:spPr bwMode="auto">
          <a:xfrm>
            <a:off x="2700338" y="4292600"/>
            <a:ext cx="1368425" cy="1368425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58378" name="Line 17"/>
          <p:cNvSpPr>
            <a:spLocks noChangeShapeType="1"/>
          </p:cNvSpPr>
          <p:nvPr/>
        </p:nvSpPr>
        <p:spPr bwMode="auto">
          <a:xfrm>
            <a:off x="3348038" y="4292600"/>
            <a:ext cx="0" cy="7207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379" name="Line 18"/>
          <p:cNvSpPr>
            <a:spLocks noChangeShapeType="1"/>
          </p:cNvSpPr>
          <p:nvPr/>
        </p:nvSpPr>
        <p:spPr bwMode="auto">
          <a:xfrm>
            <a:off x="3348038" y="5013325"/>
            <a:ext cx="647700" cy="28733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380" name="Line 19"/>
          <p:cNvSpPr>
            <a:spLocks noChangeShapeType="1"/>
          </p:cNvSpPr>
          <p:nvPr/>
        </p:nvSpPr>
        <p:spPr bwMode="auto">
          <a:xfrm flipH="1">
            <a:off x="2771775" y="5013325"/>
            <a:ext cx="576263" cy="2159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381" name="Oval 20"/>
          <p:cNvSpPr>
            <a:spLocks noChangeArrowheads="1"/>
          </p:cNvSpPr>
          <p:nvPr/>
        </p:nvSpPr>
        <p:spPr bwMode="auto">
          <a:xfrm>
            <a:off x="2916238" y="4652963"/>
            <a:ext cx="288925" cy="288925"/>
          </a:xfrm>
          <a:prstGeom prst="ellips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58382" name="Oval 21"/>
          <p:cNvSpPr>
            <a:spLocks noChangeArrowheads="1"/>
          </p:cNvSpPr>
          <p:nvPr/>
        </p:nvSpPr>
        <p:spPr bwMode="auto">
          <a:xfrm>
            <a:off x="3203575" y="5229225"/>
            <a:ext cx="288925" cy="288925"/>
          </a:xfrm>
          <a:prstGeom prst="ellips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58383" name="Oval 22"/>
          <p:cNvSpPr>
            <a:spLocks noChangeArrowheads="1"/>
          </p:cNvSpPr>
          <p:nvPr/>
        </p:nvSpPr>
        <p:spPr bwMode="auto">
          <a:xfrm>
            <a:off x="3492500" y="4652963"/>
            <a:ext cx="288925" cy="288925"/>
          </a:xfrm>
          <a:prstGeom prst="ellips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58384" name="Line 23"/>
          <p:cNvSpPr>
            <a:spLocks noChangeShapeType="1"/>
          </p:cNvSpPr>
          <p:nvPr/>
        </p:nvSpPr>
        <p:spPr bwMode="auto">
          <a:xfrm flipH="1">
            <a:off x="2987675" y="4652963"/>
            <a:ext cx="144463" cy="288925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385" name="Line 24"/>
          <p:cNvSpPr>
            <a:spLocks noChangeShapeType="1"/>
          </p:cNvSpPr>
          <p:nvPr/>
        </p:nvSpPr>
        <p:spPr bwMode="auto">
          <a:xfrm>
            <a:off x="3563938" y="4652963"/>
            <a:ext cx="144462" cy="217487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386" name="Line 25"/>
          <p:cNvSpPr>
            <a:spLocks noChangeShapeType="1"/>
          </p:cNvSpPr>
          <p:nvPr/>
        </p:nvSpPr>
        <p:spPr bwMode="auto">
          <a:xfrm>
            <a:off x="3203575" y="5373688"/>
            <a:ext cx="288925" cy="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387" name="Line 26"/>
          <p:cNvSpPr>
            <a:spLocks noChangeShapeType="1"/>
          </p:cNvSpPr>
          <p:nvPr/>
        </p:nvSpPr>
        <p:spPr bwMode="auto">
          <a:xfrm flipV="1">
            <a:off x="2268538" y="5300663"/>
            <a:ext cx="431800" cy="7302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388" name="Line 27"/>
          <p:cNvSpPr>
            <a:spLocks noChangeShapeType="1"/>
          </p:cNvSpPr>
          <p:nvPr/>
        </p:nvSpPr>
        <p:spPr bwMode="auto">
          <a:xfrm flipH="1" flipV="1">
            <a:off x="4067175" y="5300663"/>
            <a:ext cx="360363" cy="2159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389" name="Line 29"/>
          <p:cNvSpPr>
            <a:spLocks noChangeShapeType="1"/>
          </p:cNvSpPr>
          <p:nvPr/>
        </p:nvSpPr>
        <p:spPr bwMode="auto">
          <a:xfrm>
            <a:off x="3348038" y="3933825"/>
            <a:ext cx="0" cy="287338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390" name="Line 31"/>
          <p:cNvSpPr>
            <a:spLocks noChangeShapeType="1"/>
          </p:cNvSpPr>
          <p:nvPr/>
        </p:nvSpPr>
        <p:spPr bwMode="auto">
          <a:xfrm flipH="1">
            <a:off x="3995738" y="4365625"/>
            <a:ext cx="288925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391" name="Line 32"/>
          <p:cNvSpPr>
            <a:spLocks noChangeShapeType="1"/>
          </p:cNvSpPr>
          <p:nvPr/>
        </p:nvSpPr>
        <p:spPr bwMode="auto">
          <a:xfrm flipV="1">
            <a:off x="3276600" y="5661025"/>
            <a:ext cx="71438" cy="43180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392" name="Line 33"/>
          <p:cNvSpPr>
            <a:spLocks noChangeShapeType="1"/>
          </p:cNvSpPr>
          <p:nvPr/>
        </p:nvSpPr>
        <p:spPr bwMode="auto">
          <a:xfrm>
            <a:off x="2268538" y="4581525"/>
            <a:ext cx="431800" cy="142875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393" name="Line 34"/>
          <p:cNvSpPr>
            <a:spLocks noChangeShapeType="1"/>
          </p:cNvSpPr>
          <p:nvPr/>
        </p:nvSpPr>
        <p:spPr bwMode="auto">
          <a:xfrm>
            <a:off x="3276600" y="4868863"/>
            <a:ext cx="2159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394" name="Line 35"/>
          <p:cNvSpPr>
            <a:spLocks noChangeShapeType="1"/>
          </p:cNvSpPr>
          <p:nvPr/>
        </p:nvSpPr>
        <p:spPr bwMode="auto">
          <a:xfrm>
            <a:off x="3203575" y="5013325"/>
            <a:ext cx="73025" cy="144463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395" name="Line 36"/>
          <p:cNvSpPr>
            <a:spLocks noChangeShapeType="1"/>
          </p:cNvSpPr>
          <p:nvPr/>
        </p:nvSpPr>
        <p:spPr bwMode="auto">
          <a:xfrm flipH="1">
            <a:off x="3492500" y="5013325"/>
            <a:ext cx="71438" cy="144463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68"/>
    </mc:Choice>
    <mc:Fallback xmlns="">
      <p:transition spd="slow" advTm="55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68" x="5813425" y="1504950"/>
          <p14:tracePt t="2475" x="5784850" y="1527175"/>
          <p14:tracePt t="2485" x="5743575" y="1552575"/>
          <p14:tracePt t="2502" x="5629275" y="1657350"/>
          <p14:tracePt t="2518" x="5546725" y="1733550"/>
          <p14:tracePt t="2536" x="5445125" y="1860550"/>
          <p14:tracePt t="2567" x="5222875" y="2390775"/>
          <p14:tracePt t="2602" x="5162550" y="2968625"/>
          <p14:tracePt t="2620" x="5165725" y="3127375"/>
          <p14:tracePt t="2623" x="5175250" y="3209925"/>
          <p14:tracePt t="2636" x="5194300" y="3279775"/>
          <p14:tracePt t="2652" x="5280025" y="3444875"/>
          <p14:tracePt t="2668" x="5375275" y="3540125"/>
          <p14:tracePt t="2685" x="5521325" y="3632200"/>
          <p14:tracePt t="2701" x="5686425" y="3727450"/>
          <p14:tracePt t="2718" x="5724525" y="3743325"/>
          <p14:tracePt t="2875" x="5746750" y="3733800"/>
          <p14:tracePt t="2882" x="5765800" y="3711575"/>
          <p14:tracePt t="2889" x="5794375" y="3689350"/>
          <p14:tracePt t="2902" x="5842000" y="3609975"/>
          <p14:tracePt t="2918" x="5895975" y="3498850"/>
          <p14:tracePt t="2935" x="5902325" y="3394075"/>
          <p14:tracePt t="2952" x="5861050" y="3168650"/>
          <p14:tracePt t="2971" x="5816600" y="3048000"/>
          <p14:tracePt t="2984" x="5759450" y="2968625"/>
          <p14:tracePt t="3001" x="5629275" y="2886075"/>
          <p14:tracePt t="3017" x="5518150" y="2851150"/>
          <p14:tracePt t="3035" x="5400675" y="2825750"/>
          <p14:tracePt t="3052" x="5165725" y="2790825"/>
          <p14:tracePt t="3068" x="5003800" y="2781300"/>
          <p14:tracePt t="3085" x="4813300" y="2781300"/>
          <p14:tracePt t="3102" x="4572000" y="2771775"/>
          <p14:tracePt t="3118" x="4410075" y="2762250"/>
          <p14:tracePt t="3134" x="4260850" y="2755900"/>
          <p14:tracePt t="3151" x="4095750" y="2736850"/>
          <p14:tracePt t="3167" x="3965575" y="2720975"/>
          <p14:tracePt t="3184" x="3816350" y="2720975"/>
          <p14:tracePt t="3202" x="3654425" y="2720975"/>
          <p14:tracePt t="3218" x="3562350" y="2720975"/>
          <p14:tracePt t="3235" x="3479800" y="2720975"/>
          <p14:tracePt t="3251" x="3390900" y="2733675"/>
          <p14:tracePt t="3267" x="3362325" y="2733675"/>
          <p14:tracePt t="3284" x="3349625" y="2733675"/>
          <p14:tracePt t="3595" x="3289300" y="2727325"/>
          <p14:tracePt t="3602" x="3206750" y="2720975"/>
          <p14:tracePt t="3618" x="3070225" y="2720975"/>
          <p14:tracePt t="3635" x="2917825" y="2733675"/>
          <p14:tracePt t="3639" x="2847975" y="2743200"/>
          <p14:tracePt t="3652" x="2705100" y="2778125"/>
          <p14:tracePt t="3668" x="2593975" y="2828925"/>
          <p14:tracePt t="3684" x="2451100" y="2892425"/>
          <p14:tracePt t="3717" x="2152650" y="3051175"/>
          <p14:tracePt t="3752" x="1930400" y="3184525"/>
          <p14:tracePt t="3769" x="1863725" y="3213100"/>
          <p14:tracePt t="3784" x="1812925" y="3257550"/>
          <p14:tracePt t="3801" x="1739900" y="3330575"/>
          <p14:tracePt t="3817" x="1689100" y="3371850"/>
          <p14:tracePt t="3834" x="1638300" y="3422650"/>
          <p14:tracePt t="3851" x="1568450" y="3486150"/>
          <p14:tracePt t="3867" x="1543050" y="3524250"/>
          <p14:tracePt t="3884" x="1511300" y="3565525"/>
          <p14:tracePt t="3901" x="1470025" y="3632200"/>
          <p14:tracePt t="3918" x="1428750" y="3686175"/>
          <p14:tracePt t="3934" x="1400175" y="3743325"/>
          <p14:tracePt t="3951" x="1349375" y="3832225"/>
          <p14:tracePt t="3967" x="1320800" y="3895725"/>
          <p14:tracePt t="3985" x="1285875" y="3937000"/>
          <p14:tracePt t="4002" x="1254125" y="3987800"/>
          <p14:tracePt t="4018" x="1238250" y="4019550"/>
          <p14:tracePt t="4035" x="1225550" y="4041775"/>
          <p14:tracePt t="4051" x="1219200" y="4089400"/>
          <p14:tracePt t="4068" x="1219200" y="4121150"/>
          <p14:tracePt t="4084" x="1228725" y="4156075"/>
          <p14:tracePt t="4101" x="1282700" y="4225925"/>
          <p14:tracePt t="4117" x="1330325" y="4257675"/>
          <p14:tracePt t="4136" x="1425575" y="4302125"/>
          <p14:tracePt t="4151" x="1498600" y="4308475"/>
          <p14:tracePt t="4168" x="1590675" y="4308475"/>
          <p14:tracePt t="4186" x="1847850" y="4267200"/>
          <p14:tracePt t="4202" x="2022475" y="4219575"/>
          <p14:tracePt t="4217" x="2197100" y="4194175"/>
          <p14:tracePt t="4235" x="2419350" y="4140200"/>
          <p14:tracePt t="4251" x="2517775" y="4114800"/>
          <p14:tracePt t="4267" x="2606675" y="4073525"/>
          <p14:tracePt t="4284" x="2717800" y="4041775"/>
          <p14:tracePt t="4301" x="2889250" y="3962400"/>
          <p14:tracePt t="4318" x="2990850" y="3921125"/>
          <p14:tracePt t="4334" x="3101975" y="3860800"/>
          <p14:tracePt t="4351" x="3241675" y="3803650"/>
          <p14:tracePt t="4368" x="3298825" y="3775075"/>
          <p14:tracePt t="4385" x="3336925" y="3730625"/>
          <p14:tracePt t="4401" x="3352800" y="3708400"/>
          <p14:tracePt t="4418" x="3365500" y="3683000"/>
          <p14:tracePt t="4435" x="3371850" y="3657600"/>
          <p14:tracePt t="4451" x="3365500" y="3648075"/>
          <p14:tracePt t="4468" x="3327400" y="3629025"/>
          <p14:tracePt t="4485" x="3162300" y="3597275"/>
          <p14:tracePt t="4501" x="2990850" y="3603625"/>
          <p14:tracePt t="4517" x="2806700" y="3632200"/>
          <p14:tracePt t="4535" x="2536825" y="3714750"/>
          <p14:tracePt t="4551" x="2336800" y="3781425"/>
          <p14:tracePt t="4568" x="2181225" y="3835400"/>
          <p14:tracePt t="4585" x="1920875" y="3930650"/>
          <p14:tracePt t="4601" x="1778000" y="3984625"/>
          <p14:tracePt t="4617" x="1663700" y="4044950"/>
          <p14:tracePt t="4635" x="1511300" y="4121150"/>
          <p14:tracePt t="4651" x="1425575" y="4152900"/>
          <p14:tracePt t="4668" x="1346200" y="4191000"/>
          <p14:tracePt t="4685" x="1231900" y="4229100"/>
          <p14:tracePt t="4701" x="1155700" y="4244975"/>
          <p14:tracePt t="4718" x="1057275" y="4286250"/>
          <p14:tracePt t="4735" x="965200" y="4314825"/>
          <p14:tracePt t="4751" x="908050" y="4343400"/>
          <p14:tracePt t="4767" x="863600" y="4356100"/>
          <p14:tracePt t="4784" x="800100" y="4375150"/>
          <p14:tracePt t="4801" x="755650" y="4381500"/>
          <p14:tracePt t="4818" x="711200" y="4381500"/>
          <p14:tracePt t="4835" x="676275" y="4381500"/>
          <p14:tracePt t="4852" x="647700" y="4371975"/>
          <p14:tracePt t="4868" x="638175" y="4362450"/>
          <p14:tracePt t="4884" x="631825" y="4362450"/>
          <p14:tracePt t="6214" x="685800" y="4311650"/>
          <p14:tracePt t="6221" x="787400" y="4222750"/>
          <p14:tracePt t="6235" x="1149350" y="3940175"/>
          <p14:tracePt t="6252" x="1651000" y="3546475"/>
          <p14:tracePt t="6273" x="2479675" y="3022600"/>
          <p14:tracePt t="6289" x="3238500" y="2562225"/>
          <p14:tracePt t="6309" x="3689350" y="2324100"/>
          <p14:tracePt t="6335" x="4416425" y="1978025"/>
          <p14:tracePt t="6369" x="4854575" y="1828800"/>
          <p14:tracePt t="6386" x="4927600" y="1816100"/>
          <p14:tracePt t="6401" x="4984750" y="1793875"/>
          <p14:tracePt t="6418" x="5022850" y="1787525"/>
          <p14:tracePt t="6769" x="5070475" y="1755775"/>
          <p14:tracePt t="6776" x="5143500" y="1701800"/>
          <p14:tracePt t="6785" x="5216525" y="1654175"/>
          <p14:tracePt t="6801" x="5343525" y="1555750"/>
          <p14:tracePt t="6834" x="5534025" y="1355725"/>
          <p14:tracePt t="6868" x="5638800" y="1250950"/>
          <p14:tracePt t="6886" x="5664200" y="1219200"/>
          <p14:tracePt t="6901" x="5680075" y="1196975"/>
          <p14:tracePt t="6918" x="5695950" y="1181100"/>
          <p14:tracePt t="6935" x="5708650" y="1152525"/>
          <p14:tracePt t="6951" x="5708650" y="1139825"/>
          <p14:tracePt t="6968" x="5705475" y="1098550"/>
          <p14:tracePt t="6984" x="5692775" y="1073150"/>
          <p14:tracePt t="7001" x="5680075" y="1044575"/>
          <p14:tracePt t="7018" x="5657850" y="1022350"/>
          <p14:tracePt t="7035" x="5648325" y="990600"/>
          <p14:tracePt t="7051" x="5635625" y="974725"/>
          <p14:tracePt t="7068" x="5626100" y="927100"/>
          <p14:tracePt t="7084" x="5626100" y="892175"/>
          <p14:tracePt t="7101" x="5626100" y="847725"/>
          <p14:tracePt t="7118" x="5626100" y="784225"/>
          <p14:tracePt t="7134" x="5626100" y="739775"/>
          <p14:tracePt t="7151" x="5626100" y="704850"/>
          <p14:tracePt t="7168" x="5607050" y="660400"/>
          <p14:tracePt t="7184" x="5594350" y="638175"/>
          <p14:tracePt t="7201" x="5591175" y="615950"/>
          <p14:tracePt t="7204" x="5584825" y="603250"/>
          <p14:tracePt t="7218" x="5581650" y="593725"/>
          <p14:tracePt t="7234" x="5572125" y="584200"/>
          <p14:tracePt t="7251" x="5553075" y="568325"/>
          <p14:tracePt t="7267" x="5540375" y="552450"/>
          <p14:tracePt t="7284" x="5530850" y="549275"/>
          <p14:tracePt t="7300" x="5521325" y="542925"/>
          <p14:tracePt t="7317" x="5480050" y="527050"/>
          <p14:tracePt t="7334" x="5451475" y="527050"/>
          <p14:tracePt t="7351" x="5426075" y="508000"/>
          <p14:tracePt t="7368" x="5368925" y="495300"/>
          <p14:tracePt t="7384" x="5334000" y="495300"/>
          <p14:tracePt t="7400" x="5295900" y="495300"/>
          <p14:tracePt t="7417" x="5235575" y="495300"/>
          <p14:tracePt t="7434" x="5207000" y="495300"/>
          <p14:tracePt t="7451" x="5168900" y="495300"/>
          <p14:tracePt t="7467" x="5114925" y="498475"/>
          <p14:tracePt t="7484" x="5076825" y="511175"/>
          <p14:tracePt t="7501" x="5051425" y="530225"/>
          <p14:tracePt t="7518" x="4994275" y="549275"/>
          <p14:tracePt t="7534" x="4949825" y="561975"/>
          <p14:tracePt t="7551" x="4918075" y="571500"/>
          <p14:tracePt t="7568" x="4860925" y="600075"/>
          <p14:tracePt t="7584" x="4822825" y="609600"/>
          <p14:tracePt t="7601" x="4800600" y="615950"/>
          <p14:tracePt t="7618" x="4759325" y="635000"/>
          <p14:tracePt t="7634" x="4733925" y="654050"/>
          <p14:tracePt t="7651" x="4705350" y="666750"/>
          <p14:tracePt t="7668" x="4670425" y="682625"/>
          <p14:tracePt t="7684" x="4651375" y="692150"/>
          <p14:tracePt t="7701" x="4641850" y="708025"/>
          <p14:tracePt t="7717" x="4625975" y="723900"/>
          <p14:tracePt t="7734" x="4616450" y="739775"/>
          <p14:tracePt t="7752" x="4600575" y="768350"/>
          <p14:tracePt t="7768" x="4581525" y="803275"/>
          <p14:tracePt t="7784" x="4568825" y="835025"/>
          <p14:tracePt t="7800" x="4568825" y="863600"/>
          <p14:tracePt t="7817" x="4568825" y="923925"/>
          <p14:tracePt t="7834" x="4568825" y="984250"/>
          <p14:tracePt t="7851" x="4568825" y="1028700"/>
          <p14:tracePt t="7868" x="4568825" y="1092200"/>
          <p14:tracePt t="7884" x="4568825" y="1120775"/>
          <p14:tracePt t="7902" x="4572000" y="1162050"/>
          <p14:tracePt t="7918" x="4578350" y="1190625"/>
          <p14:tracePt t="7933" x="4584700" y="1222375"/>
          <p14:tracePt t="7951" x="4597400" y="1260475"/>
          <p14:tracePt t="7968" x="4616450" y="1323975"/>
          <p14:tracePt t="7985" x="4629150" y="1362075"/>
          <p14:tracePt t="8002" x="4648200" y="1425575"/>
          <p14:tracePt t="8018" x="4660900" y="1463675"/>
          <p14:tracePt t="8035" x="4679950" y="1485900"/>
          <p14:tracePt t="8051" x="4689475" y="1536700"/>
          <p14:tracePt t="8067" x="4689475" y="1565275"/>
          <p14:tracePt t="8084" x="4689475" y="1587500"/>
          <p14:tracePt t="8102" x="4689475" y="1619250"/>
          <p14:tracePt t="8118" x="4689475" y="1628775"/>
          <p14:tracePt t="8135" x="4689475" y="1638300"/>
          <p14:tracePt t="8152" x="4683125" y="1654175"/>
          <p14:tracePt t="8168" x="4660900" y="1663700"/>
          <p14:tracePt t="8185" x="4587875" y="1670050"/>
          <p14:tracePt t="8201" x="4425950" y="1670050"/>
          <p14:tracePt t="8217" x="4333875" y="1666875"/>
          <p14:tracePt t="8234" x="4216400" y="1657350"/>
          <p14:tracePt t="8251" x="4064000" y="1651000"/>
          <p14:tracePt t="8268" x="3981450" y="1651000"/>
          <p14:tracePt t="8285" x="3927475" y="1651000"/>
          <p14:tracePt t="8302" x="3863975" y="1666875"/>
          <p14:tracePt t="8318" x="3832225" y="1685925"/>
          <p14:tracePt t="8333" x="3810000" y="1708150"/>
          <p14:tracePt t="8351" x="3771900" y="1752600"/>
          <p14:tracePt t="8367" x="3765550" y="1790700"/>
          <p14:tracePt t="8383" x="3765550" y="1809750"/>
          <p14:tracePt t="8601" x="3711575" y="1781175"/>
          <p14:tracePt t="8609" x="3625850" y="1724025"/>
          <p14:tracePt t="8617" x="3540125" y="1676400"/>
          <p14:tracePt t="8633" x="3381375" y="1574800"/>
          <p14:tracePt t="8652" x="3203575" y="1450975"/>
          <p14:tracePt t="8668" x="3092450" y="1387475"/>
          <p14:tracePt t="8685" x="2990850" y="1336675"/>
          <p14:tracePt t="8702" x="2873375" y="1330325"/>
          <p14:tracePt t="8718" x="2806700" y="1339850"/>
          <p14:tracePt t="8734" x="2730500" y="1381125"/>
          <p14:tracePt t="8751" x="2600325" y="1454150"/>
          <p14:tracePt t="8767" x="2505075" y="1520825"/>
          <p14:tracePt t="8784" x="2413000" y="1587500"/>
          <p14:tracePt t="8801" x="2266950" y="1708150"/>
          <p14:tracePt t="8817" x="2174875" y="1778000"/>
          <p14:tracePt t="8834" x="2105025" y="1822450"/>
          <p14:tracePt t="8851" x="2022475" y="1895475"/>
          <p14:tracePt t="8868" x="1968500" y="1958975"/>
          <p14:tracePt t="8884" x="1914525" y="2028825"/>
          <p14:tracePt t="8901" x="1873250" y="2114550"/>
          <p14:tracePt t="8917" x="1860550" y="2159000"/>
          <p14:tracePt t="8933" x="1841500" y="2197100"/>
          <p14:tracePt t="8951" x="1822450" y="2247900"/>
          <p14:tracePt t="8967" x="1809750" y="2286000"/>
          <p14:tracePt t="8984" x="1797050" y="2317750"/>
          <p14:tracePt t="9001" x="1771650" y="2381250"/>
          <p14:tracePt t="9018" x="1758950" y="2425700"/>
          <p14:tracePt t="9034" x="1746250" y="2447925"/>
          <p14:tracePt t="9051" x="1739900" y="2476500"/>
          <p14:tracePt t="9067" x="1739900" y="2486025"/>
          <p14:tracePt t="9084" x="1739900" y="2495550"/>
          <p14:tracePt t="9100" x="1739900" y="2501900"/>
          <p14:tracePt t="9134" x="1743075" y="2498725"/>
          <p14:tracePt t="9151" x="1758950" y="2486025"/>
          <p14:tracePt t="9167" x="1768475" y="2476500"/>
          <p14:tracePt t="9184" x="1784350" y="2457450"/>
          <p14:tracePt t="9200" x="1800225" y="2444750"/>
          <p14:tracePt t="9217" x="1809750" y="2444750"/>
          <p14:tracePt t="9234" x="1819275" y="2435225"/>
          <p14:tracePt t="9251" x="1841500" y="2413000"/>
          <p14:tracePt t="9267" x="1844675" y="2390775"/>
          <p14:tracePt t="9284" x="1857375" y="2365375"/>
          <p14:tracePt t="9300" x="1863725" y="2317750"/>
          <p14:tracePt t="9317" x="1863725" y="2295525"/>
          <p14:tracePt t="9333" x="1870075" y="2279650"/>
          <p14:tracePt t="9351" x="1889125" y="2273300"/>
          <p14:tracePt t="9367" x="1898650" y="2273300"/>
          <p14:tracePt t="9383" x="1914525" y="2276475"/>
          <p14:tracePt t="9401" x="1930400" y="2292350"/>
          <p14:tracePt t="9417" x="1946275" y="2314575"/>
          <p14:tracePt t="9434" x="1952625" y="2336800"/>
          <p14:tracePt t="9451" x="1965325" y="2400300"/>
          <p14:tracePt t="9467" x="1978025" y="2473325"/>
          <p14:tracePt t="9484" x="1993900" y="2559050"/>
          <p14:tracePt t="9501" x="2044700" y="2698750"/>
          <p14:tracePt t="9517" x="2057400" y="2762250"/>
          <p14:tracePt t="9536" x="2092325" y="2854325"/>
          <p14:tracePt t="9550" x="2105025" y="2898775"/>
          <p14:tracePt t="9567" x="2111375" y="2921000"/>
          <p14:tracePt t="9584" x="2124075" y="2952750"/>
          <p14:tracePt t="9600" x="2149475" y="2981325"/>
          <p14:tracePt t="9617" x="2159000" y="3006725"/>
          <p14:tracePt t="9634" x="2168525" y="3022600"/>
          <p14:tracePt t="9650" x="2184400" y="3035300"/>
          <p14:tracePt t="9667" x="2190750" y="3051175"/>
          <p14:tracePt t="9684" x="2206625" y="3067050"/>
          <p14:tracePt t="9700" x="2209800" y="3076575"/>
          <p14:tracePt t="9717" x="2219325" y="3086100"/>
          <p14:tracePt t="9735" x="2235200" y="3108325"/>
          <p14:tracePt t="9751" x="2251075" y="3117850"/>
          <p14:tracePt t="9768" x="2260600" y="3127375"/>
          <p14:tracePt t="9785" x="2276475" y="3152775"/>
          <p14:tracePt t="9801" x="2289175" y="3178175"/>
          <p14:tracePt t="9818" x="2289175" y="3187700"/>
          <p14:tracePt t="9833" x="2289175" y="3209925"/>
          <p14:tracePt t="9850" x="2289175" y="3222625"/>
          <p14:tracePt t="9867" x="2289175" y="3232150"/>
          <p14:tracePt t="9884" x="2289175" y="3248025"/>
          <p14:tracePt t="9900" x="2286000" y="3248025"/>
          <p14:tracePt t="9917" x="2276475" y="3248025"/>
          <p14:tracePt t="9935" x="2260600" y="3241675"/>
          <p14:tracePt t="9951" x="2232025" y="3209925"/>
          <p14:tracePt t="9967" x="2203450" y="3146425"/>
          <p14:tracePt t="9984" x="2152650" y="2987675"/>
          <p14:tracePt t="10000" x="2127250" y="2879725"/>
          <p14:tracePt t="10017" x="2111375" y="2759075"/>
          <p14:tracePt t="10035" x="2076450" y="2581275"/>
          <p14:tracePt t="10051" x="2060575" y="2476500"/>
          <p14:tracePt t="10068" x="2054225" y="2390775"/>
          <p14:tracePt t="10085" x="2054225" y="2305050"/>
          <p14:tracePt t="10101" x="2054225" y="2270125"/>
          <p14:tracePt t="10117" x="2054225" y="2225675"/>
          <p14:tracePt t="10134" x="2054225" y="2162175"/>
          <p14:tracePt t="10150" x="2054225" y="2117725"/>
          <p14:tracePt t="10167" x="2054225" y="2082800"/>
          <p14:tracePt t="10185" x="2054225" y="2035175"/>
          <p14:tracePt t="10200" x="2054225" y="2003425"/>
          <p14:tracePt t="10218" x="2054225" y="1974850"/>
          <p14:tracePt t="10234" x="2054225" y="1936750"/>
          <p14:tracePt t="10250" x="2054225" y="1914525"/>
          <p14:tracePt t="10267" x="2054225" y="1892300"/>
          <p14:tracePt t="10284" x="2054225" y="1863725"/>
          <p14:tracePt t="10300" x="2054225" y="1851025"/>
          <p14:tracePt t="10317" x="2054225" y="1828800"/>
          <p14:tracePt t="10333" x="2054225" y="1803400"/>
          <p14:tracePt t="10350" x="2054225" y="1787525"/>
          <p14:tracePt t="10367" x="2054225" y="1771650"/>
          <p14:tracePt t="10383" x="2054225" y="1755775"/>
          <p14:tracePt t="10400" x="2054225" y="1746250"/>
          <p14:tracePt t="10492" x="2060575" y="1746250"/>
          <p14:tracePt t="10499" x="2063750" y="1746250"/>
          <p14:tracePt t="10506" x="2070100" y="1746250"/>
          <p14:tracePt t="10517" x="2079625" y="1746250"/>
          <p14:tracePt t="10533" x="2085975" y="1746250"/>
          <p14:tracePt t="10555" x="2085975" y="1749425"/>
          <p14:tracePt t="10577" x="2085975" y="1752600"/>
          <p14:tracePt t="10598" x="2089150" y="1758950"/>
          <p14:tracePt t="10613" x="2089150" y="1762125"/>
          <p14:tracePt t="10620" x="2095500" y="1762125"/>
          <p14:tracePt t="10635" x="2098675" y="1768475"/>
          <p14:tracePt t="10650" x="2108200" y="1784350"/>
          <p14:tracePt t="10667" x="2120900" y="1793875"/>
          <p14:tracePt t="10683" x="2133600" y="1809750"/>
          <p14:tracePt t="10700" x="2133600" y="1819275"/>
          <p14:tracePt t="10718" x="2139950" y="1835150"/>
          <p14:tracePt t="10734" x="2146300" y="1844675"/>
          <p14:tracePt t="10750" x="2149475" y="1847850"/>
          <p14:tracePt t="10768" x="2155825" y="1857375"/>
          <p14:tracePt t="10784" x="2165350" y="1866900"/>
          <p14:tracePt t="10805" x="2168525" y="1866900"/>
          <p14:tracePt t="10817" x="2168525" y="1873250"/>
          <p14:tracePt t="10841" x="2168525" y="1882775"/>
          <p14:tracePt t="10850" x="2168525" y="1889125"/>
          <p14:tracePt t="10868" x="2181225" y="1898650"/>
          <p14:tracePt t="10884" x="2184400" y="1911350"/>
          <p14:tracePt t="10901" x="2190750" y="1924050"/>
          <p14:tracePt t="10917" x="2200275" y="1936750"/>
          <p14:tracePt t="10934" x="2209800" y="1952625"/>
          <p14:tracePt t="10950" x="2216150" y="1962150"/>
          <p14:tracePt t="10967" x="2216150" y="1971675"/>
          <p14:tracePt t="10984" x="2216150" y="1993900"/>
          <p14:tracePt t="11000" x="2219325" y="2003425"/>
          <p14:tracePt t="11017" x="2235200" y="2012950"/>
          <p14:tracePt t="11034" x="2251075" y="2047875"/>
          <p14:tracePt t="11050" x="2263775" y="2070100"/>
          <p14:tracePt t="11067" x="2276475" y="2089150"/>
          <p14:tracePt t="11084" x="2292350" y="2108200"/>
          <p14:tracePt t="11100" x="2295525" y="2117725"/>
          <p14:tracePt t="11117" x="2295525" y="2127250"/>
          <p14:tracePt t="11134" x="2295525" y="2149475"/>
          <p14:tracePt t="11151" x="2295525" y="2159000"/>
          <p14:tracePt t="11167" x="2301875" y="2162175"/>
          <p14:tracePt t="11184" x="2311400" y="2171700"/>
          <p14:tracePt t="11200" x="2320925" y="2184400"/>
          <p14:tracePt t="11217" x="2320925" y="2187575"/>
          <p14:tracePt t="11233" x="2327275" y="2187575"/>
          <p14:tracePt t="11277" x="2327275" y="2197100"/>
          <p14:tracePt t="11283" x="2327275" y="2203450"/>
          <p14:tracePt t="11300" x="2330450" y="2212975"/>
          <p14:tracePt t="11317" x="2346325" y="2222500"/>
          <p14:tracePt t="11333" x="2362200" y="2247900"/>
          <p14:tracePt t="11350" x="2387600" y="2279650"/>
          <p14:tracePt t="11367" x="2413000" y="2320925"/>
          <p14:tracePt t="11383" x="2432050" y="2384425"/>
          <p14:tracePt t="11400" x="2444750" y="2422525"/>
          <p14:tracePt t="11417" x="2463800" y="2466975"/>
          <p14:tracePt t="11433" x="2463800" y="2546350"/>
          <p14:tracePt t="11451" x="2476500" y="2606675"/>
          <p14:tracePt t="11468" x="2498725" y="2698750"/>
          <p14:tracePt t="11484" x="2511425" y="2762250"/>
          <p14:tracePt t="11501" x="2511425" y="2813050"/>
          <p14:tracePt t="11518" x="2511425" y="2873375"/>
          <p14:tracePt t="11534" x="2511425" y="2917825"/>
          <p14:tracePt t="11551" x="2511425" y="2955925"/>
          <p14:tracePt t="11568" x="2501900" y="3019425"/>
          <p14:tracePt t="11584" x="2501900" y="3079750"/>
          <p14:tracePt t="11600" x="2501900" y="3121025"/>
          <p14:tracePt t="11617" x="2501900" y="3162300"/>
          <p14:tracePt t="11633" x="2501900" y="3175000"/>
          <p14:tracePt t="12689" x="2482850" y="3200400"/>
          <p14:tracePt t="12695" x="2460625" y="3232150"/>
          <p14:tracePt t="12703" x="2425700" y="3273425"/>
          <p14:tracePt t="12717" x="2384425" y="3321050"/>
          <p14:tracePt t="12733" x="2333625" y="3365500"/>
          <p14:tracePt t="12750" x="2282825" y="3416300"/>
          <p14:tracePt t="12767" x="2206625" y="3479800"/>
          <p14:tracePt t="12800" x="2082800" y="3536950"/>
          <p14:tracePt t="12833" x="1949450" y="3543300"/>
          <p14:tracePt t="12850" x="1892300" y="3514725"/>
          <p14:tracePt t="12867" x="1809750" y="3432175"/>
          <p14:tracePt t="12883" x="1743075" y="3327400"/>
          <p14:tracePt t="12900" x="1708150" y="3219450"/>
          <p14:tracePt t="12916" x="1685925" y="3117850"/>
          <p14:tracePt t="12934" x="1685925" y="3057525"/>
          <p14:tracePt t="12950" x="1689100" y="3013075"/>
          <p14:tracePt t="12967" x="1708150" y="2971800"/>
          <p14:tracePt t="12983" x="1714500" y="2940050"/>
          <p14:tracePt t="13001" x="1724025" y="2917825"/>
          <p14:tracePt t="13017" x="1743075" y="2867025"/>
          <p14:tracePt t="13034" x="1762125" y="2828925"/>
          <p14:tracePt t="13051" x="1787525" y="2794000"/>
          <p14:tracePt t="13067" x="1797050" y="2771775"/>
          <p14:tracePt t="13084" x="1806575" y="2762250"/>
          <p14:tracePt t="13100" x="1822450" y="2749550"/>
          <p14:tracePt t="13116" x="1838325" y="2736850"/>
          <p14:tracePt t="13134" x="1847850" y="2720975"/>
          <p14:tracePt t="13151" x="1870075" y="2705100"/>
          <p14:tracePt t="13168" x="1885950" y="2695575"/>
          <p14:tracePt t="13184" x="1895475" y="2686050"/>
          <p14:tracePt t="13202" x="1908175" y="2663825"/>
          <p14:tracePt t="13217" x="1924050" y="2663825"/>
          <p14:tracePt t="13234" x="1933575" y="2663825"/>
          <p14:tracePt t="13250" x="1943100" y="2663825"/>
          <p14:tracePt t="13287" x="1949450" y="2663825"/>
          <p14:tracePt t="13301" x="1952625" y="2663825"/>
          <p14:tracePt t="13317" x="1958975" y="2663825"/>
          <p14:tracePt t="13337" x="1962150" y="2663825"/>
          <p14:tracePt t="13381" x="1974850" y="2663825"/>
          <p14:tracePt t="13394" x="1978025" y="2663825"/>
          <p14:tracePt t="13402" x="1984375" y="2663825"/>
          <p14:tracePt t="13417" x="1987550" y="2663825"/>
          <p14:tracePt t="13433" x="1993900" y="2663825"/>
          <p14:tracePt t="13452" x="1997075" y="2667000"/>
          <p14:tracePt t="13467" x="1997075" y="2682875"/>
          <p14:tracePt t="13484" x="1997075" y="2692400"/>
          <p14:tracePt t="13501" x="1997075" y="2705100"/>
          <p14:tracePt t="13517" x="1997075" y="2714625"/>
          <p14:tracePt t="13533" x="1997075" y="2730500"/>
          <p14:tracePt t="13550" x="1997075" y="2746375"/>
          <p14:tracePt t="13566" x="1997075" y="2755900"/>
          <p14:tracePt t="13583" x="1997075" y="2784475"/>
          <p14:tracePt t="13600" x="1997075" y="2797175"/>
          <p14:tracePt t="13617" x="1997075" y="2813050"/>
          <p14:tracePt t="13634" x="1997075" y="2835275"/>
          <p14:tracePt t="13650" x="2003425" y="2860675"/>
          <p14:tracePt t="13666" x="2003425" y="2870200"/>
          <p14:tracePt t="13683" x="2003425" y="2898775"/>
          <p14:tracePt t="13701" x="2012950" y="2924175"/>
          <p14:tracePt t="13717" x="2032000" y="2943225"/>
          <p14:tracePt t="13734" x="2032000" y="2965450"/>
          <p14:tracePt t="13751" x="2038350" y="2997200"/>
          <p14:tracePt t="13767" x="2038350" y="3019425"/>
          <p14:tracePt t="13783" x="2044700" y="3048000"/>
          <p14:tracePt t="13800" x="2054225" y="3082925"/>
          <p14:tracePt t="13816" x="2066925" y="3105150"/>
          <p14:tracePt t="13833" x="2085975" y="3136900"/>
          <p14:tracePt t="13851" x="2101850" y="3187700"/>
          <p14:tracePt t="13866" x="2114550" y="3216275"/>
          <p14:tracePt t="13883" x="2120900" y="3241675"/>
          <p14:tracePt t="13900" x="2120900" y="3273425"/>
          <p14:tracePt t="13917" x="2120900" y="3289300"/>
          <p14:tracePt t="13933" x="2127250" y="3305175"/>
          <p14:tracePt t="13951" x="2143125" y="3336925"/>
          <p14:tracePt t="13966" x="2155825" y="3355975"/>
          <p14:tracePt t="13983" x="2165350" y="3365500"/>
          <p14:tracePt t="14000" x="2168525" y="3384550"/>
          <p14:tracePt t="14017" x="2168525" y="3394075"/>
          <p14:tracePt t="14033" x="2168525" y="3403600"/>
          <p14:tracePt t="14124" x="2168525" y="3397250"/>
          <p14:tracePt t="14130" x="2168525" y="3394075"/>
          <p14:tracePt t="14137" x="2168525" y="3387725"/>
          <p14:tracePt t="14151" x="2168525" y="3359150"/>
          <p14:tracePt t="14167" x="2168525" y="3324225"/>
          <p14:tracePt t="14184" x="2168525" y="3273425"/>
          <p14:tracePt t="14200" x="2168525" y="3197225"/>
          <p14:tracePt t="14216" x="2168525" y="3152775"/>
          <p14:tracePt t="14233" x="2168525" y="3114675"/>
          <p14:tracePt t="14250" x="2168525" y="3089275"/>
          <p14:tracePt t="14267" x="2168525" y="3079750"/>
          <p14:tracePt t="14284" x="2168525" y="3070225"/>
          <p14:tracePt t="14301" x="2159000" y="3041650"/>
          <p14:tracePt t="14317" x="2159000" y="3006725"/>
          <p14:tracePt t="14333" x="2159000" y="2962275"/>
          <p14:tracePt t="14335" x="2159000" y="2943225"/>
          <p14:tracePt t="14350" x="2159000" y="2901950"/>
          <p14:tracePt t="14366" x="2159000" y="2857500"/>
          <p14:tracePt t="14383" x="2159000" y="2819400"/>
          <p14:tracePt t="14400" x="2146300" y="2790825"/>
          <p14:tracePt t="14417" x="2146300" y="2778125"/>
          <p14:tracePt t="14432" x="2136775" y="2765425"/>
          <p14:tracePt t="14450" x="2127250" y="2755900"/>
          <p14:tracePt t="14466" x="2127250" y="2752725"/>
          <p14:tracePt t="14482" x="2127250" y="2746375"/>
          <p14:tracePt t="14599" x="2127250" y="2749550"/>
          <p14:tracePt t="14606" x="2127250" y="2752725"/>
          <p14:tracePt t="14616" x="2127250" y="2759075"/>
          <p14:tracePt t="14633" x="2127250" y="2768600"/>
          <p14:tracePt t="14649" x="2127250" y="2787650"/>
          <p14:tracePt t="14666" x="2127250" y="2809875"/>
          <p14:tracePt t="14682" x="2127250" y="2832100"/>
          <p14:tracePt t="14699" x="2127250" y="2886075"/>
          <p14:tracePt t="14716" x="2127250" y="2930525"/>
          <p14:tracePt t="14732" x="2127250" y="2968625"/>
          <p14:tracePt t="14749" x="2130425" y="3000375"/>
          <p14:tracePt t="14766" x="2130425" y="3032125"/>
          <p14:tracePt t="14782" x="2133600" y="3054350"/>
          <p14:tracePt t="14800" x="2146300" y="3089275"/>
          <p14:tracePt t="14817" x="2146300" y="3108325"/>
          <p14:tracePt t="14833" x="2152650" y="3140075"/>
          <p14:tracePt t="14850" x="2159000" y="3165475"/>
          <p14:tracePt t="14866" x="2159000" y="3187700"/>
          <p14:tracePt t="14883" x="2159000" y="3197225"/>
          <p14:tracePt t="14900" x="2159000" y="3213100"/>
          <p14:tracePt t="14917" x="2159000" y="3222625"/>
          <p14:tracePt t="14935" x="2159000" y="3241675"/>
          <p14:tracePt t="14950" x="2162175" y="3251200"/>
          <p14:tracePt t="14967" x="2162175" y="3260725"/>
          <p14:tracePt t="14983" x="2168525" y="3270250"/>
          <p14:tracePt t="15000" x="2168525" y="3292475"/>
          <p14:tracePt t="15016" x="2168525" y="3302000"/>
          <p14:tracePt t="15034" x="2168525" y="3305175"/>
          <p14:tracePt t="15107" x="2168525" y="3298825"/>
          <p14:tracePt t="15113" x="2168525" y="3295650"/>
          <p14:tracePt t="15120" x="2168525" y="3289300"/>
          <p14:tracePt t="15133" x="2168525" y="3286125"/>
          <p14:tracePt t="15150" x="2168525" y="3257550"/>
          <p14:tracePt t="15167" x="2168525" y="3216275"/>
          <p14:tracePt t="15184" x="2168525" y="3152775"/>
          <p14:tracePt t="15200" x="2168525" y="3117850"/>
          <p14:tracePt t="15217" x="2168525" y="3073400"/>
          <p14:tracePt t="15234" x="2168525" y="3032125"/>
          <p14:tracePt t="15251" x="2168525" y="3016250"/>
          <p14:tracePt t="15267" x="2168525" y="3006725"/>
          <p14:tracePt t="15283" x="2168525" y="2981325"/>
          <p14:tracePt t="15300" x="2168525" y="2965450"/>
          <p14:tracePt t="15316" x="2168525" y="2949575"/>
          <p14:tracePt t="15334" x="2168525" y="2908300"/>
          <p14:tracePt t="15350" x="2168525" y="2879725"/>
          <p14:tracePt t="15366" x="2168525" y="2870200"/>
          <p14:tracePt t="15369" x="2168525" y="2867025"/>
          <p14:tracePt t="15383" x="2168525" y="2854325"/>
          <p14:tracePt t="15400" x="2168525" y="2851150"/>
          <p14:tracePt t="15416" x="2168525" y="2844800"/>
          <p14:tracePt t="15433" x="2168525" y="2841625"/>
          <p14:tracePt t="15450" x="2162175" y="2825750"/>
          <p14:tracePt t="15467" x="2162175" y="2819400"/>
          <p14:tracePt t="15484" x="2155825" y="2816225"/>
          <p14:tracePt t="15500" x="2155825" y="2809875"/>
          <p14:tracePt t="15591" x="2152650" y="2809875"/>
          <p14:tracePt t="15606" x="2152650" y="2813050"/>
          <p14:tracePt t="15613" x="2152650" y="2816225"/>
          <p14:tracePt t="15620" x="2152650" y="2822575"/>
          <p14:tracePt t="15634" x="2152650" y="2838450"/>
          <p14:tracePt t="15650" x="2152650" y="2847975"/>
          <p14:tracePt t="15667" x="2152650" y="2857500"/>
          <p14:tracePt t="15683" x="2152650" y="2889250"/>
          <p14:tracePt t="15699" x="2152650" y="2905125"/>
          <p14:tracePt t="15717" x="2152650" y="2921000"/>
          <p14:tracePt t="15733" x="2152650" y="2952750"/>
          <p14:tracePt t="15749" x="2152650" y="2968625"/>
          <p14:tracePt t="15767" x="2152650" y="2981325"/>
          <p14:tracePt t="15783" x="2152650" y="3022600"/>
          <p14:tracePt t="15800" x="2152650" y="3032125"/>
          <p14:tracePt t="15817" x="2152650" y="3041650"/>
          <p14:tracePt t="15833" x="2152650" y="3057525"/>
          <p14:tracePt t="15850" x="2152650" y="3067050"/>
          <p14:tracePt t="15867" x="2152650" y="3076575"/>
          <p14:tracePt t="15883" x="2152650" y="3086100"/>
          <p14:tracePt t="16633" x="2152650" y="3063875"/>
          <p14:tracePt t="16640" x="2152650" y="3038475"/>
          <p14:tracePt t="16650" x="2152650" y="3003550"/>
          <p14:tracePt t="16666" x="2152650" y="2924175"/>
          <p14:tracePt t="16683" x="2152650" y="2816225"/>
          <p14:tracePt t="16700" x="2152650" y="2762250"/>
          <p14:tracePt t="16733" x="2152650" y="2679700"/>
          <p14:tracePt t="16768" x="2159000" y="2593975"/>
          <p14:tracePt t="16784" x="2171700" y="2562225"/>
          <p14:tracePt t="16800" x="2178050" y="2524125"/>
          <p14:tracePt t="16817" x="2190750" y="2476500"/>
          <p14:tracePt t="16833" x="2209800" y="2444750"/>
          <p14:tracePt t="16850" x="2222500" y="2416175"/>
          <p14:tracePt t="16867" x="2238375" y="2371725"/>
          <p14:tracePt t="16884" x="2244725" y="2343150"/>
          <p14:tracePt t="16900" x="2251075" y="2320925"/>
          <p14:tracePt t="16917" x="2251075" y="2279650"/>
          <p14:tracePt t="16933" x="2251075" y="2257425"/>
          <p14:tracePt t="16950" x="2251075" y="2228850"/>
          <p14:tracePt t="16967" x="2251075" y="2187575"/>
          <p14:tracePt t="16983" x="2251075" y="2159000"/>
          <p14:tracePt t="17000" x="2251075" y="2136775"/>
          <p14:tracePt t="17017" x="2241550" y="2095500"/>
          <p14:tracePt t="17034" x="2232025" y="2073275"/>
          <p14:tracePt t="17050" x="2219325" y="2041525"/>
          <p14:tracePt t="17067" x="2171700" y="1981200"/>
          <p14:tracePt t="17083" x="2146300" y="1943100"/>
          <p14:tracePt t="17100" x="2114550" y="1901825"/>
          <p14:tracePt t="17117" x="2089150" y="1860550"/>
          <p14:tracePt t="17133" x="2073275" y="1835150"/>
          <p14:tracePt t="17150" x="2060575" y="1825625"/>
          <p14:tracePt t="17167" x="2047875" y="1806575"/>
          <p14:tracePt t="17184" x="2038350" y="1797050"/>
          <p14:tracePt t="17200" x="2022475" y="1790700"/>
          <p14:tracePt t="17217" x="2000250" y="1790700"/>
          <p14:tracePt t="17233" x="1984375" y="1787525"/>
          <p14:tracePt t="17250" x="1965325" y="1787525"/>
          <p14:tracePt t="17267" x="1943100" y="1787525"/>
          <p14:tracePt t="17283" x="1933575" y="1787525"/>
          <p14:tracePt t="17300" x="1924050" y="1787525"/>
          <p14:tracePt t="17317" x="1905000" y="1793875"/>
          <p14:tracePt t="17333" x="1895475" y="1803400"/>
          <p14:tracePt t="17350" x="1885950" y="1819275"/>
          <p14:tracePt t="17367" x="1860550" y="1854200"/>
          <p14:tracePt t="17383" x="1854200" y="1882775"/>
          <p14:tracePt t="17400" x="1854200" y="1911350"/>
          <p14:tracePt t="17416" x="1854200" y="1974850"/>
          <p14:tracePt t="17433" x="1854200" y="2025650"/>
          <p14:tracePt t="17450" x="1854200" y="2105025"/>
          <p14:tracePt t="17466" x="1854200" y="2190750"/>
          <p14:tracePt t="17483" x="1854200" y="2235200"/>
          <p14:tracePt t="17500" x="1854200" y="2273300"/>
          <p14:tracePt t="17516" x="1854200" y="2305050"/>
          <p14:tracePt t="17532" x="1854200" y="2327275"/>
          <p14:tracePt t="17549" x="1854200" y="2343150"/>
          <p14:tracePt t="17566" x="1854200" y="2381250"/>
          <p14:tracePt t="17584" x="1854200" y="2403475"/>
          <p14:tracePt t="17600" x="1873250" y="2451100"/>
          <p14:tracePt t="17617" x="1873250" y="2505075"/>
          <p14:tracePt t="17633" x="1873250" y="2527300"/>
          <p14:tracePt t="17650" x="1876425" y="2549525"/>
          <p14:tracePt t="17667" x="1889125" y="2590800"/>
          <p14:tracePt t="17682" x="1901825" y="2609850"/>
          <p14:tracePt t="17700" x="1930400" y="2632075"/>
          <p14:tracePt t="17717" x="1965325" y="2647950"/>
          <p14:tracePt t="17734" x="1981200" y="2647950"/>
          <p14:tracePt t="17750" x="2003425" y="2647950"/>
          <p14:tracePt t="17767" x="2028825" y="2647950"/>
          <p14:tracePt t="17783" x="2057400" y="2647950"/>
          <p14:tracePt t="17800" x="2089150" y="2635250"/>
          <p14:tracePt t="17816" x="2152650" y="2609850"/>
          <p14:tracePt t="17834" x="2184400" y="2603500"/>
          <p14:tracePt t="17850" x="2206625" y="2597150"/>
          <p14:tracePt t="17867" x="2225675" y="2587625"/>
          <p14:tracePt t="17884" x="2251075" y="2574925"/>
          <p14:tracePt t="17900" x="2273300" y="2555875"/>
          <p14:tracePt t="17917" x="2317750" y="2520950"/>
          <p14:tracePt t="17933" x="2343150" y="2489200"/>
          <p14:tracePt t="17950" x="2365375" y="2470150"/>
          <p14:tracePt t="17966" x="2393950" y="2447925"/>
          <p14:tracePt t="17983" x="2403475" y="2425700"/>
          <p14:tracePt t="18000" x="2416175" y="2393950"/>
          <p14:tracePt t="18016" x="2435225" y="2314575"/>
          <p14:tracePt t="18034" x="2444750" y="2244725"/>
          <p14:tracePt t="18050" x="2444750" y="2171700"/>
          <p14:tracePt t="18067" x="2444750" y="2101850"/>
          <p14:tracePt t="18083" x="2444750" y="2063750"/>
          <p14:tracePt t="18100" x="2444750" y="2028825"/>
          <p14:tracePt t="18116" x="2444750" y="1981200"/>
          <p14:tracePt t="18134" x="2444750" y="1936750"/>
          <p14:tracePt t="18151" x="2444750" y="1882775"/>
          <p14:tracePt t="18167" x="2435225" y="1819275"/>
          <p14:tracePt t="18183" x="2422525" y="1790700"/>
          <p14:tracePt t="18200" x="2409825" y="1758950"/>
          <p14:tracePt t="18216" x="2387600" y="1736725"/>
          <p14:tracePt t="18233" x="2378075" y="1720850"/>
          <p14:tracePt t="18250" x="2368550" y="1711325"/>
          <p14:tracePt t="18267" x="2339975" y="1695450"/>
          <p14:tracePt t="18284" x="2320925" y="1695450"/>
          <p14:tracePt t="18301" x="2279650" y="1695450"/>
          <p14:tracePt t="18316" x="2257425" y="1695450"/>
          <p14:tracePt t="18333" x="2228850" y="1695450"/>
          <p14:tracePt t="18349" x="2212975" y="1695450"/>
          <p14:tracePt t="18366" x="2171700" y="1695450"/>
          <p14:tracePt t="18382" x="2149475" y="1698625"/>
          <p14:tracePt t="18399" x="2111375" y="1704975"/>
          <p14:tracePt t="18401" x="2092325" y="1711325"/>
          <p14:tracePt t="18416" x="2047875" y="1724025"/>
          <p14:tracePt t="18433" x="2016125" y="1743075"/>
          <p14:tracePt t="18451" x="1978025" y="1749425"/>
          <p14:tracePt t="18466" x="1962150" y="1752600"/>
          <p14:tracePt t="18483" x="1949450" y="1752600"/>
          <p14:tracePt t="18501" x="1930400" y="1762125"/>
          <p14:tracePt t="18517" x="1920875" y="1771650"/>
          <p14:tracePt t="18534" x="1911350" y="1787525"/>
          <p14:tracePt t="18551" x="1895475" y="1803400"/>
          <p14:tracePt t="18567" x="1879600" y="1812925"/>
          <p14:tracePt t="18583" x="1870075" y="1822450"/>
          <p14:tracePt t="18600" x="1854200" y="1844675"/>
          <p14:tracePt t="18616" x="1844675" y="1854200"/>
          <p14:tracePt t="18633" x="1835150" y="1863725"/>
          <p14:tracePt t="18651" x="1828800" y="1898650"/>
          <p14:tracePt t="18667" x="1825625" y="1920875"/>
          <p14:tracePt t="18684" x="1825625" y="1949450"/>
          <p14:tracePt t="18701" x="1825625" y="2012950"/>
          <p14:tracePt t="18717" x="1825625" y="2063750"/>
          <p14:tracePt t="18733" x="1825625" y="2108200"/>
          <p14:tracePt t="18750" x="1825625" y="2162175"/>
          <p14:tracePt t="18766" x="1825625" y="2190750"/>
          <p14:tracePt t="18783" x="1825625" y="2219325"/>
          <p14:tracePt t="18800" x="1825625" y="2276475"/>
          <p14:tracePt t="18817" x="1825625" y="2311400"/>
          <p14:tracePt t="18833" x="1825625" y="2355850"/>
          <p14:tracePt t="18850" x="1825625" y="2409825"/>
          <p14:tracePt t="18866" x="1825625" y="2447925"/>
          <p14:tracePt t="18883" x="1828800" y="2476500"/>
          <p14:tracePt t="18900" x="1851025" y="2520950"/>
          <p14:tracePt t="18916" x="1857375" y="2543175"/>
          <p14:tracePt t="18933" x="1857375" y="2571750"/>
          <p14:tracePt t="18950" x="1863725" y="2587625"/>
          <p14:tracePt t="18967" x="1866900" y="2597150"/>
          <p14:tracePt t="18983" x="1876425" y="2606675"/>
          <p14:tracePt t="19000" x="1898650" y="2632075"/>
          <p14:tracePt t="19016" x="1914525" y="2651125"/>
          <p14:tracePt t="19033" x="1939925" y="2663825"/>
          <p14:tracePt t="19050" x="1974850" y="2686050"/>
          <p14:tracePt t="19067" x="1984375" y="2695575"/>
          <p14:tracePt t="19083" x="2000250" y="2695575"/>
          <p14:tracePt t="19100" x="2041525" y="2692400"/>
          <p14:tracePt t="19117" x="2095500" y="2679700"/>
          <p14:tracePt t="19133" x="2162175" y="2651125"/>
          <p14:tracePt t="19150" x="2257425" y="2613025"/>
          <p14:tracePt t="19166" x="2301875" y="2593975"/>
          <p14:tracePt t="19183" x="2327275" y="2581275"/>
          <p14:tracePt t="19200" x="2352675" y="2555875"/>
          <p14:tracePt t="19217" x="2381250" y="2508250"/>
          <p14:tracePt t="19234" x="2406650" y="2451100"/>
          <p14:tracePt t="19250" x="2435225" y="2378075"/>
          <p14:tracePt t="19267" x="2447925" y="2339975"/>
          <p14:tracePt t="19283" x="2460625" y="2305050"/>
          <p14:tracePt t="19299" x="2473325" y="2238375"/>
          <p14:tracePt t="19316" x="2473325" y="2187575"/>
          <p14:tracePt t="19333" x="2473325" y="2127250"/>
          <p14:tracePt t="19350" x="2447925" y="2035175"/>
          <p14:tracePt t="19367" x="2435225" y="1990725"/>
          <p14:tracePt t="19384" x="2422525" y="1952625"/>
          <p14:tracePt t="19400" x="2403475" y="1889125"/>
          <p14:tracePt t="19416" x="2390775" y="1857375"/>
          <p14:tracePt t="19432" x="2378075" y="1828800"/>
          <p14:tracePt t="19449" x="2362200" y="1784350"/>
          <p14:tracePt t="19466" x="2336800" y="1768475"/>
          <p14:tracePt t="19483" x="2320925" y="1755775"/>
          <p14:tracePt t="19499" x="2289175" y="1733550"/>
          <p14:tracePt t="19516" x="2273300" y="1724025"/>
          <p14:tracePt t="19533" x="2263775" y="1714500"/>
          <p14:tracePt t="19550" x="2222500" y="1714500"/>
          <p14:tracePt t="19567" x="2200275" y="1714500"/>
          <p14:tracePt t="19583" x="2171700" y="1714500"/>
          <p14:tracePt t="19599" x="2108200" y="1714500"/>
          <p14:tracePt t="19616" x="2079625" y="1717675"/>
          <p14:tracePt t="19634" x="2047875" y="1730375"/>
          <p14:tracePt t="19650" x="2012950" y="1746250"/>
          <p14:tracePt t="19667" x="1984375" y="1765300"/>
          <p14:tracePt t="19683" x="1974850" y="1774825"/>
          <p14:tracePt t="19700" x="1952625" y="1790700"/>
          <p14:tracePt t="19716" x="1936750" y="1800225"/>
          <p14:tracePt t="19733" x="1927225" y="1816100"/>
          <p14:tracePt t="19749" x="1911350" y="1838325"/>
          <p14:tracePt t="19766" x="1901825" y="1847850"/>
          <p14:tracePt t="19783" x="1885950" y="1863725"/>
          <p14:tracePt t="19800" x="1870075" y="1879600"/>
          <p14:tracePt t="19816" x="1870075" y="1895475"/>
          <p14:tracePt t="19834" x="1870075" y="1924050"/>
          <p14:tracePt t="19850" x="1870075" y="1993900"/>
          <p14:tracePt t="19866" x="1876425" y="2054225"/>
          <p14:tracePt t="19883" x="1879600" y="2098675"/>
          <p14:tracePt t="19899" x="1892300" y="2149475"/>
          <p14:tracePt t="19916" x="1911350" y="2187575"/>
          <p14:tracePt t="19934" x="1930400" y="2228850"/>
          <p14:tracePt t="19949" x="1943100" y="2260600"/>
          <p14:tracePt t="19966" x="1952625" y="2282825"/>
          <p14:tracePt t="19983" x="1971675" y="2314575"/>
          <p14:tracePt t="19999" x="1997075" y="2371725"/>
          <p14:tracePt t="20016" x="2009775" y="2393950"/>
          <p14:tracePt t="20034" x="2035175" y="2444750"/>
          <p14:tracePt t="20049" x="2047875" y="2466975"/>
          <p14:tracePt t="20066" x="2057400" y="2492375"/>
          <p14:tracePt t="20084" x="2057400" y="2505075"/>
          <p14:tracePt t="20099" x="2057400" y="2517775"/>
          <p14:tracePt t="20116" x="2057400" y="2527300"/>
          <p14:tracePt t="21133" x="2006600" y="2527300"/>
          <p14:tracePt t="21140" x="1927225" y="2520950"/>
          <p14:tracePt t="21149" x="1835150" y="2520950"/>
          <p14:tracePt t="21166" x="1685925" y="2520950"/>
          <p14:tracePt t="21184" x="1520825" y="2533650"/>
          <p14:tracePt t="21200" x="1425575" y="2549525"/>
          <p14:tracePt t="21233" x="1279525" y="2565400"/>
          <p14:tracePt t="21266" x="1228725" y="2565400"/>
          <p14:tracePt t="21283" x="1200150" y="2565400"/>
          <p14:tracePt t="21299" x="1190625" y="2565400"/>
          <p14:tracePt t="21316" x="1181100" y="2565400"/>
          <p14:tracePt t="21332" x="1168400" y="2565400"/>
          <p14:tracePt t="21349" x="1152525" y="2565400"/>
          <p14:tracePt t="21366" x="1143000" y="2565400"/>
          <p14:tracePt t="21383" x="1136650" y="2552700"/>
          <p14:tracePt t="21399" x="1136650" y="2530475"/>
          <p14:tracePt t="21416" x="1136650" y="2495550"/>
          <p14:tracePt t="21432" x="1155700" y="2413000"/>
          <p14:tracePt t="21449" x="1155700" y="2378075"/>
          <p14:tracePt t="21467" x="1155700" y="2349500"/>
          <p14:tracePt t="21483" x="1155700" y="2333625"/>
          <p14:tracePt t="21500" x="1155700" y="2324100"/>
          <p14:tracePt t="21516" x="1155700" y="2314575"/>
          <p14:tracePt t="21533" x="1155700" y="2295525"/>
          <p14:tracePt t="21549" x="1146175" y="2286000"/>
          <p14:tracePt t="21566" x="1143000" y="2273300"/>
          <p14:tracePt t="21583" x="1127125" y="2263775"/>
          <p14:tracePt t="21600" x="1111250" y="2247900"/>
          <p14:tracePt t="21616" x="1101725" y="2238375"/>
          <p14:tracePt t="21633" x="1079500" y="2228850"/>
          <p14:tracePt t="21650" x="1050925" y="2216150"/>
          <p14:tracePt t="21666" x="1028700" y="2209800"/>
          <p14:tracePt t="21682" x="965200" y="2209800"/>
          <p14:tracePt t="21699" x="920750" y="2209800"/>
          <p14:tracePt t="21716" x="885825" y="2209800"/>
          <p14:tracePt t="21733" x="787400" y="2222500"/>
          <p14:tracePt t="21750" x="723900" y="2235200"/>
          <p14:tracePt t="21766" x="660400" y="2251075"/>
          <p14:tracePt t="21783" x="603250" y="2276475"/>
          <p14:tracePt t="21799" x="571500" y="2286000"/>
          <p14:tracePt t="21816" x="549275" y="2292350"/>
          <p14:tracePt t="21833" x="492125" y="2311400"/>
          <p14:tracePt t="21850" x="463550" y="2324100"/>
          <p14:tracePt t="21866" x="431800" y="2336800"/>
          <p14:tracePt t="21883" x="390525" y="2349500"/>
          <p14:tracePt t="21900" x="365125" y="2359025"/>
          <p14:tracePt t="21917" x="323850" y="2378075"/>
          <p14:tracePt t="21933" x="307975" y="2393950"/>
          <p14:tracePt t="21949" x="292100" y="2406650"/>
          <p14:tracePt t="21966" x="266700" y="2416175"/>
          <p14:tracePt t="21982" x="254000" y="2432050"/>
          <p14:tracePt t="22000" x="238125" y="2454275"/>
          <p14:tracePt t="22017" x="212725" y="2489200"/>
          <p14:tracePt t="22033" x="200025" y="2520950"/>
          <p14:tracePt t="22049" x="190500" y="2543175"/>
          <p14:tracePt t="22067" x="146050" y="2587625"/>
          <p14:tracePt t="22083" x="123825" y="2641600"/>
          <p14:tracePt t="22099" x="101600" y="2730500"/>
          <p14:tracePt t="22117" x="76200" y="2863850"/>
          <p14:tracePt t="22133" x="69850" y="2990850"/>
          <p14:tracePt t="22150" x="69850" y="3127375"/>
          <p14:tracePt t="22167" x="73025" y="3292475"/>
          <p14:tracePt t="22183" x="88900" y="3397250"/>
          <p14:tracePt t="22200" x="98425" y="3492500"/>
          <p14:tracePt t="22216" x="114300" y="3625850"/>
          <p14:tracePt t="22233" x="130175" y="3698875"/>
          <p14:tracePt t="22249" x="142875" y="3762375"/>
          <p14:tracePt t="22266" x="165100" y="3851275"/>
          <p14:tracePt t="22283" x="203200" y="3930650"/>
          <p14:tracePt t="22299" x="231775" y="3997325"/>
          <p14:tracePt t="22316" x="250825" y="4054475"/>
          <p14:tracePt t="22333" x="276225" y="4086225"/>
          <p14:tracePt t="22349" x="295275" y="4117975"/>
          <p14:tracePt t="22366" x="323850" y="4146550"/>
          <p14:tracePt t="22382" x="346075" y="4165600"/>
          <p14:tracePt t="22399" x="384175" y="4175125"/>
          <p14:tracePt t="22416" x="425450" y="4194175"/>
          <p14:tracePt t="22433" x="457200" y="4206875"/>
          <p14:tracePt t="22449" x="473075" y="4206875"/>
          <p14:tracePt t="22452" x="479425" y="4206875"/>
          <p14:tracePt t="22466" x="488950" y="4206875"/>
          <p14:tracePt t="22482" x="501650" y="4206875"/>
          <p14:tracePt t="22499" x="517525" y="4200525"/>
          <p14:tracePt t="22516" x="568325" y="4181475"/>
          <p14:tracePt t="22532" x="635000" y="4143375"/>
          <p14:tracePt t="22550" x="688975" y="4124325"/>
          <p14:tracePt t="22566" x="793750" y="4092575"/>
          <p14:tracePt t="22583" x="822325" y="4073525"/>
          <p14:tracePt t="22600" x="860425" y="4060825"/>
          <p14:tracePt t="22616" x="920750" y="4029075"/>
          <p14:tracePt t="22632" x="977900" y="3994150"/>
          <p14:tracePt t="22649" x="1060450" y="3937000"/>
          <p14:tracePt t="22666" x="1187450" y="3883025"/>
          <p14:tracePt t="22683" x="1266825" y="3841750"/>
          <p14:tracePt t="22700" x="1333500" y="3813175"/>
          <p14:tracePt t="22717" x="1422400" y="3762375"/>
          <p14:tracePt t="22733" x="1473200" y="3711575"/>
          <p14:tracePt t="22749" x="1527175" y="3629025"/>
          <p14:tracePt t="22766" x="1606550" y="3517900"/>
          <p14:tracePt t="22782" x="1644650" y="3460750"/>
          <p14:tracePt t="22800" x="1698625" y="3387725"/>
          <p14:tracePt t="22816" x="1771650" y="3308350"/>
          <p14:tracePt t="22833" x="1809750" y="3251200"/>
          <p14:tracePt t="22850" x="1841500" y="3203575"/>
          <p14:tracePt t="22866" x="1860550" y="3136900"/>
          <p14:tracePt t="22883" x="1860550" y="3079750"/>
          <p14:tracePt t="22899" x="1860550" y="3019425"/>
          <p14:tracePt t="22916" x="1857375" y="2901950"/>
          <p14:tracePt t="22932" x="1844675" y="2851150"/>
          <p14:tracePt t="22950" x="1831975" y="2803525"/>
          <p14:tracePt t="22953" x="1825625" y="2784475"/>
          <p14:tracePt t="22966" x="1790700" y="2736850"/>
          <p14:tracePt t="22983" x="1765300" y="2692400"/>
          <p14:tracePt t="23001" x="1695450" y="2628900"/>
          <p14:tracePt t="23016" x="1641475" y="2568575"/>
          <p14:tracePt t="23033" x="1590675" y="2517775"/>
          <p14:tracePt t="23049" x="1555750" y="2473325"/>
          <p14:tracePt t="23066" x="1511300" y="2444750"/>
          <p14:tracePt t="23083" x="1489075" y="2425700"/>
          <p14:tracePt t="23099" x="1457325" y="2413000"/>
          <p14:tracePt t="23116" x="1422400" y="2397125"/>
          <p14:tracePt t="23133" x="1384300" y="2384425"/>
          <p14:tracePt t="23150" x="1346200" y="2365375"/>
          <p14:tracePt t="23166" x="1304925" y="2352675"/>
          <p14:tracePt t="23183" x="1276350" y="2352675"/>
          <p14:tracePt t="23199" x="1238250" y="2352675"/>
          <p14:tracePt t="23216" x="1184275" y="2352675"/>
          <p14:tracePt t="23233" x="1139825" y="2352675"/>
          <p14:tracePt t="23250" x="1095375" y="2346325"/>
          <p14:tracePt t="23266" x="1041400" y="2346325"/>
          <p14:tracePt t="23283" x="1019175" y="2346325"/>
          <p14:tracePt t="23300" x="996950" y="2346325"/>
          <p14:tracePt t="23316" x="955675" y="2346325"/>
          <p14:tracePt t="23332" x="920750" y="2346325"/>
          <p14:tracePt t="23349" x="882650" y="2346325"/>
          <p14:tracePt t="23365" x="835025" y="2333625"/>
          <p14:tracePt t="23382" x="812800" y="2327275"/>
          <p14:tracePt t="23399" x="781050" y="2327275"/>
          <p14:tracePt t="23416" x="755650" y="2327275"/>
          <p14:tracePt t="23432" x="739775" y="2324100"/>
          <p14:tracePt t="23449" x="723900" y="2308225"/>
          <p14:tracePt t="23466" x="701675" y="2301875"/>
          <p14:tracePt t="23482" x="679450" y="2295525"/>
          <p14:tracePt t="23499" x="669925" y="2292350"/>
          <p14:tracePt t="23515" x="657225" y="2292350"/>
          <p14:tracePt t="23532" x="641350" y="2292350"/>
          <p14:tracePt t="23550" x="631825" y="2292350"/>
          <p14:tracePt t="24536" x="641350" y="2260600"/>
          <p14:tracePt t="24543" x="657225" y="2222500"/>
          <p14:tracePt t="24551" x="669925" y="2193925"/>
          <p14:tracePt t="24582" x="784225" y="2089150"/>
          <p14:tracePt t="24615" x="993775" y="1905000"/>
          <p14:tracePt t="24634" x="1085850" y="1838325"/>
          <p14:tracePt t="24649" x="1263650" y="1714500"/>
          <p14:tracePt t="24666" x="1387475" y="1651000"/>
          <p14:tracePt t="24683" x="1546225" y="1558925"/>
          <p14:tracePt t="24700" x="1895475" y="1362075"/>
          <p14:tracePt t="24718" x="2216150" y="1177925"/>
          <p14:tracePt t="24735" x="2593975" y="1031875"/>
          <p14:tracePt t="24751" x="2835275" y="958850"/>
          <p14:tracePt t="24766" x="3054350" y="920750"/>
          <p14:tracePt t="24783" x="3298825" y="882650"/>
          <p14:tracePt t="24800" x="3654425" y="873125"/>
          <p14:tracePt t="24816" x="3895725" y="898525"/>
          <p14:tracePt t="24833" x="4143375" y="930275"/>
          <p14:tracePt t="24849" x="4441825" y="974725"/>
          <p14:tracePt t="24866" x="4606925" y="1022350"/>
          <p14:tracePt t="24882" x="4759325" y="1057275"/>
          <p14:tracePt t="24899" x="4933950" y="1127125"/>
          <p14:tracePt t="24916" x="5010150" y="1158875"/>
          <p14:tracePt t="25292" x="5060950" y="1184275"/>
          <p14:tracePt t="25298" x="5133975" y="1209675"/>
          <p14:tracePt t="25305" x="5203825" y="1228725"/>
          <p14:tracePt t="25315" x="5254625" y="1254125"/>
          <p14:tracePt t="25332" x="5362575" y="1270000"/>
          <p14:tracePt t="25349" x="5480050" y="1270000"/>
          <p14:tracePt t="25382" x="5734050" y="1247775"/>
          <p14:tracePt t="25415" x="6070600" y="1219200"/>
          <p14:tracePt t="25432" x="6175375" y="1219200"/>
          <p14:tracePt t="25448" x="6264275" y="1225550"/>
          <p14:tracePt t="25465" x="6302375" y="1225550"/>
          <p14:tracePt t="25482" x="6337300" y="1225550"/>
          <p14:tracePt t="25499" x="6391275" y="1225550"/>
          <p14:tracePt t="25515" x="6429375" y="1216025"/>
          <p14:tracePt t="25533" x="6502400" y="1209675"/>
          <p14:tracePt t="25549" x="6546850" y="1209675"/>
          <p14:tracePt t="25565" x="6588125" y="1209675"/>
          <p14:tracePt t="25582" x="6610350" y="1209675"/>
          <p14:tracePt t="25599" x="6651625" y="1209675"/>
          <p14:tracePt t="25616" x="6673850" y="1203325"/>
          <p14:tracePt t="25633" x="6737350" y="1196975"/>
          <p14:tracePt t="25650" x="6797675" y="1196975"/>
          <p14:tracePt t="25666" x="6858000" y="1196975"/>
          <p14:tracePt t="25683" x="6943725" y="1196975"/>
          <p14:tracePt t="25699" x="7004050" y="1200150"/>
          <p14:tracePt t="25715" x="7067550" y="1212850"/>
          <p14:tracePt t="25733" x="7178675" y="1244600"/>
          <p14:tracePt t="25749" x="7245350" y="1266825"/>
          <p14:tracePt t="25766" x="7299325" y="1289050"/>
          <p14:tracePt t="25783" x="7426325" y="1327150"/>
          <p14:tracePt t="25799" x="7489825" y="1343025"/>
          <p14:tracePt t="25816" x="7562850" y="1355725"/>
          <p14:tracePt t="25833" x="7645400" y="1377950"/>
          <p14:tracePt t="25849" x="7689850" y="1397000"/>
          <p14:tracePt t="25865" x="7743825" y="1409700"/>
          <p14:tracePt t="25883" x="7832725" y="1422400"/>
          <p14:tracePt t="25899" x="7877175" y="1428750"/>
          <p14:tracePt t="25916" x="7905750" y="1428750"/>
          <p14:tracePt t="25933" x="7940675" y="1428750"/>
          <p14:tracePt t="25949" x="7950200" y="1428750"/>
          <p14:tracePt t="25965" x="7953375" y="1428750"/>
          <p14:tracePt t="25999" x="7953375" y="1435100"/>
          <p14:tracePt t="26016" x="7953375" y="1438275"/>
          <p14:tracePt t="26033" x="7953375" y="1460500"/>
          <p14:tracePt t="26049" x="7953375" y="1463675"/>
          <p14:tracePt t="26066" x="7953375" y="1470025"/>
          <p14:tracePt t="26554" x="7959725" y="1460500"/>
          <p14:tracePt t="26561" x="7966075" y="1450975"/>
          <p14:tracePt t="26568" x="7972425" y="1438275"/>
          <p14:tracePt t="26583" x="7981950" y="1406525"/>
          <p14:tracePt t="26616" x="8026400" y="1346200"/>
          <p14:tracePt t="26649" x="8058150" y="1250950"/>
          <p14:tracePt t="26666" x="8077200" y="1212850"/>
          <p14:tracePt t="26682" x="8089900" y="1162050"/>
          <p14:tracePt t="26698" x="8089900" y="1139825"/>
          <p14:tracePt t="26716" x="8089900" y="1123950"/>
          <p14:tracePt t="26732" x="8070850" y="1098550"/>
          <p14:tracePt t="26749" x="8061325" y="1082675"/>
          <p14:tracePt t="26766" x="8051800" y="1073150"/>
          <p14:tracePt t="26783" x="8035925" y="1044575"/>
          <p14:tracePt t="26798" x="8016875" y="1028700"/>
          <p14:tracePt t="26815" x="8004175" y="996950"/>
          <p14:tracePt t="26833" x="7991475" y="977900"/>
          <p14:tracePt t="26848" x="7981950" y="968375"/>
          <p14:tracePt t="26866" x="7972425" y="958850"/>
          <p14:tracePt t="26883" x="7956550" y="930275"/>
          <p14:tracePt t="26899" x="7943850" y="908050"/>
          <p14:tracePt t="26916" x="7934325" y="885825"/>
          <p14:tracePt t="26932" x="7912100" y="869950"/>
          <p14:tracePt t="26948" x="7902575" y="860425"/>
          <p14:tracePt t="26965" x="7880350" y="847725"/>
          <p14:tracePt t="26982" x="7823200" y="835025"/>
          <p14:tracePt t="26999" x="7781925" y="835025"/>
          <p14:tracePt t="27016" x="7727950" y="835025"/>
          <p14:tracePt t="27019" x="7712075" y="835025"/>
          <p14:tracePt t="27033" x="7673975" y="835025"/>
          <p14:tracePt t="27049" x="7651750" y="850900"/>
          <p14:tracePt t="27066" x="7626350" y="863600"/>
          <p14:tracePt t="27082" x="7585075" y="879475"/>
          <p14:tracePt t="27099" x="7553325" y="892175"/>
          <p14:tracePt t="27115" x="7531100" y="911225"/>
          <p14:tracePt t="27133" x="7486650" y="930275"/>
          <p14:tracePt t="27149" x="7464425" y="939800"/>
          <p14:tracePt t="27166" x="7439025" y="965200"/>
          <p14:tracePt t="27182" x="7397750" y="984250"/>
          <p14:tracePt t="27199" x="7388225" y="993775"/>
          <p14:tracePt t="27215" x="7372350" y="1003300"/>
          <p14:tracePt t="27232" x="7356475" y="1022350"/>
          <p14:tracePt t="27248" x="7340600" y="1035050"/>
          <p14:tracePt t="27267" x="7299325" y="1050925"/>
          <p14:tracePt t="27283" x="7273925" y="1082675"/>
          <p14:tracePt t="27300" x="7235825" y="1108075"/>
          <p14:tracePt t="27317" x="7175500" y="1155700"/>
          <p14:tracePt t="27332" x="7150100" y="1181100"/>
          <p14:tracePt t="27349" x="7118350" y="1212850"/>
          <p14:tracePt t="27366" x="7102475" y="1238250"/>
          <p14:tracePt t="27382" x="7092950" y="1263650"/>
          <p14:tracePt t="27400" x="7080250" y="1285875"/>
          <p14:tracePt t="27417" x="7058025" y="1308100"/>
          <p14:tracePt t="27433" x="7045325" y="1336675"/>
          <p14:tracePt t="27450" x="7026275" y="1362075"/>
          <p14:tracePt t="27466" x="6994525" y="1403350"/>
          <p14:tracePt t="27482" x="6985000" y="1441450"/>
          <p14:tracePt t="27499" x="6972300" y="1473200"/>
          <p14:tracePt t="27515" x="6959600" y="1504950"/>
          <p14:tracePt t="27532" x="6934200" y="1539875"/>
          <p14:tracePt t="27549" x="6934200" y="1568450"/>
          <p14:tracePt t="27566" x="6934200" y="1616075"/>
          <p14:tracePt t="27582" x="6934200" y="1644650"/>
          <p14:tracePt t="27599" x="6934200" y="1682750"/>
          <p14:tracePt t="27616" x="6934200" y="1736725"/>
          <p14:tracePt t="27632" x="6934200" y="1758950"/>
          <p14:tracePt t="27648" x="6934200" y="1781175"/>
          <p14:tracePt t="27666" x="6934200" y="1822450"/>
          <p14:tracePt t="27682" x="6934200" y="1831975"/>
          <p14:tracePt t="27699" x="6934200" y="1851025"/>
          <p14:tracePt t="27716" x="6953250" y="1866900"/>
          <p14:tracePt t="27733" x="6962775" y="1882775"/>
          <p14:tracePt t="27749" x="6972300" y="1892300"/>
          <p14:tracePt t="27766" x="6988175" y="1914525"/>
          <p14:tracePt t="27782" x="7004050" y="1924050"/>
          <p14:tracePt t="27799" x="7013575" y="1933575"/>
          <p14:tracePt t="27816" x="7032625" y="1952625"/>
          <p14:tracePt t="27832" x="7054850" y="1965325"/>
          <p14:tracePt t="27849" x="7092950" y="1971675"/>
          <p14:tracePt t="27866" x="7156450" y="1978025"/>
          <p14:tracePt t="27882" x="7200900" y="1984375"/>
          <p14:tracePt t="27899" x="7223125" y="1987550"/>
          <p14:tracePt t="27915" x="7264400" y="1993900"/>
          <p14:tracePt t="27932" x="7280275" y="2000250"/>
          <p14:tracePt t="27949" x="7299325" y="2000250"/>
          <p14:tracePt t="27966" x="7340600" y="2012950"/>
          <p14:tracePt t="27982" x="7388225" y="2019300"/>
          <p14:tracePt t="27999" x="7432675" y="2025650"/>
          <p14:tracePt t="28016" x="7493000" y="2032000"/>
          <p14:tracePt t="28032" x="7531100" y="2032000"/>
          <p14:tracePt t="28048" x="7575550" y="2032000"/>
          <p14:tracePt t="28065" x="7651750" y="2032000"/>
          <p14:tracePt t="28082" x="7702550" y="2032000"/>
          <p14:tracePt t="28099" x="7756525" y="2032000"/>
          <p14:tracePt t="28116" x="7826375" y="2022475"/>
          <p14:tracePt t="28132" x="7870825" y="2016125"/>
          <p14:tracePt t="28149" x="7908925" y="2016125"/>
          <p14:tracePt t="28166" x="7956550" y="2016125"/>
          <p14:tracePt t="28182" x="7978775" y="2016125"/>
          <p14:tracePt t="28199" x="8001000" y="2016125"/>
          <p14:tracePt t="28216" x="8042275" y="2003425"/>
          <p14:tracePt t="28233" x="8070850" y="1990725"/>
          <p14:tracePt t="28249" x="8108950" y="1984375"/>
          <p14:tracePt t="28266" x="8172450" y="1965325"/>
          <p14:tracePt t="28282" x="8210550" y="1952625"/>
          <p14:tracePt t="28299" x="8258175" y="1933575"/>
          <p14:tracePt t="28315" x="8299450" y="1914525"/>
          <p14:tracePt t="28332" x="8321675" y="1914525"/>
          <p14:tracePt t="28349" x="8337550" y="1908175"/>
          <p14:tracePt t="28366" x="8366125" y="1901825"/>
          <p14:tracePt t="28382" x="8375650" y="1892300"/>
          <p14:tracePt t="28399" x="8385175" y="1876425"/>
          <p14:tracePt t="28416" x="8404225" y="1863725"/>
          <p14:tracePt t="28432" x="8413750" y="1854200"/>
          <p14:tracePt t="28449" x="8423275" y="1844675"/>
          <p14:tracePt t="28465" x="8423275" y="1822450"/>
          <p14:tracePt t="28482" x="8423275" y="1819275"/>
          <p14:tracePt t="28498" x="8423275" y="1812925"/>
          <p14:tracePt t="28515" x="8423275" y="1803400"/>
          <p14:tracePt t="28533" x="8423275" y="1793875"/>
          <p14:tracePt t="28549" x="8435975" y="1778000"/>
          <p14:tracePt t="28565" x="8451850" y="1762125"/>
          <p14:tracePt t="28582" x="8461375" y="1752600"/>
          <p14:tracePt t="28598" x="8461375" y="1724025"/>
          <p14:tracePt t="28615" x="8461375" y="1685925"/>
          <p14:tracePt t="28632" x="8461375" y="1647825"/>
          <p14:tracePt t="28650" x="8461375" y="1603375"/>
          <p14:tracePt t="28666" x="8461375" y="1562100"/>
          <p14:tracePt t="28682" x="8461375" y="1533525"/>
          <p14:tracePt t="28699" x="8461375" y="1511300"/>
          <p14:tracePt t="28715" x="8461375" y="1479550"/>
          <p14:tracePt t="28731" x="8458200" y="1457325"/>
          <p14:tracePt t="28748" x="8429625" y="1409700"/>
          <p14:tracePt t="28766" x="8388350" y="1314450"/>
          <p14:tracePt t="28782" x="8350250" y="1247775"/>
          <p14:tracePt t="28800" x="8305800" y="1162050"/>
          <p14:tracePt t="28816" x="8286750" y="1114425"/>
          <p14:tracePt t="28832" x="8274050" y="1082675"/>
          <p14:tracePt t="28849" x="8258175" y="1057275"/>
          <p14:tracePt t="28865" x="8245475" y="1025525"/>
          <p14:tracePt t="28882" x="8229600" y="1003300"/>
          <p14:tracePt t="28898" x="8207375" y="962025"/>
          <p14:tracePt t="28915" x="8191500" y="914400"/>
          <p14:tracePt t="28932" x="8172450" y="876300"/>
          <p14:tracePt t="28950" x="8153400" y="831850"/>
          <p14:tracePt t="28966" x="8140700" y="809625"/>
          <p14:tracePt t="28982" x="8124825" y="793750"/>
          <p14:tracePt t="28999" x="8083550" y="768350"/>
          <p14:tracePt t="29015" x="8045450" y="755650"/>
          <p14:tracePt t="29032" x="8007350" y="742950"/>
          <p14:tracePt t="29050" x="7943850" y="717550"/>
          <p14:tracePt t="29065" x="7905750" y="704850"/>
          <p14:tracePt t="29083" x="7861300" y="698500"/>
          <p14:tracePt t="29100" x="7820025" y="698500"/>
          <p14:tracePt t="29116" x="7785100" y="698500"/>
          <p14:tracePt t="29132" x="7762875" y="698500"/>
          <p14:tracePt t="29148" x="7731125" y="701675"/>
          <p14:tracePt t="29165" x="7689850" y="714375"/>
          <p14:tracePt t="29182" x="7661275" y="733425"/>
          <p14:tracePt t="29199" x="7610475" y="752475"/>
          <p14:tracePt t="29216" x="7588250" y="762000"/>
          <p14:tracePt t="29232" x="7556500" y="774700"/>
          <p14:tracePt t="29250" x="7534275" y="793750"/>
          <p14:tracePt t="29265" x="7524750" y="796925"/>
          <p14:tracePt t="29282" x="7508875" y="803275"/>
          <p14:tracePt t="29299" x="7496175" y="815975"/>
          <p14:tracePt t="29315" x="7486650" y="825500"/>
          <p14:tracePt t="29332" x="7473950" y="841375"/>
          <p14:tracePt t="29350" x="7454900" y="857250"/>
          <p14:tracePt t="29366" x="7445375" y="866775"/>
          <p14:tracePt t="29382" x="7435850" y="876300"/>
          <p14:tracePt t="29399" x="7407275" y="911225"/>
          <p14:tracePt t="29415" x="7385050" y="927100"/>
          <p14:tracePt t="29431" x="7366000" y="958850"/>
          <p14:tracePt t="29449" x="7321550" y="996950"/>
          <p14:tracePt t="29465" x="7308850" y="1041400"/>
          <p14:tracePt t="29482" x="7296150" y="1085850"/>
          <p14:tracePt t="29499" x="7270750" y="1143000"/>
          <p14:tracePt t="29516" x="7258050" y="1174750"/>
          <p14:tracePt t="29532" x="7245350" y="1203325"/>
          <p14:tracePt t="29548" x="7235825" y="1238250"/>
          <p14:tracePt t="29565" x="7235825" y="1260475"/>
          <p14:tracePt t="29582" x="7223125" y="1270000"/>
          <p14:tracePt t="29584" x="7223125" y="1282700"/>
          <p14:tracePt t="29599" x="7223125" y="1311275"/>
          <p14:tracePt t="29616" x="7223125" y="1333500"/>
          <p14:tracePt t="29633" x="7223125" y="1355725"/>
          <p14:tracePt t="29649" x="7223125" y="1393825"/>
          <p14:tracePt t="29666" x="7223125" y="1403350"/>
          <p14:tracePt t="29682" x="7223125" y="1419225"/>
          <p14:tracePt t="29698" x="7223125" y="1435100"/>
          <p14:tracePt t="29715" x="7223125" y="1444625"/>
          <p14:tracePt t="29732" x="7223125" y="1454150"/>
          <p14:tracePt t="29749" x="7223125" y="1473200"/>
          <p14:tracePt t="29766" x="7223125" y="1482725"/>
          <p14:tracePt t="29783" x="7223125" y="1492250"/>
          <p14:tracePt t="29799" x="7223125" y="1514475"/>
          <p14:tracePt t="29907" x="7223125" y="1517650"/>
          <p14:tracePt t="29921" x="7223125" y="1524000"/>
          <p14:tracePt t="31661" x="7185025" y="1524000"/>
          <p14:tracePt t="31667" x="7118350" y="1524000"/>
          <p14:tracePt t="31682" x="6975475" y="1539875"/>
          <p14:tracePt t="31715" x="6534150" y="1647825"/>
          <p14:tracePt t="31750" x="5480050" y="2051050"/>
          <p14:tracePt t="31767" x="5016500" y="2339975"/>
          <p14:tracePt t="31784" x="4762500" y="2559050"/>
          <p14:tracePt t="31799" x="4591050" y="2749550"/>
          <p14:tracePt t="31816" x="4352925" y="3067050"/>
          <p14:tracePt t="31833" x="4241800" y="3225800"/>
          <p14:tracePt t="31851" x="4156075" y="3394075"/>
          <p14:tracePt t="31866" x="4105275" y="3517900"/>
          <p14:tracePt t="31882" x="4089400" y="3565525"/>
          <p14:tracePt t="33245" x="3984625" y="3565525"/>
          <p14:tracePt t="33252" x="3895725" y="3565525"/>
          <p14:tracePt t="33265" x="3730625" y="3594100"/>
          <p14:tracePt t="33281" x="3502025" y="3641725"/>
          <p14:tracePt t="33298" x="3298825" y="3736975"/>
          <p14:tracePt t="33315" x="2917825" y="4032250"/>
          <p14:tracePt t="33339" x="2492375" y="4457700"/>
          <p14:tracePt t="33367" x="1962150" y="5172075"/>
          <p14:tracePt t="33400" x="1638300" y="5880100"/>
          <p14:tracePt t="33417" x="1590675" y="6099175"/>
          <p14:tracePt t="33815" x="1577975" y="6105525"/>
          <p14:tracePt t="33822" x="1565275" y="6111875"/>
          <p14:tracePt t="33831" x="1555750" y="6111875"/>
          <p14:tracePt t="33849" x="1517650" y="6111875"/>
          <p14:tracePt t="33864" x="1444625" y="6099175"/>
          <p14:tracePt t="33881" x="1381125" y="6080125"/>
          <p14:tracePt t="33898" x="1304925" y="6054725"/>
          <p14:tracePt t="33931" x="1136650" y="6013450"/>
          <p14:tracePt t="33965" x="993775" y="6013450"/>
          <p14:tracePt t="33982" x="949325" y="6013450"/>
          <p14:tracePt t="33998" x="904875" y="6013450"/>
          <p14:tracePt t="34014" x="841375" y="6022975"/>
          <p14:tracePt t="34031" x="809625" y="6042025"/>
          <p14:tracePt t="34048" x="771525" y="6051550"/>
          <p14:tracePt t="34064" x="730250" y="6070600"/>
          <p14:tracePt t="34081" x="685800" y="6070600"/>
          <p14:tracePt t="34099" x="631825" y="6076950"/>
          <p14:tracePt t="34115" x="600075" y="6076950"/>
          <p14:tracePt t="34131" x="565150" y="6076950"/>
          <p14:tracePt t="34148" x="542925" y="6076950"/>
          <p14:tracePt t="34150" x="523875" y="6076950"/>
          <p14:tracePt t="34164" x="501650" y="6073775"/>
          <p14:tracePt t="34181" x="485775" y="6070600"/>
          <p14:tracePt t="34198" x="469900" y="6070600"/>
          <p14:tracePt t="34214" x="457200" y="6064250"/>
          <p14:tracePt t="34231" x="447675" y="6064250"/>
          <p14:tracePt t="34249" x="425450" y="6064250"/>
          <p14:tracePt t="34264" x="415925" y="6064250"/>
          <p14:tracePt t="34281" x="412750" y="6064250"/>
          <p14:tracePt t="34363" x="412750" y="6067425"/>
          <p14:tracePt t="34371" x="412750" y="6070600"/>
          <p14:tracePt t="34381" x="412750" y="6076950"/>
          <p14:tracePt t="34399" x="412750" y="6089650"/>
          <p14:tracePt t="34415" x="412750" y="6102350"/>
          <p14:tracePt t="34432" x="412750" y="6111875"/>
          <p14:tracePt t="34448" x="412750" y="6130925"/>
          <p14:tracePt t="34465" x="412750" y="6134100"/>
          <p14:tracePt t="34513" x="412750" y="6140450"/>
          <p14:tracePt t="34629" x="419100" y="6140450"/>
          <p14:tracePt t="34639" x="422275" y="6140450"/>
          <p14:tracePt t="34651" x="438150" y="6140450"/>
          <p14:tracePt t="34665" x="444500" y="6137275"/>
          <p14:tracePt t="34682" x="444500" y="6124575"/>
          <p14:tracePt t="34698" x="444500" y="6115050"/>
          <p14:tracePt t="34715" x="447675" y="6108700"/>
          <p14:tracePt t="34732" x="447675" y="6099175"/>
          <p14:tracePt t="34748" x="447675" y="6092825"/>
          <p14:tracePt t="34784" x="447675" y="6089650"/>
          <p14:tracePt t="34799" x="447675" y="6083300"/>
          <p14:tracePt t="34828" x="447675" y="6080125"/>
          <p14:tracePt t="34835" x="447675" y="6073775"/>
          <p14:tracePt t="34878" x="447675" y="6070600"/>
          <p14:tracePt t="34899" x="447675" y="6064250"/>
          <p14:tracePt t="34928" x="441325" y="6064250"/>
          <p14:tracePt t="34935" x="441325" y="6061075"/>
          <p14:tracePt t="34955" x="434975" y="6061075"/>
          <p14:tracePt t="34970" x="434975" y="6054725"/>
          <p14:tracePt t="34991" x="434975" y="6051550"/>
          <p14:tracePt t="35013" x="425450" y="6045200"/>
          <p14:tracePt t="35027" x="425450" y="6032500"/>
          <p14:tracePt t="35034" x="425450" y="6029325"/>
          <p14:tracePt t="35055" x="425450" y="6022975"/>
          <p14:tracePt t="35164" x="425450" y="6019800"/>
          <p14:tracePt t="36625" x="469900" y="6019800"/>
          <p14:tracePt t="36632" x="514350" y="6019800"/>
          <p14:tracePt t="36648" x="631825" y="6010275"/>
          <p14:tracePt t="36664" x="727075" y="6003925"/>
          <p14:tracePt t="36682" x="892175" y="5969000"/>
          <p14:tracePt t="36698" x="1012825" y="5953125"/>
          <p14:tracePt t="36714" x="1130300" y="5937250"/>
          <p14:tracePt t="36748" x="1295400" y="5892800"/>
          <p14:tracePt t="36782" x="1473200" y="5842000"/>
          <p14:tracePt t="36798" x="1539875" y="5810250"/>
          <p14:tracePt t="36815" x="1606550" y="5788025"/>
          <p14:tracePt t="36832" x="1746250" y="5730875"/>
          <p14:tracePt t="36848" x="1841500" y="5705475"/>
          <p14:tracePt t="36865" x="1917700" y="5683250"/>
          <p14:tracePt t="36881" x="2003425" y="5657850"/>
          <p14:tracePt t="36898" x="2047875" y="5645150"/>
          <p14:tracePt t="36914" x="2092325" y="5632450"/>
          <p14:tracePt t="36931" x="2139950" y="5619750"/>
          <p14:tracePt t="37274" x="2159000" y="5619750"/>
          <p14:tracePt t="37281" x="2171700" y="5613400"/>
          <p14:tracePt t="37288" x="2181225" y="5607050"/>
          <p14:tracePt t="37297" x="2209800" y="5594350"/>
          <p14:tracePt t="37315" x="2251075" y="5553075"/>
          <p14:tracePt t="37334" x="2336800" y="5461000"/>
          <p14:tracePt t="37354" x="2428875" y="5356225"/>
          <p14:tracePt t="37381" x="2476500" y="5280025"/>
          <p14:tracePt t="37414" x="2505075" y="5232400"/>
          <p14:tracePt t="37431" x="2520950" y="5197475"/>
          <p14:tracePt t="37447" x="2533650" y="5175250"/>
          <p14:tracePt t="37464" x="2552700" y="5133975"/>
          <p14:tracePt t="37481" x="2571750" y="5086350"/>
          <p14:tracePt t="37498" x="2584450" y="5038725"/>
          <p14:tracePt t="37515" x="2597150" y="5000625"/>
          <p14:tracePt t="37532" x="2622550" y="4959350"/>
          <p14:tracePt t="37548" x="2635250" y="4927600"/>
          <p14:tracePt t="37565" x="2638425" y="4899025"/>
          <p14:tracePt t="37580" x="2638425" y="4851400"/>
          <p14:tracePt t="37597" x="2638425" y="4806950"/>
          <p14:tracePt t="37614" x="2638425" y="4778375"/>
          <p14:tracePt t="37631" x="2638425" y="4737100"/>
          <p14:tracePt t="37647" x="2638425" y="4714875"/>
          <p14:tracePt t="37664" x="2638425" y="4692650"/>
          <p14:tracePt t="37681" x="2622550" y="4673600"/>
          <p14:tracePt t="37698" x="2606675" y="4660900"/>
          <p14:tracePt t="37715" x="2597150" y="4648200"/>
          <p14:tracePt t="37735" x="2597150" y="4632325"/>
          <p14:tracePt t="37767" x="2593975" y="4632325"/>
          <p14:tracePt t="37782" x="2593975" y="4625975"/>
          <p14:tracePt t="37798" x="2581275" y="4625975"/>
          <p14:tracePt t="37815" x="2578100" y="4622800"/>
          <p14:tracePt t="37881" x="2578100" y="4616450"/>
          <p14:tracePt t="38101" x="2616200" y="4654550"/>
          <p14:tracePt t="38108" x="2670175" y="4718050"/>
          <p14:tracePt t="38115" x="2727325" y="4794250"/>
          <p14:tracePt t="38131" x="2825750" y="4921250"/>
          <p14:tracePt t="38147" x="2924175" y="5035550"/>
          <p14:tracePt t="38165" x="3044825" y="5194300"/>
          <p14:tracePt t="38182" x="3114675" y="5286375"/>
          <p14:tracePt t="38198" x="3168650" y="5356225"/>
          <p14:tracePt t="38201" x="3187700" y="5375275"/>
          <p14:tracePt t="38215" x="3216275" y="5422900"/>
          <p14:tracePt t="38231" x="3248025" y="5473700"/>
          <p14:tracePt t="38247" x="3276600" y="5511800"/>
          <p14:tracePt t="38264" x="3314700" y="5568950"/>
          <p14:tracePt t="38281" x="3327400" y="5607050"/>
          <p14:tracePt t="38298" x="3340100" y="5632450"/>
          <p14:tracePt t="38315" x="3349625" y="5664200"/>
          <p14:tracePt t="38331" x="3349625" y="5686425"/>
          <p14:tracePt t="38348" x="3362325" y="5711825"/>
          <p14:tracePt t="38364" x="3378200" y="5746750"/>
          <p14:tracePt t="38380" x="3390900" y="5778500"/>
          <p14:tracePt t="38397" x="3403600" y="5794375"/>
          <p14:tracePt t="38414" x="3425825" y="5829300"/>
          <p14:tracePt t="38431" x="3435350" y="5845175"/>
          <p14:tracePt t="38448" x="3435350" y="5861050"/>
          <p14:tracePt t="38465" x="3451225" y="5880100"/>
          <p14:tracePt t="38481" x="3457575" y="5895975"/>
          <p14:tracePt t="38498" x="3473450" y="5905500"/>
          <p14:tracePt t="38514" x="3473450" y="5927725"/>
          <p14:tracePt t="38530" x="3473450" y="5937250"/>
          <p14:tracePt t="38547" x="3473450" y="5940425"/>
          <p14:tracePt t="38786" x="3498850" y="5911850"/>
          <p14:tracePt t="38793" x="3521075" y="5870575"/>
          <p14:tracePt t="38800" x="3549650" y="5810250"/>
          <p14:tracePt t="38814" x="3606800" y="5718175"/>
          <p14:tracePt t="38831" x="3660775" y="5657850"/>
          <p14:tracePt t="38847" x="3705225" y="5597525"/>
          <p14:tracePt t="38864" x="3771900" y="5518150"/>
          <p14:tracePt t="38881" x="3803650" y="5476875"/>
          <p14:tracePt t="38898" x="3829050" y="5432425"/>
          <p14:tracePt t="38914" x="3886200" y="5362575"/>
          <p14:tracePt t="38931" x="3911600" y="5314950"/>
          <p14:tracePt t="38948" x="3943350" y="5276850"/>
          <p14:tracePt t="38965" x="3990975" y="5210175"/>
          <p14:tracePt t="38982" x="4025900" y="5153025"/>
          <p14:tracePt t="38998" x="4054475" y="5105400"/>
          <p14:tracePt t="39014" x="4102100" y="5029200"/>
          <p14:tracePt t="39031" x="4127500" y="4991100"/>
          <p14:tracePt t="39047" x="4159250" y="4956175"/>
          <p14:tracePt t="39064" x="4184650" y="4914900"/>
          <p14:tracePt t="39081" x="4203700" y="4889500"/>
          <p14:tracePt t="39097" x="4216400" y="4845050"/>
          <p14:tracePt t="39114" x="4235450" y="4781550"/>
          <p14:tracePt t="39131" x="4235450" y="4746625"/>
          <p14:tracePt t="39148" x="4241800" y="4714875"/>
          <p14:tracePt t="39164" x="4241800" y="4683125"/>
          <p14:tracePt t="39181" x="4241800" y="4657725"/>
          <p14:tracePt t="39197" x="4241800" y="4648200"/>
          <p14:tracePt t="39214" x="4244975" y="4635500"/>
          <p14:tracePt t="39231" x="4244975" y="4619625"/>
          <p14:tracePt t="39248" x="4244975" y="4610100"/>
          <p14:tracePt t="39264" x="4244975" y="4594225"/>
          <p14:tracePt t="39281" x="4244975" y="4584700"/>
          <p14:tracePt t="39298" x="4244975" y="4568825"/>
          <p14:tracePt t="39314" x="4244975" y="4556125"/>
          <p14:tracePt t="39330" x="4244975" y="4546600"/>
          <p14:tracePt t="39349" x="4244975" y="4530725"/>
          <p14:tracePt t="39365" x="4244975" y="4514850"/>
          <p14:tracePt t="39382" x="4238625" y="4505325"/>
          <p14:tracePt t="39398" x="4238625" y="4495800"/>
          <p14:tracePt t="39415" x="4238625" y="4492625"/>
          <p14:tracePt t="39431" x="4238625" y="4486275"/>
          <p14:tracePt t="39494" x="4238625" y="4483100"/>
          <p14:tracePt t="41113" x="4206875" y="4486275"/>
          <p14:tracePt t="41120" x="4137025" y="4492625"/>
          <p14:tracePt t="41135" x="3987800" y="4511675"/>
          <p14:tracePt t="41151" x="3873500" y="4511675"/>
          <p14:tracePt t="41168" x="3711575" y="4511675"/>
          <p14:tracePt t="41181" x="3651250" y="4505325"/>
          <p14:tracePt t="41214" x="3486150" y="4479925"/>
          <p14:tracePt t="41248" x="3403600" y="4448175"/>
          <p14:tracePt t="41264" x="3365500" y="4422775"/>
          <p14:tracePt t="41282" x="3317875" y="4394200"/>
          <p14:tracePt t="41297" x="3276600" y="4371975"/>
          <p14:tracePt t="41314" x="3244850" y="4352925"/>
          <p14:tracePt t="41331" x="3222625" y="4340225"/>
          <p14:tracePt t="41347" x="3194050" y="4318000"/>
          <p14:tracePt t="41364" x="3181350" y="4295775"/>
          <p14:tracePt t="41382" x="3178175" y="4279900"/>
          <p14:tracePt t="41398" x="3178175" y="4260850"/>
          <p14:tracePt t="41414" x="3171825" y="4229100"/>
          <p14:tracePt t="41431" x="3165475" y="4203700"/>
          <p14:tracePt t="41447" x="3165475" y="4175125"/>
          <p14:tracePt t="41464" x="3165475" y="4152900"/>
          <p14:tracePt t="41482" x="3165475" y="4121150"/>
          <p14:tracePt t="41498" x="3168650" y="4105275"/>
          <p14:tracePt t="41515" x="3181350" y="4079875"/>
          <p14:tracePt t="41532" x="3194050" y="4067175"/>
          <p14:tracePt t="41548" x="3209925" y="4057650"/>
          <p14:tracePt t="41564" x="3219450" y="4044950"/>
          <p14:tracePt t="41581" x="3235325" y="4025900"/>
          <p14:tracePt t="41597" x="3235325" y="4019550"/>
          <p14:tracePt t="41614" x="3244850" y="4016375"/>
          <p14:tracePt t="41630" x="3254375" y="4016375"/>
          <p14:tracePt t="41647" x="3263900" y="4016375"/>
          <p14:tracePt t="41664" x="3270250" y="4016375"/>
          <p14:tracePt t="41681" x="3273425" y="4016375"/>
          <p14:tracePt t="41698" x="3286125" y="4016375"/>
          <p14:tracePt t="41714" x="3289300" y="4016375"/>
          <p14:tracePt t="41731" x="3308350" y="4016375"/>
          <p14:tracePt t="41748" x="3317875" y="4016375"/>
          <p14:tracePt t="41765" x="3324225" y="4016375"/>
          <p14:tracePt t="41804" x="3330575" y="4016375"/>
          <p14:tracePt t="41861" x="3330575" y="4010025"/>
          <p14:tracePt t="41912" x="3333750" y="4010025"/>
          <p14:tracePt t="41925" x="3333750" y="4006850"/>
          <p14:tracePt t="42040" x="3327400" y="4013200"/>
          <p14:tracePt t="42047" x="3321050" y="4016375"/>
          <p14:tracePt t="42065" x="3311525" y="4038600"/>
          <p14:tracePt t="42081" x="3244850" y="4127500"/>
          <p14:tracePt t="42098" x="3190875" y="4200525"/>
          <p14:tracePt t="42115" x="3136900" y="4270375"/>
          <p14:tracePt t="42131" x="3057525" y="4371975"/>
          <p14:tracePt t="42147" x="3009900" y="4451350"/>
          <p14:tracePt t="42163" x="2955925" y="4524375"/>
          <p14:tracePt t="42181" x="2882900" y="4603750"/>
          <p14:tracePt t="42198" x="2847975" y="4641850"/>
          <p14:tracePt t="42215" x="2806700" y="4692650"/>
          <p14:tracePt t="42232" x="2749550" y="4752975"/>
          <p14:tracePt t="42248" x="2717800" y="4794250"/>
          <p14:tracePt t="42264" x="2676525" y="4829175"/>
          <p14:tracePt t="42281" x="2622550" y="4879975"/>
          <p14:tracePt t="42297" x="2597150" y="4921250"/>
          <p14:tracePt t="42314" x="2571750" y="4943475"/>
          <p14:tracePt t="42330" x="2527300" y="4987925"/>
          <p14:tracePt t="42347" x="2495550" y="5013325"/>
          <p14:tracePt t="42364" x="2473325" y="5045075"/>
          <p14:tracePt t="42381" x="2447925" y="5073650"/>
          <p14:tracePt t="42398" x="2432050" y="5083175"/>
          <p14:tracePt t="42414" x="2422525" y="5108575"/>
          <p14:tracePt t="42431" x="2406650" y="5127625"/>
          <p14:tracePt t="42447" x="2397125" y="5149850"/>
          <p14:tracePt t="42463" x="2378075" y="5165725"/>
          <p14:tracePt t="42480" x="2365375" y="5187950"/>
          <p14:tracePt t="42497" x="2352675" y="5216525"/>
          <p14:tracePt t="42513" x="2343150" y="5232400"/>
          <p14:tracePt t="42530" x="2320925" y="5264150"/>
          <p14:tracePt t="42547" x="2320925" y="5273675"/>
          <p14:tracePt t="42563" x="2320925" y="5295900"/>
          <p14:tracePt t="42580" x="2320925" y="5321300"/>
          <p14:tracePt t="42597" x="2320925" y="5337175"/>
          <p14:tracePt t="42614" x="2320925" y="5346700"/>
          <p14:tracePt t="42631" x="2320925" y="5365750"/>
          <p14:tracePt t="42647" x="2314575" y="5375275"/>
          <p14:tracePt t="42664" x="2311400" y="5381625"/>
          <p14:tracePt t="42681" x="2311400" y="5384800"/>
          <p14:tracePt t="42889" x="2330450" y="5384800"/>
          <p14:tracePt t="42896" x="2355850" y="5381625"/>
          <p14:tracePt t="42902" x="2381250" y="5375275"/>
          <p14:tracePt t="42914" x="2428875" y="5375275"/>
          <p14:tracePt t="42931" x="2568575" y="5375275"/>
          <p14:tracePt t="42948" x="2708275" y="5368925"/>
          <p14:tracePt t="42965" x="2892425" y="5368925"/>
          <p14:tracePt t="42981" x="3028950" y="5368925"/>
          <p14:tracePt t="42997" x="3190875" y="5359400"/>
          <p14:tracePt t="43014" x="3340100" y="5330825"/>
          <p14:tracePt t="43030" x="3594100" y="5305425"/>
          <p14:tracePt t="43048" x="3768725" y="5286375"/>
          <p14:tracePt t="43066" x="3937000" y="5251450"/>
          <p14:tracePt t="43081" x="4029075" y="5245100"/>
          <p14:tracePt t="43097" x="4092575" y="5245100"/>
          <p14:tracePt t="43114" x="4152900" y="5245100"/>
          <p14:tracePt t="43131" x="4213225" y="5245100"/>
          <p14:tracePt t="43147" x="4257675" y="5245100"/>
          <p14:tracePt t="43163" x="4295775" y="5245100"/>
          <p14:tracePt t="43180" x="4343400" y="5260975"/>
          <p14:tracePt t="43198" x="4371975" y="5267325"/>
          <p14:tracePt t="43215" x="4394200" y="5270500"/>
          <p14:tracePt t="43231" x="4403725" y="5270500"/>
          <p14:tracePt t="43265" x="4403725" y="5276850"/>
          <p14:tracePt t="43280" x="4410075" y="5276850"/>
          <p14:tracePt t="43297" x="4413250" y="5286375"/>
          <p14:tracePt t="43313" x="4413250" y="5295900"/>
          <p14:tracePt t="43316" x="4413250" y="5302250"/>
          <p14:tracePt t="43330" x="4413250" y="5314950"/>
          <p14:tracePt t="43348" x="4413250" y="5327650"/>
          <p14:tracePt t="43365" x="4413250" y="5340350"/>
          <p14:tracePt t="43381" x="4413250" y="5349875"/>
          <p14:tracePt t="43397" x="4406900" y="5365750"/>
          <p14:tracePt t="43413" x="4397375" y="5375275"/>
          <p14:tracePt t="43430" x="4381500" y="5391150"/>
          <p14:tracePt t="43448" x="4378325" y="5400675"/>
          <p14:tracePt t="43465" x="4362450" y="5419725"/>
          <p14:tracePt t="43481" x="4362450" y="5432425"/>
          <p14:tracePt t="43498" x="4362450" y="5441950"/>
          <p14:tracePt t="43514" x="4356100" y="5461000"/>
          <p14:tracePt t="43531" x="4356100" y="5470525"/>
          <p14:tracePt t="44308" x="4324350" y="5448300"/>
          <p14:tracePt t="44315" x="4260850" y="5413375"/>
          <p14:tracePt t="44335" x="4098925" y="5327650"/>
          <p14:tracePt t="44351" x="4006850" y="5286375"/>
          <p14:tracePt t="44367" x="3921125" y="5254625"/>
          <p14:tracePt t="44387" x="3784600" y="5213350"/>
          <p14:tracePt t="44414" x="3657600" y="5184775"/>
          <p14:tracePt t="44448" x="3581400" y="5153025"/>
          <p14:tracePt t="44464" x="3536950" y="5118100"/>
          <p14:tracePt t="44481" x="3495675" y="5083175"/>
          <p14:tracePt t="44497" x="3448050" y="5041900"/>
          <p14:tracePt t="44513" x="3403600" y="4997450"/>
          <p14:tracePt t="44530" x="3371850" y="4965700"/>
          <p14:tracePt t="44548" x="3352800" y="4940300"/>
          <p14:tracePt t="44564" x="3340100" y="4921250"/>
          <p14:tracePt t="44581" x="3340100" y="4899025"/>
          <p14:tracePt t="44598" x="3336925" y="4889500"/>
          <p14:tracePt t="44614" x="3321050" y="4873625"/>
          <p14:tracePt t="44630" x="3311525" y="4857750"/>
          <p14:tracePt t="44646" x="3302000" y="4848225"/>
          <p14:tracePt t="44663" x="3302000" y="4838700"/>
          <p14:tracePt t="44729" x="3302000" y="4832350"/>
          <p14:tracePt t="45021" x="3314700" y="4841875"/>
          <p14:tracePt t="45028" x="3333750" y="4848225"/>
          <p14:tracePt t="45036" x="3352800" y="4854575"/>
          <p14:tracePt t="45050" x="3397250" y="4867275"/>
          <p14:tracePt t="45067" x="3463925" y="4889500"/>
          <p14:tracePt t="45087" x="3578225" y="4927600"/>
          <p14:tracePt t="45113" x="3733800" y="4997450"/>
          <p14:tracePt t="45148" x="3892550" y="5038725"/>
          <p14:tracePt t="45164" x="3917950" y="5057775"/>
          <p14:tracePt t="45181" x="3927475" y="5057775"/>
          <p14:tracePt t="45197" x="3937000" y="5064125"/>
          <p14:tracePt t="45230" x="3937000" y="5067300"/>
          <p14:tracePt t="45249" x="3937000" y="5073650"/>
          <p14:tracePt t="45264" x="3937000" y="5076825"/>
          <p14:tracePt t="45281" x="3937000" y="5083175"/>
          <p14:tracePt t="45298" x="3937000" y="5095875"/>
          <p14:tracePt t="45314" x="3937000" y="5111750"/>
          <p14:tracePt t="45330" x="3937000" y="5121275"/>
          <p14:tracePt t="45347" x="3937000" y="5130800"/>
          <p14:tracePt t="45349" x="3937000" y="5137150"/>
          <p14:tracePt t="45363" x="3933825" y="5146675"/>
          <p14:tracePt t="45385" x="3917950" y="5156200"/>
          <p14:tracePt t="45398" x="3908425" y="5162550"/>
          <p14:tracePt t="45414" x="3905250" y="5162550"/>
          <p14:tracePt t="45430" x="3889375" y="5172075"/>
          <p14:tracePt t="45448" x="3873500" y="5181600"/>
          <p14:tracePt t="45464" x="3863975" y="5187950"/>
          <p14:tracePt t="45480" x="3854450" y="5197475"/>
          <p14:tracePt t="45497" x="3838575" y="5197475"/>
          <p14:tracePt t="45556" x="3835400" y="5197475"/>
          <p14:tracePt t="45570" x="3829050" y="5197475"/>
          <p14:tracePt t="45591" x="3825875" y="5197475"/>
          <p14:tracePt t="45598" x="3819525" y="5197475"/>
          <p14:tracePt t="45613" x="3816350" y="5197475"/>
          <p14:tracePt t="45630" x="3810000" y="5197475"/>
          <p14:tracePt t="45647" x="3790950" y="5197475"/>
          <p14:tracePt t="45663" x="3781425" y="5194300"/>
          <p14:tracePt t="45681" x="3771900" y="5184775"/>
          <p14:tracePt t="45697" x="3756025" y="5172075"/>
          <p14:tracePt t="45713" x="3740150" y="5159375"/>
          <p14:tracePt t="45730" x="3740150" y="5130800"/>
          <p14:tracePt t="45747" x="3740150" y="5118100"/>
          <p14:tracePt t="45763" x="3736975" y="5105400"/>
          <p14:tracePt t="45780" x="3724275" y="5092700"/>
          <p14:tracePt t="45797" x="3711575" y="5076825"/>
          <p14:tracePt t="45813" x="3702050" y="5076825"/>
          <p14:tracePt t="45830" x="3686175" y="5070475"/>
          <p14:tracePt t="45890" x="3679825" y="5070475"/>
          <p14:tracePt t="45897" x="3676650" y="5070475"/>
          <p14:tracePt t="45904" x="3670300" y="5070475"/>
          <p14:tracePt t="45913" x="3667125" y="5070475"/>
          <p14:tracePt t="45930" x="3657600" y="5070475"/>
          <p14:tracePt t="45948" x="3641725" y="5070475"/>
          <p14:tracePt t="46205" x="3629025" y="5070475"/>
          <p14:tracePt t="46212" x="3619500" y="5070475"/>
          <p14:tracePt t="46219" x="3613150" y="5070475"/>
          <p14:tracePt t="46231" x="3597275" y="5070475"/>
          <p14:tracePt t="46248" x="3571875" y="5073650"/>
          <p14:tracePt t="46264" x="3540125" y="5080000"/>
          <p14:tracePt t="46281" x="3517900" y="5086350"/>
          <p14:tracePt t="46297" x="3476625" y="5092700"/>
          <p14:tracePt t="46313" x="3454400" y="5099050"/>
          <p14:tracePt t="46330" x="3444875" y="5108575"/>
          <p14:tracePt t="46348" x="3422650" y="5114925"/>
          <p14:tracePt t="46364" x="3413125" y="5114925"/>
          <p14:tracePt t="46383" x="3400425" y="5114925"/>
          <p14:tracePt t="46397" x="3390900" y="5114925"/>
          <p14:tracePt t="46418" x="3368675" y="5114925"/>
          <p14:tracePt t="46430" x="3365500" y="5114925"/>
          <p14:tracePt t="46447" x="3349625" y="5114925"/>
          <p14:tracePt t="46463" x="3340100" y="5114925"/>
          <p14:tracePt t="46480" x="3330575" y="5114925"/>
          <p14:tracePt t="46497" x="3324225" y="5114925"/>
          <p14:tracePt t="48559" x="3286125" y="5133975"/>
          <p14:tracePt t="48567" x="3225800" y="5149850"/>
          <p14:tracePt t="48585" x="3070225" y="5197475"/>
          <p14:tracePt t="48601" x="2838450" y="5232400"/>
          <p14:tracePt t="48617" x="2663825" y="5251450"/>
          <p14:tracePt t="48634" x="2457450" y="5270500"/>
          <p14:tracePt t="48653" x="2181225" y="5305425"/>
          <p14:tracePt t="48679" x="1901825" y="5340350"/>
          <p14:tracePt t="48713" x="1708150" y="5381625"/>
          <p14:tracePt t="48730" x="1555750" y="5387975"/>
          <p14:tracePt t="48747" x="1463675" y="5387975"/>
          <p14:tracePt t="48764" x="1377950" y="5384800"/>
          <p14:tracePt t="48780" x="1266825" y="5353050"/>
          <p14:tracePt t="48796" x="1168400" y="5321300"/>
          <p14:tracePt t="48813" x="1089025" y="5280025"/>
          <p14:tracePt t="48830" x="990600" y="5219700"/>
          <p14:tracePt t="48847" x="917575" y="5165725"/>
          <p14:tracePt t="48863" x="860425" y="5127625"/>
          <p14:tracePt t="48880" x="774700" y="5086350"/>
          <p14:tracePt t="48897" x="736600" y="5054600"/>
          <p14:tracePt t="48913" x="698500" y="5041900"/>
          <p14:tracePt t="48930" x="657225" y="5022850"/>
          <p14:tracePt t="48947" x="631825" y="5003800"/>
          <p14:tracePt t="48963" x="596900" y="4997450"/>
          <p14:tracePt t="48980" x="555625" y="4997450"/>
          <p14:tracePt t="48997" x="511175" y="4997450"/>
          <p14:tracePt t="49014" x="447675" y="4997450"/>
          <p14:tracePt t="49030" x="406400" y="4997450"/>
          <p14:tracePt t="49046" x="374650" y="5000625"/>
          <p14:tracePt t="49064" x="333375" y="5019675"/>
          <p14:tracePt t="49080" x="317500" y="5019675"/>
          <p14:tracePt t="49097" x="301625" y="5026025"/>
          <p14:tracePt t="49114" x="285750" y="5029200"/>
          <p14:tracePt t="49130" x="276225" y="5029200"/>
          <p14:tracePt t="49147" x="266700" y="5029200"/>
          <p14:tracePt t="49164" x="247650" y="5029200"/>
          <p14:tracePt t="49180" x="238125" y="5029200"/>
          <p14:tracePt t="49197" x="228600" y="5029200"/>
          <p14:tracePt t="49213" x="212725" y="5022850"/>
          <p14:tracePt t="49230" x="196850" y="5006975"/>
          <p14:tracePt t="49246" x="187325" y="4991100"/>
          <p14:tracePt t="49264" x="187325" y="4953000"/>
          <p14:tracePt t="49280" x="187325" y="4921250"/>
          <p14:tracePt t="49297" x="187325" y="4886325"/>
          <p14:tracePt t="49313" x="203200" y="4835525"/>
          <p14:tracePt t="49329" x="203200" y="4813300"/>
          <p14:tracePt t="49346" x="212725" y="4797425"/>
          <p14:tracePt t="49364" x="222250" y="4778375"/>
          <p14:tracePt t="49380" x="231775" y="4768850"/>
          <p14:tracePt t="49397" x="269875" y="4756150"/>
          <p14:tracePt t="49414" x="355600" y="4756150"/>
          <p14:tracePt t="49430" x="415925" y="4759325"/>
          <p14:tracePt t="49447" x="454025" y="4772025"/>
          <p14:tracePt t="49464" x="495300" y="4797425"/>
          <p14:tracePt t="49479" x="511175" y="4806950"/>
          <p14:tracePt t="49497" x="527050" y="4819650"/>
          <p14:tracePt t="49514" x="549275" y="4832350"/>
          <p14:tracePt t="49530" x="581025" y="4851400"/>
          <p14:tracePt t="49547" x="619125" y="4864100"/>
          <p14:tracePt t="49563" x="720725" y="4902200"/>
          <p14:tracePt t="49580" x="765175" y="4921250"/>
          <p14:tracePt t="49596" x="796925" y="4933950"/>
          <p14:tracePt t="49613" x="815975" y="4946650"/>
          <p14:tracePt t="49629" x="825500" y="4946650"/>
          <p14:tracePt t="49646" x="841375" y="4946650"/>
          <p14:tracePt t="49664" x="857250" y="4946650"/>
          <p14:tracePt t="49680" x="879475" y="4946650"/>
          <p14:tracePt t="49697" x="923925" y="4937125"/>
          <p14:tracePt t="49713" x="987425" y="4930775"/>
          <p14:tracePt t="49729" x="1000125" y="4930775"/>
          <p14:tracePt t="49746" x="1016000" y="4927600"/>
          <p14:tracePt t="49763" x="1031875" y="4911725"/>
          <p14:tracePt t="49779" x="1041400" y="4902200"/>
          <p14:tracePt t="49796" x="1050925" y="4892675"/>
          <p14:tracePt t="49814" x="1079500" y="4876800"/>
          <p14:tracePt t="49830" x="1101725" y="4857750"/>
          <p14:tracePt t="49846" x="1133475" y="4845050"/>
          <p14:tracePt t="49863" x="1162050" y="4835525"/>
          <p14:tracePt t="49880" x="1174750" y="4835525"/>
          <p14:tracePt t="49897" x="1181100" y="4835525"/>
          <p14:tracePt t="49930" x="1187450" y="4835525"/>
          <p14:tracePt t="49947" x="1190625" y="4835525"/>
          <p14:tracePt t="49964" x="1200150" y="4835525"/>
          <p14:tracePt t="49980" x="1209675" y="4835525"/>
          <p14:tracePt t="49996" x="1225550" y="4835525"/>
          <p14:tracePt t="50013" x="1235075" y="4845050"/>
          <p14:tracePt t="50029" x="1241425" y="4851400"/>
          <p14:tracePt t="53694" x="1263650" y="4860925"/>
          <p14:tracePt t="53702" x="1292225" y="4876800"/>
          <p14:tracePt t="53712" x="1330325" y="4883150"/>
          <p14:tracePt t="53729" x="1416050" y="4889500"/>
          <p14:tracePt t="53746" x="1460500" y="4886325"/>
          <p14:tracePt t="53763" x="1514475" y="4873625"/>
          <p14:tracePt t="53796" x="1673225" y="4822825"/>
          <p14:tracePt t="53830" x="1762125" y="4787900"/>
          <p14:tracePt t="53847" x="1797050" y="4781550"/>
          <p14:tracePt t="53864" x="1841500" y="4781550"/>
          <p14:tracePt t="53880" x="1920875" y="4781550"/>
          <p14:tracePt t="53897" x="1984375" y="4800600"/>
          <p14:tracePt t="53913" x="2073275" y="4822825"/>
          <p14:tracePt t="53930" x="2244725" y="4883150"/>
          <p14:tracePt t="53946" x="2368550" y="4962525"/>
          <p14:tracePt t="53963" x="2492375" y="5045075"/>
          <p14:tracePt t="53979" x="2619375" y="5153025"/>
          <p14:tracePt t="53996" x="2711450" y="5219700"/>
          <p14:tracePt t="54013" x="2825750" y="5280025"/>
          <p14:tracePt t="54029" x="3067050" y="5400675"/>
          <p14:tracePt t="54046" x="3305175" y="5480050"/>
          <p14:tracePt t="54065" x="3848100" y="5638800"/>
          <p14:tracePt t="54081" x="4121150" y="5692775"/>
          <p14:tracePt t="54097" x="4391025" y="5724525"/>
          <p14:tracePt t="54112" x="4575175" y="5749925"/>
          <p14:tracePt t="54129" x="4740275" y="5759450"/>
          <p14:tracePt t="54147" x="4810125" y="5759450"/>
          <p14:tracePt t="54163" x="4854575" y="5756275"/>
          <p14:tracePt t="54180" x="4899025" y="5734050"/>
          <p14:tracePt t="54197" x="4914900" y="5721350"/>
          <p14:tracePt t="54213" x="4924425" y="5711825"/>
          <p14:tracePt t="54229" x="4933950" y="5676900"/>
          <p14:tracePt t="54246" x="4933950" y="5654675"/>
          <p14:tracePt t="54263" x="4933950" y="5641975"/>
          <p14:tracePt t="54279" x="4918075" y="5613400"/>
          <p14:tracePt t="54296" x="4895850" y="5603875"/>
          <p14:tracePt t="54313" x="4886325" y="5594350"/>
          <p14:tracePt t="54329" x="4870450" y="5584825"/>
          <p14:tracePt t="54346" x="4860925" y="5572125"/>
          <p14:tracePt t="54363" x="4845050" y="5572125"/>
          <p14:tracePt t="54379" x="4841875" y="5572125"/>
          <p14:tracePt t="54423" x="4841875" y="5568950"/>
          <p14:tracePt t="54430" x="4848225" y="5562600"/>
          <p14:tracePt t="54447" x="4895850" y="5549900"/>
          <p14:tracePt t="54465" x="5016500" y="5537200"/>
          <p14:tracePt t="54480" x="5133975" y="5537200"/>
          <p14:tracePt t="54497" x="5270500" y="5537200"/>
          <p14:tracePt t="54500" x="5318125" y="5527675"/>
          <p14:tracePt t="54513" x="5378450" y="5521325"/>
          <p14:tracePt t="54529" x="5543550" y="5486400"/>
          <p14:tracePt t="54546" x="5699125" y="5451475"/>
          <p14:tracePt t="54564" x="5981700" y="5346700"/>
          <p14:tracePt t="54580" x="6191250" y="5260975"/>
          <p14:tracePt t="54597" x="6391275" y="5184775"/>
          <p14:tracePt t="54614" x="6597650" y="5111750"/>
          <p14:tracePt t="54630" x="6654800" y="510540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7" descr="57113977_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557338"/>
            <a:ext cx="4933950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9" descr="arton39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27425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AutoShape 13" descr="9k="/>
          <p:cNvSpPr>
            <a:spLocks noChangeAspect="1" noChangeArrowheads="1"/>
          </p:cNvSpPr>
          <p:nvPr/>
        </p:nvSpPr>
        <p:spPr bwMode="auto">
          <a:xfrm>
            <a:off x="3338513" y="2505075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59397" name="AutoShape 15" descr="9k="/>
          <p:cNvSpPr>
            <a:spLocks noChangeAspect="1" noChangeArrowheads="1"/>
          </p:cNvSpPr>
          <p:nvPr/>
        </p:nvSpPr>
        <p:spPr bwMode="auto">
          <a:xfrm>
            <a:off x="3338513" y="2505075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59398" name="Text Box 18"/>
          <p:cNvSpPr txBox="1">
            <a:spLocks noChangeArrowheads="1"/>
          </p:cNvSpPr>
          <p:nvPr/>
        </p:nvSpPr>
        <p:spPr bwMode="auto">
          <a:xfrm>
            <a:off x="5343525" y="85725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>
              <a:solidFill>
                <a:srgbClr val="FF00FF"/>
              </a:solidFill>
            </a:endParaRPr>
          </a:p>
        </p:txBody>
      </p:sp>
      <p:sp>
        <p:nvSpPr>
          <p:cNvPr id="59399" name="Text Box 19"/>
          <p:cNvSpPr txBox="1">
            <a:spLocks noChangeArrowheads="1"/>
          </p:cNvSpPr>
          <p:nvPr/>
        </p:nvSpPr>
        <p:spPr bwMode="auto">
          <a:xfrm>
            <a:off x="5487988" y="258763"/>
            <a:ext cx="2009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00FF"/>
                </a:solidFill>
              </a:rPr>
              <a:t>Capsule poricide</a:t>
            </a:r>
          </a:p>
        </p:txBody>
      </p:sp>
      <p:sp>
        <p:nvSpPr>
          <p:cNvPr id="59400" name="Text Box 20"/>
          <p:cNvSpPr txBox="1">
            <a:spLocks noChangeArrowheads="1"/>
          </p:cNvSpPr>
          <p:nvPr/>
        </p:nvSpPr>
        <p:spPr bwMode="auto">
          <a:xfrm>
            <a:off x="611188" y="2924175"/>
            <a:ext cx="27955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600" i="1">
                <a:solidFill>
                  <a:srgbClr val="CC0000"/>
                </a:solidFill>
              </a:rPr>
              <a:t>Papaver rhaeas (Fumariaceae)</a:t>
            </a:r>
          </a:p>
        </p:txBody>
      </p:sp>
      <p:sp>
        <p:nvSpPr>
          <p:cNvPr id="59401" name="Text Box 21"/>
          <p:cNvSpPr txBox="1">
            <a:spLocks noChangeArrowheads="1"/>
          </p:cNvSpPr>
          <p:nvPr/>
        </p:nvSpPr>
        <p:spPr bwMode="auto">
          <a:xfrm>
            <a:off x="5148263" y="5516563"/>
            <a:ext cx="3086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 i="1">
                <a:solidFill>
                  <a:srgbClr val="CC0000"/>
                </a:solidFill>
              </a:rPr>
              <a:t>Linaria sp. (Scrophulariaceae)</a:t>
            </a:r>
          </a:p>
        </p:txBody>
      </p:sp>
      <p:pic>
        <p:nvPicPr>
          <p:cNvPr id="59402" name="Picture 24" descr="fruit4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3" t="9871" r="11185" b="13333"/>
          <a:stretch>
            <a:fillRect/>
          </a:stretch>
        </p:blipFill>
        <p:spPr bwMode="auto">
          <a:xfrm>
            <a:off x="539750" y="3429000"/>
            <a:ext cx="243363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3" name="Text Box 25"/>
          <p:cNvSpPr txBox="1">
            <a:spLocks noChangeArrowheads="1"/>
          </p:cNvSpPr>
          <p:nvPr/>
        </p:nvSpPr>
        <p:spPr bwMode="auto">
          <a:xfrm>
            <a:off x="3779838" y="6021388"/>
            <a:ext cx="71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pores</a:t>
            </a:r>
          </a:p>
        </p:txBody>
      </p:sp>
      <p:sp>
        <p:nvSpPr>
          <p:cNvPr id="59404" name="Line 27"/>
          <p:cNvSpPr>
            <a:spLocks noChangeShapeType="1"/>
          </p:cNvSpPr>
          <p:nvPr/>
        </p:nvSpPr>
        <p:spPr bwMode="auto">
          <a:xfrm flipH="1" flipV="1">
            <a:off x="2268538" y="4005263"/>
            <a:ext cx="1511300" cy="2016125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9405" name="Line 28"/>
          <p:cNvSpPr>
            <a:spLocks noChangeShapeType="1"/>
          </p:cNvSpPr>
          <p:nvPr/>
        </p:nvSpPr>
        <p:spPr bwMode="auto">
          <a:xfrm flipH="1" flipV="1">
            <a:off x="1692275" y="3933825"/>
            <a:ext cx="2087563" cy="2087563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9406" name="Line 29"/>
          <p:cNvSpPr>
            <a:spLocks noChangeShapeType="1"/>
          </p:cNvSpPr>
          <p:nvPr/>
        </p:nvSpPr>
        <p:spPr bwMode="auto">
          <a:xfrm flipV="1">
            <a:off x="3779838" y="4581525"/>
            <a:ext cx="2376487" cy="1439863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39"/>
    </mc:Choice>
    <mc:Fallback xmlns="">
      <p:transition spd="slow" advTm="30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41" x="6565900" y="5111750"/>
          <p14:tracePt t="3648" x="6473825" y="5111750"/>
          <p14:tracePt t="3662" x="6248400" y="5111750"/>
          <p14:tracePt t="3678" x="6042025" y="5105400"/>
          <p14:tracePt t="3711" x="5353050" y="4978400"/>
          <p14:tracePt t="3745" x="4552950" y="4733925"/>
          <p14:tracePt t="3763" x="4013200" y="4572000"/>
          <p14:tracePt t="3779" x="3711575" y="4495800"/>
          <p14:tracePt t="3795" x="3375025" y="4438650"/>
          <p14:tracePt t="3811" x="3019425" y="4391025"/>
          <p14:tracePt t="3827" x="2803525" y="4381500"/>
          <p14:tracePt t="3844" x="2622550" y="4381500"/>
          <p14:tracePt t="3861" x="2400300" y="4413250"/>
          <p14:tracePt t="3879" x="2289175" y="4448175"/>
          <p14:tracePt t="3894" x="2212975" y="4476750"/>
          <p14:tracePt t="3911" x="2155825" y="4524375"/>
          <p14:tracePt t="3927" x="2127250" y="4562475"/>
          <p14:tracePt t="3944" x="2108200" y="4600575"/>
          <p14:tracePt t="3961" x="2089150" y="4664075"/>
          <p14:tracePt t="3978" x="2098675" y="4708525"/>
          <p14:tracePt t="3994" x="2146300" y="4778375"/>
          <p14:tracePt t="4011" x="2470150" y="4949825"/>
          <p14:tracePt t="4029" x="2987675" y="5121275"/>
          <p14:tracePt t="4045" x="3521075" y="5267325"/>
          <p14:tracePt t="4062" x="4019550" y="5327650"/>
          <p14:tracePt t="4079" x="4225925" y="5321300"/>
          <p14:tracePt t="4095" x="4378325" y="5273675"/>
          <p14:tracePt t="4111" x="4568825" y="5130800"/>
          <p14:tracePt t="4128" x="4743450" y="4876800"/>
          <p14:tracePt t="4145" x="4899025" y="4486275"/>
          <p14:tracePt t="4161" x="5060950" y="3622675"/>
          <p14:tracePt t="4180" x="5089525" y="3054350"/>
          <p14:tracePt t="4197" x="4845050" y="2085975"/>
          <p14:tracePt t="4212" x="4530725" y="1558925"/>
          <p14:tracePt t="4230" x="4133850" y="1057275"/>
          <p14:tracePt t="4246" x="3625850" y="654050"/>
          <p14:tracePt t="4263" x="3286125" y="466725"/>
          <p14:tracePt t="4279" x="3086100" y="400050"/>
          <p14:tracePt t="4296" x="2832100" y="361950"/>
          <p14:tracePt t="4311" x="2720975" y="400050"/>
          <p14:tracePt t="4327" x="2622550" y="444500"/>
          <p14:tracePt t="4345" x="2508250" y="514350"/>
          <p14:tracePt t="4361" x="2349500" y="654050"/>
          <p14:tracePt t="4378" x="2260600" y="758825"/>
          <p14:tracePt t="4394" x="2203450" y="841375"/>
          <p14:tracePt t="4411" x="2127250" y="939800"/>
          <p14:tracePt t="4427" x="2095500" y="1009650"/>
          <p14:tracePt t="4444" x="2060575" y="1066800"/>
          <p14:tracePt t="4461" x="2022475" y="1133475"/>
          <p14:tracePt t="4478" x="1990725" y="1158875"/>
          <p14:tracePt t="4495" x="1965325" y="1190625"/>
          <p14:tracePt t="4511" x="1933575" y="1241425"/>
          <p14:tracePt t="4527" x="1933575" y="1276350"/>
          <p14:tracePt t="4544" x="1968500" y="1343025"/>
          <p14:tracePt t="4560" x="2222500" y="1552575"/>
          <p14:tracePt t="4578" x="2651125" y="1771650"/>
          <p14:tracePt t="4596" x="3302000" y="2028825"/>
          <p14:tracePt t="4613" x="3705225" y="2159000"/>
          <p14:tracePt t="4630" x="3902075" y="2206625"/>
          <p14:tracePt t="4634" x="3971925" y="2206625"/>
          <p14:tracePt t="4646" x="4025900" y="2203450"/>
          <p14:tracePt t="4661" x="4044950" y="2178050"/>
          <p14:tracePt t="4677" x="4044950" y="2108200"/>
          <p14:tracePt t="4694" x="3927475" y="1908175"/>
          <p14:tracePt t="4711" x="3606800" y="1581150"/>
          <p14:tracePt t="4730" x="3175000" y="1235075"/>
          <p14:tracePt t="4747" x="2555875" y="860425"/>
          <p14:tracePt t="4763" x="2206625" y="698500"/>
          <p14:tracePt t="4779" x="1889125" y="581025"/>
          <p14:tracePt t="4795" x="1587500" y="514350"/>
          <p14:tracePt t="4812" x="1425575" y="498475"/>
          <p14:tracePt t="4827" x="1330325" y="508000"/>
          <p14:tracePt t="4845" x="1260475" y="542925"/>
          <p14:tracePt t="4860" x="1228725" y="581025"/>
          <p14:tracePt t="4877" x="1206500" y="657225"/>
          <p14:tracePt t="4895" x="1219200" y="857250"/>
          <p14:tracePt t="4911" x="1263650" y="965200"/>
          <p14:tracePt t="4928" x="1336675" y="1111250"/>
          <p14:tracePt t="4945" x="1444625" y="1320800"/>
          <p14:tracePt t="4960" x="1524000" y="1435100"/>
          <p14:tracePt t="4977" x="1603375" y="1558925"/>
          <p14:tracePt t="4995" x="1717675" y="1727200"/>
          <p14:tracePt t="5011" x="1790700" y="1809750"/>
          <p14:tracePt t="5028" x="1835150" y="1860550"/>
          <p14:tracePt t="5045" x="1873250" y="1901825"/>
          <p14:tracePt t="5061" x="1882775" y="1914525"/>
          <p14:tracePt t="5078" x="1882775" y="1924050"/>
          <p14:tracePt t="5110" x="1876425" y="1924050"/>
          <p14:tracePt t="5127" x="1854200" y="1914525"/>
          <p14:tracePt t="5145" x="1790700" y="1851025"/>
          <p14:tracePt t="5160" x="1743075" y="1809750"/>
          <p14:tracePt t="5178" x="1692275" y="1765300"/>
          <p14:tracePt t="5195" x="1635125" y="1733550"/>
          <p14:tracePt t="5211" x="1609725" y="1717675"/>
          <p14:tracePt t="5227" x="1600200" y="1711325"/>
          <p14:tracePt t="5244" x="1581150" y="1711325"/>
          <p14:tracePt t="5260" x="1571625" y="1711325"/>
          <p14:tracePt t="5294" x="1571625" y="1724025"/>
          <p14:tracePt t="5310" x="1577975" y="1733550"/>
          <p14:tracePt t="5328" x="1600200" y="1755775"/>
          <p14:tracePt t="5345" x="1654175" y="1809750"/>
          <p14:tracePt t="5361" x="1673225" y="1822450"/>
          <p14:tracePt t="8571" x="1622425" y="1838325"/>
          <p14:tracePt t="8578" x="1549400" y="1854200"/>
          <p14:tracePt t="8594" x="1362075" y="1911350"/>
          <p14:tracePt t="8611" x="1196975" y="1965325"/>
          <p14:tracePt t="8628" x="990600" y="2066925"/>
          <p14:tracePt t="8644" x="844550" y="2149475"/>
          <p14:tracePt t="8660" x="708025" y="2219325"/>
          <p14:tracePt t="8693" x="311150" y="2444750"/>
          <p14:tracePt t="8728" x="79375" y="2638425"/>
          <p14:tracePt t="8745" x="31750" y="2679700"/>
          <p14:tracePt t="8897" x="3175" y="2978150"/>
          <p14:tracePt t="8904" x="22225" y="2990850"/>
          <p14:tracePt t="8912" x="41275" y="3009900"/>
          <p14:tracePt t="8926" x="88900" y="3038475"/>
          <p14:tracePt t="8943" x="136525" y="3063875"/>
          <p14:tracePt t="8960" x="168275" y="3082925"/>
          <p14:tracePt t="8976" x="203200" y="3098800"/>
          <p14:tracePt t="8993" x="225425" y="3124200"/>
          <p14:tracePt t="9010" x="257175" y="3155950"/>
          <p14:tracePt t="9027" x="336550" y="3222625"/>
          <p14:tracePt t="9043" x="419100" y="3270250"/>
          <p14:tracePt t="9061" x="520700" y="3346450"/>
          <p14:tracePt t="9077" x="577850" y="3381375"/>
          <p14:tracePt t="9094" x="609600" y="3394075"/>
          <p14:tracePt t="9112" x="650875" y="3413125"/>
          <p14:tracePt t="9128" x="682625" y="3432175"/>
          <p14:tracePt t="9144" x="720725" y="3444875"/>
          <p14:tracePt t="9161" x="796925" y="3457575"/>
          <p14:tracePt t="9177" x="841375" y="3457575"/>
          <p14:tracePt t="9193" x="885825" y="3457575"/>
          <p14:tracePt t="9211" x="908050" y="3457575"/>
          <p14:tracePt t="9226" x="917575" y="3457575"/>
          <p14:tracePt t="9243" x="933450" y="3457575"/>
          <p14:tracePt t="9290" x="936625" y="3457575"/>
          <p14:tracePt t="9312" x="942975" y="3457575"/>
          <p14:tracePt t="9326" x="946150" y="3454400"/>
          <p14:tracePt t="9333" x="946150" y="3451225"/>
          <p14:tracePt t="9347" x="946150" y="3444875"/>
          <p14:tracePt t="9362" x="952500" y="3441700"/>
          <p14:tracePt t="9377" x="952500" y="3432175"/>
          <p14:tracePt t="9394" x="952500" y="3419475"/>
          <p14:tracePt t="9412" x="962025" y="3406775"/>
          <p14:tracePt t="11011" x="977900" y="3394075"/>
          <p14:tracePt t="11017" x="996950" y="3381375"/>
          <p14:tracePt t="11027" x="1035050" y="3368675"/>
          <p14:tracePt t="11045" x="1162050" y="3302000"/>
          <p14:tracePt t="11060" x="1314450" y="3267075"/>
          <p14:tracePt t="11076" x="1457325" y="3241675"/>
          <p14:tracePt t="11094" x="1539875" y="3241675"/>
          <p14:tracePt t="11127" x="1638300" y="3241675"/>
          <p14:tracePt t="11160" x="1720850" y="3241675"/>
          <p14:tracePt t="11177" x="1781175" y="3241675"/>
          <p14:tracePt t="11194" x="1866900" y="3241675"/>
          <p14:tracePt t="11210" x="1927225" y="3241675"/>
          <p14:tracePt t="11226" x="1987550" y="3241675"/>
          <p14:tracePt t="11244" x="2047875" y="3241675"/>
          <p14:tracePt t="11260" x="2073275" y="3241675"/>
          <p14:tracePt t="11276" x="2101850" y="3254375"/>
          <p14:tracePt t="11294" x="2159000" y="3260725"/>
          <p14:tracePt t="11310" x="2209800" y="3267075"/>
          <p14:tracePt t="11326" x="2282825" y="3282950"/>
          <p14:tracePt t="11344" x="2460625" y="3308350"/>
          <p14:tracePt t="11360" x="2565400" y="3314700"/>
          <p14:tracePt t="11377" x="2651125" y="3330575"/>
          <p14:tracePt t="11394" x="2813050" y="3330575"/>
          <p14:tracePt t="11410" x="2930525" y="3330575"/>
          <p14:tracePt t="11426" x="3067050" y="3330575"/>
          <p14:tracePt t="11444" x="3305175" y="3330575"/>
          <p14:tracePt t="11460" x="3476625" y="3330575"/>
          <p14:tracePt t="11477" x="3648075" y="3330575"/>
          <p14:tracePt t="11494" x="3867150" y="3340100"/>
          <p14:tracePt t="11510" x="3937000" y="3340100"/>
          <p14:tracePt t="11527" x="3981450" y="3340100"/>
          <p14:tracePt t="11544" x="4029075" y="3340100"/>
          <p14:tracePt t="11561" x="4057650" y="3340100"/>
          <p14:tracePt t="11577" x="4073525" y="3346450"/>
          <p14:tracePt t="11594" x="4089400" y="3346450"/>
          <p14:tracePt t="11610" x="4092575" y="3346450"/>
          <p14:tracePt t="11626" x="4092575" y="3355975"/>
          <p14:tracePt t="11644" x="4092575" y="3359150"/>
          <p14:tracePt t="11660" x="4092575" y="3365500"/>
          <p14:tracePt t="11677" x="4092575" y="3368675"/>
          <p14:tracePt t="11746" x="4092575" y="3375025"/>
          <p14:tracePt t="12266" x="4086225" y="3375025"/>
          <p14:tracePt t="12273" x="4083050" y="3378200"/>
          <p14:tracePt t="12282" x="4076700" y="3384550"/>
          <p14:tracePt t="12293" x="4060825" y="3390900"/>
          <p14:tracePt t="12310" x="4029075" y="3409950"/>
          <p14:tracePt t="12326" x="3994150" y="3409950"/>
          <p14:tracePt t="12360" x="3898900" y="3438525"/>
          <p14:tracePt t="12394" x="3838575" y="3476625"/>
          <p14:tracePt t="12411" x="3825875" y="3486150"/>
          <p14:tracePt t="12427" x="3803650" y="3495675"/>
          <p14:tracePt t="12443" x="3752850" y="3514725"/>
          <p14:tracePt t="12460" x="3686175" y="3552825"/>
          <p14:tracePt t="12477" x="3609975" y="3590925"/>
          <p14:tracePt t="12493" x="3502025" y="3695700"/>
          <p14:tracePt t="12510" x="3429000" y="3768725"/>
          <p14:tracePt t="12527" x="3359150" y="3816350"/>
          <p14:tracePt t="12543" x="3270250" y="3892550"/>
          <p14:tracePt t="12559" x="3209925" y="3933825"/>
          <p14:tracePt t="14142" x="3159125" y="3921125"/>
          <p14:tracePt t="14148" x="3098800" y="3914775"/>
          <p14:tracePt t="14160" x="3063875" y="3905250"/>
          <p14:tracePt t="14177" x="2933700" y="3898900"/>
          <p14:tracePt t="14193" x="2841625" y="3898900"/>
          <p14:tracePt t="14210" x="2743200" y="3911600"/>
          <p14:tracePt t="14243" x="2438400" y="3952875"/>
          <p14:tracePt t="14276" x="2184400" y="4000500"/>
          <p14:tracePt t="14293" x="2120900" y="4022725"/>
          <p14:tracePt t="14309" x="2073275" y="4035425"/>
          <p14:tracePt t="14326" x="2000250" y="4070350"/>
          <p14:tracePt t="14343" x="1933575" y="4098925"/>
          <p14:tracePt t="14360" x="1876425" y="4127500"/>
          <p14:tracePt t="14376" x="1784350" y="4165600"/>
          <p14:tracePt t="14393" x="1746250" y="4175125"/>
          <p14:tracePt t="14409" x="1701800" y="4191000"/>
          <p14:tracePt t="14426" x="1663700" y="4206875"/>
          <p14:tracePt t="14443" x="1654175" y="4206875"/>
          <p14:tracePt t="14460" x="1641475" y="4206875"/>
          <p14:tracePt t="14477" x="1600200" y="4206875"/>
          <p14:tracePt t="14494" x="1571625" y="4206875"/>
          <p14:tracePt t="14510" x="1533525" y="4203700"/>
          <p14:tracePt t="14526" x="1492250" y="4203700"/>
          <p14:tracePt t="14543" x="1476375" y="4203700"/>
          <p14:tracePt t="14560" x="1466850" y="4203700"/>
          <p14:tracePt t="14577" x="1454150" y="4200525"/>
          <p14:tracePt t="14593" x="1438275" y="4187825"/>
          <p14:tracePt t="14610" x="1428750" y="4178300"/>
          <p14:tracePt t="14627" x="1397000" y="4143375"/>
          <p14:tracePt t="14644" x="1374775" y="4127500"/>
          <p14:tracePt t="14660" x="1358900" y="4114800"/>
          <p14:tracePt t="14676" x="1343025" y="4095750"/>
          <p14:tracePt t="14693" x="1327150" y="4089400"/>
          <p14:tracePt t="14710" x="1317625" y="4086225"/>
          <p14:tracePt t="14727" x="1289050" y="4070350"/>
          <p14:tracePt t="14743" x="1254125" y="4057650"/>
          <p14:tracePt t="14760" x="1231900" y="4057650"/>
          <p14:tracePt t="14777" x="1190625" y="4057650"/>
          <p14:tracePt t="14794" x="1181100" y="4057650"/>
          <p14:tracePt t="14797" x="1174750" y="4057650"/>
          <p14:tracePt t="14810" x="1165225" y="4057650"/>
          <p14:tracePt t="14826" x="1149350" y="4057650"/>
          <p14:tracePt t="14842" x="1139825" y="4057650"/>
          <p14:tracePt t="14877" x="1130300" y="4057650"/>
          <p14:tracePt t="14893" x="1127125" y="4057650"/>
          <p14:tracePt t="14947" x="1117600" y="4057650"/>
          <p14:tracePt t="14954" x="1111250" y="4057650"/>
          <p14:tracePt t="14961" x="1104900" y="4057650"/>
          <p14:tracePt t="14976" x="1095375" y="4057650"/>
          <p14:tracePt t="14993" x="1085850" y="4044950"/>
          <p14:tracePt t="15011" x="1066800" y="4032250"/>
          <p14:tracePt t="15027" x="1057275" y="4025900"/>
          <p14:tracePt t="15043" x="1047750" y="4025900"/>
          <p14:tracePt t="15061" x="1031875" y="4025900"/>
          <p14:tracePt t="15076" x="1016000" y="4025900"/>
          <p14:tracePt t="15093" x="1006475" y="4025900"/>
          <p14:tracePt t="15110" x="996950" y="4019550"/>
          <p14:tracePt t="15126" x="981075" y="4019550"/>
          <p14:tracePt t="15143" x="965200" y="4016375"/>
          <p14:tracePt t="15161" x="952500" y="4016375"/>
          <p14:tracePt t="15177" x="946150" y="4016375"/>
          <p14:tracePt t="15218" x="949325" y="4016375"/>
          <p14:tracePt t="15226" x="952500" y="4016375"/>
          <p14:tracePt t="15243" x="962025" y="4016375"/>
          <p14:tracePt t="15261" x="984250" y="4016375"/>
          <p14:tracePt t="15277" x="993775" y="4016375"/>
          <p14:tracePt t="15294" x="996950" y="4016375"/>
          <p14:tracePt t="15319" x="1003300" y="4016375"/>
          <p14:tracePt t="15326" x="1009650" y="4016375"/>
          <p14:tracePt t="15354" x="1009650" y="4010025"/>
          <p14:tracePt t="15360" x="1009650" y="4006850"/>
          <p14:tracePt t="15376" x="1009650" y="3997325"/>
          <p14:tracePt t="15393" x="1009650" y="3990975"/>
          <p14:tracePt t="15411" x="1006475" y="3990975"/>
          <p14:tracePt t="15427" x="1006475" y="3987800"/>
          <p14:tracePt t="15460" x="1000125" y="3987800"/>
          <p14:tracePt t="15576" x="1003300" y="3987800"/>
          <p14:tracePt t="15583" x="1012825" y="3987800"/>
          <p14:tracePt t="15594" x="1031875" y="3987800"/>
          <p14:tracePt t="15611" x="1095375" y="3987800"/>
          <p14:tracePt t="15627" x="1123950" y="3987800"/>
          <p14:tracePt t="15644" x="1162050" y="3990975"/>
          <p14:tracePt t="15661" x="1193800" y="4000500"/>
          <p14:tracePt t="15677" x="1231900" y="4006850"/>
          <p14:tracePt t="15694" x="1276350" y="4013200"/>
          <p14:tracePt t="15711" x="1339850" y="4019550"/>
          <p14:tracePt t="15727" x="1368425" y="4019550"/>
          <p14:tracePt t="15744" x="1406525" y="4019550"/>
          <p14:tracePt t="15760" x="1438275" y="4019550"/>
          <p14:tracePt t="15776" x="1466850" y="4019550"/>
          <p14:tracePt t="15793" x="1489075" y="4019550"/>
          <p14:tracePt t="15796" x="1508125" y="4019550"/>
          <p14:tracePt t="15809" x="1536700" y="4019550"/>
          <p14:tracePt t="15830" x="1581150" y="4019550"/>
          <p14:tracePt t="15843" x="1631950" y="4019550"/>
          <p14:tracePt t="15860" x="1679575" y="4019550"/>
          <p14:tracePt t="15877" x="1708150" y="4019550"/>
          <p14:tracePt t="15894" x="1730375" y="4019550"/>
          <p14:tracePt t="15910" x="1771650" y="4019550"/>
          <p14:tracePt t="15926" x="1793875" y="4019550"/>
          <p14:tracePt t="15943" x="1838325" y="4019550"/>
          <p14:tracePt t="15960" x="1898650" y="4019550"/>
          <p14:tracePt t="15976" x="1943100" y="4019550"/>
          <p14:tracePt t="15993" x="1981200" y="4019550"/>
          <p14:tracePt t="16010" x="2028825" y="4019550"/>
          <p14:tracePt t="16027" x="2063750" y="4019550"/>
          <p14:tracePt t="16044" x="2085975" y="4019550"/>
          <p14:tracePt t="16060" x="2149475" y="4003675"/>
          <p14:tracePt t="16076" x="2193925" y="3997325"/>
          <p14:tracePt t="16093" x="2232025" y="3990975"/>
          <p14:tracePt t="16109" x="2286000" y="3984625"/>
          <p14:tracePt t="16126" x="2317750" y="3984625"/>
          <p14:tracePt t="16143" x="2327275" y="3984625"/>
          <p14:tracePt t="16159" x="2339975" y="3971925"/>
          <p14:tracePt t="16177" x="2355850" y="3956050"/>
          <p14:tracePt t="16193" x="2371725" y="3943350"/>
          <p14:tracePt t="16210" x="2416175" y="3927475"/>
          <p14:tracePt t="16227" x="2438400" y="3914775"/>
          <p14:tracePt t="16244" x="2460625" y="3895725"/>
          <p14:tracePt t="16260" x="2482850" y="3889375"/>
          <p14:tracePt t="16277" x="2492375" y="3889375"/>
          <p14:tracePt t="16324" x="2498725" y="3889375"/>
          <p14:tracePt t="16330" x="2501900" y="3889375"/>
          <p14:tracePt t="16343" x="2508250" y="3889375"/>
          <p14:tracePt t="16359" x="2511425" y="3889375"/>
          <p14:tracePt t="16438" x="2511425" y="3886200"/>
          <p14:tracePt t="16445" x="2505075" y="3886200"/>
          <p14:tracePt t="16460" x="2495550" y="3886200"/>
          <p14:tracePt t="16476" x="2482850" y="3886200"/>
          <p14:tracePt t="16493" x="2451100" y="3886200"/>
          <p14:tracePt t="16509" x="2419350" y="3889375"/>
          <p14:tracePt t="16526" x="2387600" y="3908425"/>
          <p14:tracePt t="16543" x="2365375" y="3917950"/>
          <p14:tracePt t="16559" x="2320925" y="3937000"/>
          <p14:tracePt t="16577" x="2298700" y="3949700"/>
          <p14:tracePt t="16593" x="2273300" y="3965575"/>
          <p14:tracePt t="16610" x="2244725" y="3981450"/>
          <p14:tracePt t="16626" x="2222500" y="3994150"/>
          <p14:tracePt t="16643" x="2200275" y="4003675"/>
          <p14:tracePt t="16660" x="2159000" y="4022725"/>
          <p14:tracePt t="16676" x="2133600" y="4029075"/>
          <p14:tracePt t="16693" x="2105025" y="4035425"/>
          <p14:tracePt t="16710" x="2079625" y="4044950"/>
          <p14:tracePt t="16727" x="2047875" y="4051300"/>
          <p14:tracePt t="16743" x="2025650" y="4070350"/>
          <p14:tracePt t="16759" x="1974850" y="4083050"/>
          <p14:tracePt t="16776" x="1936750" y="4095750"/>
          <p14:tracePt t="16794" x="1873250" y="4114800"/>
          <p14:tracePt t="16810" x="1844675" y="4121150"/>
          <p14:tracePt t="16827" x="1822450" y="4121150"/>
          <p14:tracePt t="16844" x="1781175" y="4133850"/>
          <p14:tracePt t="16860" x="1758950" y="4133850"/>
          <p14:tracePt t="16876" x="1730375" y="4133850"/>
          <p14:tracePt t="16893" x="1701800" y="4133850"/>
          <p14:tracePt t="16909" x="1644650" y="4133850"/>
          <p14:tracePt t="16926" x="1616075" y="4133850"/>
          <p14:tracePt t="16944" x="1584325" y="4133850"/>
          <p14:tracePt t="16960" x="1558925" y="4133850"/>
          <p14:tracePt t="16977" x="1549400" y="4133850"/>
          <p14:tracePt t="16994" x="1536700" y="4133850"/>
          <p14:tracePt t="17010" x="1520825" y="4133850"/>
          <p14:tracePt t="17026" x="1511300" y="4133850"/>
          <p14:tracePt t="17044" x="1504950" y="4133850"/>
          <p14:tracePt t="17110" x="1501775" y="4133850"/>
          <p14:tracePt t="17116" x="1495425" y="4133850"/>
          <p14:tracePt t="17126" x="1492250" y="4127500"/>
          <p14:tracePt t="17143" x="1470025" y="4111625"/>
          <p14:tracePt t="17159" x="1454150" y="4102100"/>
          <p14:tracePt t="17176" x="1431925" y="4089400"/>
          <p14:tracePt t="17193" x="1365250" y="4041775"/>
          <p14:tracePt t="17210" x="1333500" y="4016375"/>
          <p14:tracePt t="17227" x="1295400" y="3984625"/>
          <p14:tracePt t="17244" x="1247775" y="3924300"/>
          <p14:tracePt t="17260" x="1216025" y="3898900"/>
          <p14:tracePt t="17277" x="1190625" y="3867150"/>
          <p14:tracePt t="17293" x="1177925" y="3854450"/>
          <p14:tracePt t="17309" x="1162050" y="3841750"/>
          <p14:tracePt t="17326" x="1149350" y="3825875"/>
          <p14:tracePt t="17343" x="1139825" y="3822700"/>
          <p14:tracePt t="17360" x="1139825" y="3816350"/>
          <p14:tracePt t="17377" x="1139825" y="3813175"/>
          <p14:tracePt t="17416" x="1139825" y="3806825"/>
          <p14:tracePt t="17495" x="1136650" y="3800475"/>
          <p14:tracePt t="17502" x="1130300" y="3800475"/>
          <p14:tracePt t="17510" x="1127125" y="3797300"/>
          <p14:tracePt t="17527" x="1111250" y="3781425"/>
          <p14:tracePt t="17544" x="1095375" y="3771900"/>
          <p14:tracePt t="17560" x="1079500" y="3762375"/>
          <p14:tracePt t="17577" x="1050925" y="3749675"/>
          <p14:tracePt t="17593" x="1035050" y="3727450"/>
          <p14:tracePt t="17609" x="1019175" y="3717925"/>
          <p14:tracePt t="17626" x="990600" y="3705225"/>
          <p14:tracePt t="17643" x="968375" y="3692525"/>
          <p14:tracePt t="17659" x="958850" y="3676650"/>
          <p14:tracePt t="17676" x="942975" y="3663950"/>
          <p14:tracePt t="17693" x="927100" y="3660775"/>
          <p14:tracePt t="17709" x="923925" y="3660775"/>
          <p14:tracePt t="17808" x="930275" y="3660775"/>
          <p14:tracePt t="17816" x="939800" y="3660775"/>
          <p14:tracePt t="17826" x="965200" y="3660775"/>
          <p14:tracePt t="17843" x="1028700" y="3660775"/>
          <p14:tracePt t="17859" x="1050925" y="3663950"/>
          <p14:tracePt t="17876" x="1060450" y="3667125"/>
          <p14:tracePt t="17893" x="1079500" y="3667125"/>
          <p14:tracePt t="17929" x="1085850" y="3667125"/>
          <p14:tracePt t="17943" x="1095375" y="3667125"/>
          <p14:tracePt t="17960" x="1104900" y="3667125"/>
          <p14:tracePt t="17977" x="1133475" y="3667125"/>
          <p14:tracePt t="17993" x="1165225" y="3667125"/>
          <p14:tracePt t="18010" x="1193800" y="3667125"/>
          <p14:tracePt t="18027" x="1206500" y="3667125"/>
          <p14:tracePt t="18043" x="1219200" y="3667125"/>
          <p14:tracePt t="18059" x="1241425" y="3667125"/>
          <p14:tracePt t="18076" x="1270000" y="3663950"/>
          <p14:tracePt t="18093" x="1368425" y="3644900"/>
          <p14:tracePt t="18109" x="1422400" y="3629025"/>
          <p14:tracePt t="18126" x="1498600" y="3606800"/>
          <p14:tracePt t="18143" x="1619250" y="3600450"/>
          <p14:tracePt t="18159" x="1679575" y="3600450"/>
          <p14:tracePt t="18175" x="1708150" y="3600450"/>
          <p14:tracePt t="18193" x="1749425" y="3600450"/>
          <p14:tracePt t="18209" x="1778000" y="3616325"/>
          <p14:tracePt t="18226" x="1809750" y="3625850"/>
          <p14:tracePt t="18243" x="1882775" y="3648075"/>
          <p14:tracePt t="18259" x="1949450" y="3683000"/>
          <p14:tracePt t="18276" x="2016125" y="3714750"/>
          <p14:tracePt t="18292" x="2089150" y="3740150"/>
          <p14:tracePt t="18309" x="2127250" y="3759200"/>
          <p14:tracePt t="18326" x="2152650" y="3771900"/>
          <p14:tracePt t="18328" x="2155825" y="3778250"/>
          <p14:tracePt t="18342" x="2184400" y="3781425"/>
          <p14:tracePt t="18359" x="2216150" y="3787775"/>
          <p14:tracePt t="18377" x="2260600" y="3787775"/>
          <p14:tracePt t="18393" x="2320925" y="3787775"/>
          <p14:tracePt t="18410" x="2343150" y="3787775"/>
          <p14:tracePt t="18426" x="2371725" y="3787775"/>
          <p14:tracePt t="18443" x="2387600" y="3787775"/>
          <p14:tracePt t="18459" x="2397125" y="3787775"/>
          <p14:tracePt t="18475" x="2403475" y="3787775"/>
          <p14:tracePt t="18493" x="2406650" y="3787775"/>
          <p14:tracePt t="18510" x="2419350" y="3787775"/>
          <p14:tracePt t="18585" x="2409825" y="3787775"/>
          <p14:tracePt t="18592" x="2406650" y="3787775"/>
          <p14:tracePt t="18599" x="2400300" y="3787775"/>
          <p14:tracePt t="18609" x="2393950" y="3787775"/>
          <p14:tracePt t="18626" x="2381250" y="3784600"/>
          <p14:tracePt t="18643" x="2336800" y="3768725"/>
          <p14:tracePt t="18659" x="2308225" y="3762375"/>
          <p14:tracePt t="18676" x="2270125" y="3743325"/>
          <p14:tracePt t="18693" x="2197100" y="3724275"/>
          <p14:tracePt t="18709" x="2124075" y="3717925"/>
          <p14:tracePt t="18726" x="2041525" y="3717925"/>
          <p14:tracePt t="18742" x="1955800" y="3717925"/>
          <p14:tracePt t="18760" x="1895475" y="3717925"/>
          <p14:tracePt t="18777" x="1809750" y="3717925"/>
          <p14:tracePt t="18793" x="1768475" y="3717925"/>
          <p14:tracePt t="18810" x="1708150" y="3717925"/>
          <p14:tracePt t="18827" x="1609725" y="3702050"/>
          <p14:tracePt t="18843" x="1558925" y="3695700"/>
          <p14:tracePt t="18859" x="1498600" y="3695700"/>
          <p14:tracePt t="18875" x="1454150" y="3695700"/>
          <p14:tracePt t="18892" x="1406525" y="3695700"/>
          <p14:tracePt t="18909" x="1384300" y="3695700"/>
          <p14:tracePt t="18925" x="1355725" y="3695700"/>
          <p14:tracePt t="18942" x="1320800" y="3705225"/>
          <p14:tracePt t="18959" x="1292225" y="3705225"/>
          <p14:tracePt t="18975" x="1270000" y="3705225"/>
          <p14:tracePt t="18992" x="1228725" y="3711575"/>
          <p14:tracePt t="19008" x="1206500" y="3717925"/>
          <p14:tracePt t="19025" x="1177925" y="3717925"/>
          <p14:tracePt t="19042" x="1143000" y="3717925"/>
          <p14:tracePt t="19058" x="1098550" y="3717925"/>
          <p14:tracePt t="19075" x="1057275" y="3717925"/>
          <p14:tracePt t="19092" x="1022350" y="3717925"/>
          <p14:tracePt t="19108" x="993775" y="3717925"/>
          <p14:tracePt t="19126" x="974725" y="3717925"/>
          <p14:tracePt t="19142" x="958850" y="3717925"/>
          <p14:tracePt t="19158" x="949325" y="3717925"/>
          <p14:tracePt t="19175" x="939800" y="3717925"/>
          <p14:tracePt t="19278" x="946150" y="3717925"/>
          <p14:tracePt t="19285" x="949325" y="3717925"/>
          <p14:tracePt t="19293" x="955675" y="3717925"/>
          <p14:tracePt t="19310" x="981075" y="3717925"/>
          <p14:tracePt t="19326" x="996950" y="3717925"/>
          <p14:tracePt t="19342" x="1006475" y="3717925"/>
          <p14:tracePt t="19359" x="1022350" y="3717925"/>
          <p14:tracePt t="19376" x="1035050" y="3717925"/>
          <p14:tracePt t="19392" x="1057275" y="3717925"/>
          <p14:tracePt t="19409" x="1101725" y="3717925"/>
          <p14:tracePt t="19427" x="1181100" y="3717925"/>
          <p14:tracePt t="19443" x="1231900" y="3717925"/>
          <p14:tracePt t="19459" x="1276350" y="3717925"/>
          <p14:tracePt t="19476" x="1323975" y="3717925"/>
          <p14:tracePt t="19492" x="1352550" y="3714750"/>
          <p14:tracePt t="19510" x="1400175" y="3702050"/>
          <p14:tracePt t="19527" x="1473200" y="3667125"/>
          <p14:tracePt t="19543" x="1571625" y="3632200"/>
          <p14:tracePt t="19560" x="1711325" y="3616325"/>
          <p14:tracePt t="19577" x="1835150" y="3584575"/>
          <p14:tracePt t="19593" x="1898650" y="3571875"/>
          <p14:tracePt t="19609" x="1946275" y="3559175"/>
          <p14:tracePt t="19626" x="2025650" y="3536950"/>
          <p14:tracePt t="19642" x="2092325" y="3508375"/>
          <p14:tracePt t="19659" x="2146300" y="3495675"/>
          <p14:tracePt t="19677" x="2209800" y="3476625"/>
          <p14:tracePt t="19693" x="2247900" y="3457575"/>
          <p14:tracePt t="19710" x="2276475" y="3451225"/>
          <p14:tracePt t="19727" x="2305050" y="3451225"/>
          <p14:tracePt t="19743" x="2320925" y="3451225"/>
          <p14:tracePt t="19759" x="2330450" y="3451225"/>
          <p14:tracePt t="19792" x="2333625" y="3451225"/>
          <p14:tracePt t="19809" x="2339975" y="3451225"/>
          <p14:tracePt t="19826" x="2343150" y="3463925"/>
          <p14:tracePt t="19842" x="2343150" y="3467100"/>
          <p14:tracePt t="19860" x="2343150" y="3473450"/>
          <p14:tracePt t="19897" x="2336800" y="3473450"/>
          <p14:tracePt t="19909" x="2333625" y="3473450"/>
          <p14:tracePt t="19925" x="2317750" y="3473450"/>
          <p14:tracePt t="19942" x="2301875" y="3473450"/>
          <p14:tracePt t="19960" x="2289175" y="3473450"/>
          <p14:tracePt t="19976" x="2232025" y="3486150"/>
          <p14:tracePt t="19992" x="2171700" y="3492500"/>
          <p14:tracePt t="20009" x="2117725" y="3498850"/>
          <p14:tracePt t="20026" x="2076450" y="3511550"/>
          <p14:tracePt t="20042" x="2047875" y="3511550"/>
          <p14:tracePt t="20059" x="2025650" y="3524250"/>
          <p14:tracePt t="20075" x="1984375" y="3524250"/>
          <p14:tracePt t="20092" x="1962150" y="3524250"/>
          <p14:tracePt t="20109" x="1927225" y="3524250"/>
          <p14:tracePt t="20126" x="1863725" y="3524250"/>
          <p14:tracePt t="20142" x="1835150" y="3524250"/>
          <p14:tracePt t="20159" x="1797050" y="3524250"/>
          <p14:tracePt t="20176" x="1758950" y="3524250"/>
          <p14:tracePt t="20192" x="1736725" y="3524250"/>
          <p14:tracePt t="20210" x="1704975" y="3524250"/>
          <p14:tracePt t="20226" x="1641475" y="3536950"/>
          <p14:tracePt t="20242" x="1606550" y="3549650"/>
          <p14:tracePt t="20260" x="1574800" y="3559175"/>
          <p14:tracePt t="20276" x="1539875" y="3571875"/>
          <p14:tracePt t="20293" x="1524000" y="3571875"/>
          <p14:tracePt t="20309" x="1514475" y="3571875"/>
          <p14:tracePt t="20325" x="1498600" y="3584575"/>
          <p14:tracePt t="20342" x="1489075" y="3584575"/>
          <p14:tracePt t="20360" x="1476375" y="3584575"/>
          <p14:tracePt t="20376" x="1460500" y="3584575"/>
          <p14:tracePt t="20392" x="1454150" y="3584575"/>
          <p14:tracePt t="20640" x="1450975" y="3587750"/>
          <p14:tracePt t="20655" x="1444625" y="3587750"/>
          <p14:tracePt t="20703" x="1444625" y="3594100"/>
          <p14:tracePt t="20725" x="1441450" y="3597275"/>
          <p14:tracePt t="20742" x="1431925" y="3603625"/>
          <p14:tracePt t="20776" x="1400175" y="3632200"/>
          <p14:tracePt t="20793" x="1384300" y="3641725"/>
          <p14:tracePt t="20810" x="1333500" y="3683000"/>
          <p14:tracePt t="20826" x="1282700" y="3733800"/>
          <p14:tracePt t="20843" x="1235075" y="3813175"/>
          <p14:tracePt t="20859" x="1177925" y="3962400"/>
          <p14:tracePt t="20875" x="1162050" y="4048125"/>
          <p14:tracePt t="20893" x="1146175" y="4143375"/>
          <p14:tracePt t="20896" x="1146175" y="4168775"/>
          <p14:tracePt t="20910" x="1146175" y="4219575"/>
          <p14:tracePt t="20927" x="1146175" y="4257675"/>
          <p14:tracePt t="20943" x="1146175" y="4286250"/>
          <p14:tracePt t="20960" x="1162050" y="4321175"/>
          <p14:tracePt t="20976" x="1187450" y="4352925"/>
          <p14:tracePt t="20993" x="1216025" y="4371975"/>
          <p14:tracePt t="21009" x="1238250" y="4394200"/>
          <p14:tracePt t="21027" x="1254125" y="4397375"/>
          <p14:tracePt t="21043" x="1263650" y="4397375"/>
          <p14:tracePt t="21060" x="1279525" y="4397375"/>
          <p14:tracePt t="21076" x="1289050" y="4384675"/>
          <p14:tracePt t="21093" x="1304925" y="4368800"/>
          <p14:tracePt t="21109" x="1323975" y="4327525"/>
          <p14:tracePt t="21125" x="1343025" y="4295775"/>
          <p14:tracePt t="21142" x="1352550" y="4273550"/>
          <p14:tracePt t="21160" x="1377950" y="4238625"/>
          <p14:tracePt t="21176" x="1377950" y="4225925"/>
          <p14:tracePt t="21193" x="1377950" y="4216400"/>
          <p14:tracePt t="23844" x="1457325" y="4241800"/>
          <p14:tracePt t="23850" x="1590675" y="4286250"/>
          <p14:tracePt t="23859" x="1758950" y="4346575"/>
          <p14:tracePt t="23880" x="2292350" y="4476750"/>
          <p14:tracePt t="23898" x="2654300" y="4549775"/>
          <p14:tracePt t="23916" x="3063875" y="4622800"/>
          <p14:tracePt t="23944" x="3705225" y="4819650"/>
          <p14:tracePt t="23977" x="4425950" y="5124450"/>
          <p14:tracePt t="23995" x="4629150" y="5232400"/>
          <p14:tracePt t="24010" x="4845050" y="5340350"/>
          <p14:tracePt t="24027" x="5095875" y="5470525"/>
          <p14:tracePt t="24043" x="5229225" y="5534025"/>
          <p14:tracePt t="24059" x="5340350" y="5575300"/>
          <p14:tracePt t="24075" x="5438775" y="5607050"/>
          <p14:tracePt t="24092" x="5530850" y="5629275"/>
          <p14:tracePt t="24109" x="5584825" y="5641975"/>
          <p14:tracePt t="24126" x="5648325" y="5664200"/>
          <p14:tracePt t="24143" x="5734050" y="5705475"/>
          <p14:tracePt t="24159" x="5788025" y="5721350"/>
          <p14:tracePt t="24175" x="5835650" y="5756275"/>
          <p14:tracePt t="24192" x="5886450" y="5772150"/>
          <p14:tracePt t="24209" x="5918200" y="5784850"/>
          <p14:tracePt t="24226" x="5927725" y="5784850"/>
          <p14:tracePt t="24242" x="5940425" y="5784850"/>
          <p14:tracePt t="24258" x="5949950" y="5791200"/>
          <p14:tracePt t="24276" x="5965825" y="5791200"/>
          <p14:tracePt t="24628" x="5924550" y="5784850"/>
          <p14:tracePt t="24635" x="5867400" y="5778500"/>
          <p14:tracePt t="24643" x="5810250" y="5778500"/>
          <p14:tracePt t="24660" x="5680075" y="5768975"/>
          <p14:tracePt t="24677" x="5530850" y="5768975"/>
          <p14:tracePt t="24693" x="5448300" y="5768975"/>
          <p14:tracePt t="24709" x="5375275" y="5768975"/>
          <p14:tracePt t="24742" x="5251450" y="5784850"/>
          <p14:tracePt t="24777" x="5200650" y="5800725"/>
          <p14:tracePt t="24792" x="5191125" y="5800725"/>
          <p14:tracePt t="24809" x="5181600" y="5800725"/>
          <p14:tracePt t="24826" x="5175250" y="5807075"/>
          <p14:tracePt t="24843" x="5175250" y="5810250"/>
          <p14:tracePt t="24876" x="5181600" y="5810250"/>
          <p14:tracePt t="24892" x="5197475" y="5810250"/>
          <p14:tracePt t="24908" x="5229225" y="5810250"/>
          <p14:tracePt t="24926" x="5260975" y="5803900"/>
          <p14:tracePt t="24942" x="5283200" y="5803900"/>
          <p14:tracePt t="24958" x="5292725" y="5797550"/>
          <p14:tracePt t="24975" x="5308600" y="5797550"/>
          <p14:tracePt t="24992" x="5318125" y="5797550"/>
          <p14:tracePt t="25048" x="5324475" y="5797550"/>
          <p14:tracePt t="25077" x="5324475" y="5794375"/>
          <p14:tracePt t="25084" x="5334000" y="5788025"/>
          <p14:tracePt t="25092" x="5337175" y="5781675"/>
          <p14:tracePt t="25109" x="5343525" y="5772150"/>
          <p14:tracePt t="25126" x="5359400" y="5759450"/>
          <p14:tracePt t="25141" x="5375275" y="5727700"/>
          <p14:tracePt t="25158" x="5432425" y="5702300"/>
          <p14:tracePt t="25176" x="5581650" y="5641975"/>
          <p14:tracePt t="25192" x="5676900" y="5626100"/>
          <p14:tracePt t="25209" x="5772150" y="5619750"/>
          <p14:tracePt t="25226" x="5899150" y="5619750"/>
          <p14:tracePt t="25242" x="5962650" y="5622925"/>
          <p14:tracePt t="25259" x="6035675" y="5638800"/>
          <p14:tracePt t="25276" x="6175375" y="5645150"/>
          <p14:tracePt t="25292" x="6283325" y="5654675"/>
          <p14:tracePt t="25308" x="6388100" y="5654675"/>
          <p14:tracePt t="25325" x="6467475" y="5673725"/>
          <p14:tracePt t="25342" x="6496050" y="5680075"/>
          <p14:tracePt t="25359" x="6521450" y="5680075"/>
          <p14:tracePt t="25375" x="6534150" y="5680075"/>
          <p14:tracePt t="25419" x="6540500" y="5680075"/>
          <p14:tracePt t="25434" x="6540500" y="5686425"/>
          <p14:tracePt t="25448" x="6540500" y="5692775"/>
          <p14:tracePt t="25498" x="6540500" y="5695950"/>
          <p14:tracePt t="25605" x="6540500" y="5702300"/>
          <p14:tracePt t="25640" x="6540500" y="5705475"/>
          <p14:tracePt t="25675" x="6540500" y="5711825"/>
          <p14:tracePt t="25682" x="6537325" y="5711825"/>
          <p14:tracePt t="25712" x="6534150" y="5711825"/>
          <p14:tracePt t="25719" x="6534150" y="5721350"/>
          <p14:tracePt t="25733" x="6534150" y="5724525"/>
          <p14:tracePt t="25741" x="6527800" y="5724525"/>
          <p14:tracePt t="25758" x="6524625" y="5730875"/>
          <p14:tracePt t="25776" x="6502400" y="5737225"/>
          <p14:tracePt t="25792" x="6499225" y="5740400"/>
          <p14:tracePt t="25809" x="6492875" y="5740400"/>
          <p14:tracePt t="25825" x="6489700" y="5740400"/>
          <p14:tracePt t="25842" x="6483350" y="5740400"/>
          <p14:tracePt t="25877" x="6483350" y="5734050"/>
          <p14:tracePt t="25892" x="6483350" y="5699125"/>
          <p14:tracePt t="25909" x="6483350" y="5645150"/>
          <p14:tracePt t="25926" x="6477000" y="5549900"/>
          <p14:tracePt t="25942" x="6470650" y="5476875"/>
          <p14:tracePt t="25959" x="6464300" y="5403850"/>
          <p14:tracePt t="25975" x="6464300" y="5299075"/>
          <p14:tracePt t="25992" x="6464300" y="5207000"/>
          <p14:tracePt t="26009" x="6464300" y="5156200"/>
          <p14:tracePt t="26013" x="6464300" y="5130800"/>
          <p14:tracePt t="26026" x="6464300" y="5092700"/>
          <p14:tracePt t="26042" x="6464300" y="5064125"/>
          <p14:tracePt t="26059" x="6464300" y="5054600"/>
          <p14:tracePt t="26075" x="6464300" y="5038725"/>
          <p14:tracePt t="26092" x="6464300" y="5026025"/>
          <p14:tracePt t="26108" x="6464300" y="5013325"/>
          <p14:tracePt t="26125" x="6464300" y="5010150"/>
          <p14:tracePt t="26142" x="6451600" y="5000625"/>
          <p14:tracePt t="26159" x="6442075" y="4994275"/>
          <p14:tracePt t="26176" x="6432550" y="4984750"/>
          <p14:tracePt t="26193" x="6426200" y="4968875"/>
          <p14:tracePt t="26209" x="6416675" y="4965700"/>
          <p14:tracePt t="26225" x="6400800" y="4959350"/>
          <p14:tracePt t="26241" x="6391275" y="4949825"/>
          <p14:tracePt t="26258" x="6381750" y="4940300"/>
          <p14:tracePt t="26275" x="6369050" y="4921250"/>
          <p14:tracePt t="26292" x="6353175" y="4908550"/>
          <p14:tracePt t="26310" x="6337300" y="4889500"/>
          <p14:tracePt t="26326" x="6324600" y="4867275"/>
          <p14:tracePt t="26342" x="6315075" y="4857750"/>
          <p14:tracePt t="26359" x="6299200" y="4845050"/>
          <p14:tracePt t="26375" x="6289675" y="4832350"/>
          <p14:tracePt t="26391" x="6289675" y="4816475"/>
          <p14:tracePt t="26408" x="6286500" y="4810125"/>
          <p14:tracePt t="26425" x="6286500" y="4806950"/>
          <p14:tracePt t="26704" x="6280150" y="4806950"/>
          <p14:tracePt t="26732" x="6280150" y="4813300"/>
          <p14:tracePt t="26739" x="6280150" y="4819650"/>
          <p14:tracePt t="26747" x="6280150" y="4829175"/>
          <p14:tracePt t="26759" x="6280150" y="4851400"/>
          <p14:tracePt t="26792" x="6283325" y="4930775"/>
          <p14:tracePt t="26825" x="6289675" y="5010150"/>
          <p14:tracePt t="26843" x="6289675" y="5019675"/>
          <p14:tracePt t="26859" x="6289675" y="5032375"/>
          <p14:tracePt t="26876" x="6289675" y="5041900"/>
          <p14:tracePt t="26892" x="6289675" y="5057775"/>
          <p14:tracePt t="26909" x="6289675" y="5064125"/>
          <p14:tracePt t="26975" x="6289675" y="5060950"/>
          <p14:tracePt t="26982" x="6289675" y="5051425"/>
          <p14:tracePt t="26992" x="6289675" y="5038725"/>
          <p14:tracePt t="27010" x="6289675" y="4991100"/>
          <p14:tracePt t="27026" x="6289675" y="4956175"/>
          <p14:tracePt t="27042" x="6289675" y="4918075"/>
          <p14:tracePt t="27059" x="6289675" y="4886325"/>
          <p14:tracePt t="27075" x="6289675" y="4857750"/>
          <p14:tracePt t="27091" x="6289675" y="4835525"/>
          <p14:tracePt t="27110" x="6289675" y="4794250"/>
          <p14:tracePt t="27126" x="6289675" y="4772025"/>
          <p14:tracePt t="27143" x="6286500" y="4737100"/>
          <p14:tracePt t="27159" x="6280150" y="4695825"/>
          <p14:tracePt t="27176" x="6280150" y="4679950"/>
          <p14:tracePt t="27192" x="6280150" y="4664075"/>
          <p14:tracePt t="27208" x="6280150" y="4645025"/>
          <p14:tracePt t="27225" x="6280150" y="4635500"/>
          <p14:tracePt t="27242" x="6280150" y="4622800"/>
          <p14:tracePt t="27259" x="6276975" y="4610100"/>
          <p14:tracePt t="27276" x="6270625" y="4594225"/>
          <p14:tracePt t="27293" x="6261100" y="4584700"/>
          <p14:tracePt t="27309" x="6254750" y="4578350"/>
          <p14:tracePt t="27325" x="6251575" y="4568825"/>
          <p14:tracePt t="27341" x="6242050" y="4559300"/>
          <p14:tracePt t="27358" x="6232525" y="4540250"/>
          <p14:tracePt t="27375" x="6223000" y="4530725"/>
          <p14:tracePt t="27392" x="6210300" y="4514850"/>
          <p14:tracePt t="27409" x="6194425" y="4492625"/>
          <p14:tracePt t="27425" x="6194425" y="4483100"/>
          <p14:tracePt t="27442" x="6194425" y="4473575"/>
          <p14:tracePt t="27459" x="6191250" y="4464050"/>
          <p14:tracePt t="27540" x="6191250" y="4457700"/>
          <p14:tracePt t="27758" x="6191250" y="4467225"/>
          <p14:tracePt t="27765" x="6191250" y="4476750"/>
          <p14:tracePt t="27779" x="6191250" y="4486275"/>
          <p14:tracePt t="27795" x="6191250" y="4502150"/>
          <p14:tracePt t="27808" x="6197600" y="4511675"/>
          <p14:tracePt t="27841" x="6197600" y="4530725"/>
          <p14:tracePt t="27874" x="6197600" y="4556125"/>
          <p14:tracePt t="27893" x="6197600" y="4562475"/>
          <p14:tracePt t="27908" x="6197600" y="4565650"/>
          <p14:tracePt t="28008" x="6207125" y="4565650"/>
          <p14:tracePt t="28066" x="6213475" y="456565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 descr="silexxx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916113"/>
            <a:ext cx="2760663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AutoShape 7" descr="9k="/>
          <p:cNvSpPr>
            <a:spLocks noChangeAspect="1" noChangeArrowheads="1"/>
          </p:cNvSpPr>
          <p:nvPr/>
        </p:nvSpPr>
        <p:spPr bwMode="auto">
          <a:xfrm>
            <a:off x="3338513" y="2505075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60420" name="AutoShape 8" descr="9k="/>
          <p:cNvSpPr>
            <a:spLocks noChangeAspect="1" noChangeArrowheads="1"/>
          </p:cNvSpPr>
          <p:nvPr/>
        </p:nvSpPr>
        <p:spPr bwMode="auto">
          <a:xfrm>
            <a:off x="3338513" y="2505075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60421" name="Picture 9" descr="RTEmagicP_Caryophyllaceae_Silene_noctiflora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33375"/>
            <a:ext cx="45148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Text Box 10"/>
          <p:cNvSpPr txBox="1">
            <a:spLocks noChangeArrowheads="1"/>
          </p:cNvSpPr>
          <p:nvPr/>
        </p:nvSpPr>
        <p:spPr bwMode="auto">
          <a:xfrm>
            <a:off x="5703888" y="185738"/>
            <a:ext cx="2108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00FF"/>
                </a:solidFill>
              </a:rPr>
              <a:t>Capsule denticide</a:t>
            </a:r>
          </a:p>
        </p:txBody>
      </p:sp>
      <p:sp>
        <p:nvSpPr>
          <p:cNvPr id="60423" name="Text Box 11"/>
          <p:cNvSpPr txBox="1">
            <a:spLocks noChangeArrowheads="1"/>
          </p:cNvSpPr>
          <p:nvPr/>
        </p:nvSpPr>
        <p:spPr bwMode="auto">
          <a:xfrm>
            <a:off x="5919788" y="5083175"/>
            <a:ext cx="25257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000"/>
              <a:t>Nombreux taxons des</a:t>
            </a:r>
          </a:p>
          <a:p>
            <a:pPr eaLnBrk="1" hangingPunct="1"/>
            <a:r>
              <a:rPr lang="fr-FR" altLang="fr-FR" sz="2000"/>
              <a:t> </a:t>
            </a:r>
            <a:r>
              <a:rPr lang="fr-FR" altLang="fr-FR" sz="2000" i="1">
                <a:solidFill>
                  <a:srgbClr val="CC0000"/>
                </a:solidFill>
              </a:rPr>
              <a:t>Caryophyllaceae</a:t>
            </a:r>
          </a:p>
        </p:txBody>
      </p:sp>
      <p:sp>
        <p:nvSpPr>
          <p:cNvPr id="60424" name="Text Box 12"/>
          <p:cNvSpPr txBox="1">
            <a:spLocks noChangeArrowheads="1"/>
          </p:cNvSpPr>
          <p:nvPr/>
        </p:nvSpPr>
        <p:spPr bwMode="auto">
          <a:xfrm>
            <a:off x="5508625" y="1268413"/>
            <a:ext cx="704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dents</a:t>
            </a:r>
          </a:p>
        </p:txBody>
      </p:sp>
      <p:sp>
        <p:nvSpPr>
          <p:cNvPr id="60425" name="Line 13"/>
          <p:cNvSpPr>
            <a:spLocks noChangeShapeType="1"/>
          </p:cNvSpPr>
          <p:nvPr/>
        </p:nvSpPr>
        <p:spPr bwMode="auto">
          <a:xfrm flipH="1" flipV="1">
            <a:off x="3851275" y="908050"/>
            <a:ext cx="1584325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0426" name="Line 14"/>
          <p:cNvSpPr>
            <a:spLocks noChangeShapeType="1"/>
          </p:cNvSpPr>
          <p:nvPr/>
        </p:nvSpPr>
        <p:spPr bwMode="auto">
          <a:xfrm flipH="1">
            <a:off x="4356100" y="1484313"/>
            <a:ext cx="10795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0427" name="Line 15"/>
          <p:cNvSpPr>
            <a:spLocks noChangeShapeType="1"/>
          </p:cNvSpPr>
          <p:nvPr/>
        </p:nvSpPr>
        <p:spPr bwMode="auto">
          <a:xfrm>
            <a:off x="6300788" y="1484313"/>
            <a:ext cx="1366837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0428" name="Line 16"/>
          <p:cNvSpPr>
            <a:spLocks noChangeShapeType="1"/>
          </p:cNvSpPr>
          <p:nvPr/>
        </p:nvSpPr>
        <p:spPr bwMode="auto">
          <a:xfrm flipH="1">
            <a:off x="6227763" y="1484313"/>
            <a:ext cx="73025" cy="865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50"/>
    </mc:Choice>
    <mc:Fallback xmlns="">
      <p:transition spd="slow" advTm="16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20" x="6213475" y="4578350"/>
          <p14:tracePt t="2527" x="6213475" y="4587875"/>
          <p14:tracePt t="2535" x="6213475" y="4594225"/>
          <p14:tracePt t="2551" x="6210300" y="4603750"/>
          <p14:tracePt t="2569" x="6194425" y="4622800"/>
          <p14:tracePt t="2585" x="6184900" y="4622800"/>
          <p14:tracePt t="2601" x="6175375" y="4622800"/>
          <p14:tracePt t="2634" x="6134100" y="4610100"/>
          <p14:tracePt t="2668" x="6067425" y="4578350"/>
          <p14:tracePt t="2684" x="6035675" y="4552950"/>
          <p14:tracePt t="2701" x="6010275" y="4530725"/>
          <p14:tracePt t="2718" x="5965825" y="4470400"/>
          <p14:tracePt t="2735" x="5915025" y="4419600"/>
          <p14:tracePt t="2751" x="5864225" y="4378325"/>
          <p14:tracePt t="2769" x="5743575" y="4286250"/>
          <p14:tracePt t="2784" x="5648325" y="4210050"/>
          <p14:tracePt t="2801" x="5565775" y="4143375"/>
          <p14:tracePt t="2818" x="5467350" y="4067175"/>
          <p14:tracePt t="2834" x="5397500" y="4038600"/>
          <p14:tracePt t="2851" x="5330825" y="4000500"/>
          <p14:tracePt t="2869" x="5238750" y="3971925"/>
          <p14:tracePt t="2885" x="5181600" y="3956050"/>
          <p14:tracePt t="2901" x="5159375" y="3956050"/>
          <p14:tracePt t="2918" x="5121275" y="3956050"/>
          <p14:tracePt t="2934" x="5111750" y="3959225"/>
          <p14:tracePt t="2952" x="5095875" y="3968750"/>
          <p14:tracePt t="2969" x="5083175" y="4025900"/>
          <p14:tracePt t="2984" x="5083175" y="4060825"/>
          <p14:tracePt t="3001" x="5083175" y="4121150"/>
          <p14:tracePt t="3018" x="5086350" y="4225925"/>
          <p14:tracePt t="3034" x="5121275" y="4333875"/>
          <p14:tracePt t="3051" x="5181600" y="4457700"/>
          <p14:tracePt t="3069" x="5359400" y="4683125"/>
          <p14:tracePt t="3085" x="5489575" y="4822825"/>
          <p14:tracePt t="3104" x="5629275" y="4968875"/>
          <p14:tracePt t="3118" x="5680075" y="5032375"/>
          <p14:tracePt t="3134" x="5699125" y="5054600"/>
          <p14:tracePt t="3151" x="5708650" y="5070475"/>
          <p14:tracePt t="3168" x="5708650" y="5076825"/>
          <p14:tracePt t="3185" x="5708650" y="5073650"/>
          <p14:tracePt t="3202" x="5695950" y="5038725"/>
          <p14:tracePt t="3218" x="5641975" y="4911725"/>
          <p14:tracePt t="3235" x="5600700" y="4832350"/>
          <p14:tracePt t="3251" x="5556250" y="4772025"/>
          <p14:tracePt t="3268" x="5480050" y="4670425"/>
          <p14:tracePt t="3285" x="5410200" y="4625975"/>
          <p14:tracePt t="3301" x="5340350" y="4587875"/>
          <p14:tracePt t="3318" x="5222875" y="4533900"/>
          <p14:tracePt t="3334" x="5146675" y="4502150"/>
          <p14:tracePt t="3352" x="5083175" y="4486275"/>
          <p14:tracePt t="3368" x="4991100" y="4473575"/>
          <p14:tracePt t="3385" x="4949825" y="4473575"/>
          <p14:tracePt t="3402" x="4911725" y="4483100"/>
          <p14:tracePt t="3418" x="4860925" y="4502150"/>
          <p14:tracePt t="3435" x="4822825" y="4527550"/>
          <p14:tracePt t="3451" x="4797425" y="4559300"/>
          <p14:tracePt t="3468" x="4759325" y="4594225"/>
          <p14:tracePt t="3485" x="4740275" y="4632325"/>
          <p14:tracePt t="3502" x="4727575" y="4679950"/>
          <p14:tracePt t="3518" x="4727575" y="4765675"/>
          <p14:tracePt t="3535" x="4727575" y="4822825"/>
          <p14:tracePt t="3552" x="4727575" y="4876800"/>
          <p14:tracePt t="3568" x="4727575" y="4886325"/>
          <p14:tracePt t="3976" x="4743450" y="4892675"/>
          <p14:tracePt t="3982" x="4768850" y="4892675"/>
          <p14:tracePt t="3990" x="4803775" y="4892675"/>
          <p14:tracePt t="4001" x="4829175" y="4892675"/>
          <p14:tracePt t="4018" x="4984750" y="4854575"/>
          <p14:tracePt t="4035" x="5095875" y="4794250"/>
          <p14:tracePt t="4068" x="5346700" y="4616450"/>
          <p14:tracePt t="4101" x="5505450" y="4457700"/>
          <p14:tracePt t="4118" x="5594350" y="4343400"/>
          <p14:tracePt t="4135" x="5651500" y="4251325"/>
          <p14:tracePt t="4153" x="5711825" y="4102100"/>
          <p14:tracePt t="4168" x="5724525" y="4016375"/>
          <p14:tracePt t="4185" x="5724525" y="3933825"/>
          <p14:tracePt t="4201" x="5721350" y="3838575"/>
          <p14:tracePt t="4217" x="5673725" y="3692525"/>
          <p14:tracePt t="4234" x="5635625" y="3622675"/>
          <p14:tracePt t="4251" x="5581650" y="3562350"/>
          <p14:tracePt t="4268" x="5508625" y="3489325"/>
          <p14:tracePt t="4284" x="5461000" y="3448050"/>
          <p14:tracePt t="4301" x="5435600" y="3416300"/>
          <p14:tracePt t="4318" x="5391150" y="3384550"/>
          <p14:tracePt t="4335" x="5381625" y="3371850"/>
          <p14:tracePt t="4352" x="5372100" y="3359150"/>
          <p14:tracePt t="4367" x="5340350" y="3359150"/>
          <p14:tracePt t="4384" x="5324475" y="3359150"/>
          <p14:tracePt t="4402" x="5289550" y="3359150"/>
          <p14:tracePt t="4418" x="5280025" y="3359150"/>
          <p14:tracePt t="4435" x="5270500" y="3362325"/>
          <p14:tracePt t="4452" x="5254625" y="3378200"/>
          <p14:tracePt t="4468" x="5238750" y="3381375"/>
          <p14:tracePt t="4485" x="5229225" y="3387725"/>
          <p14:tracePt t="4502" x="5213350" y="3394075"/>
          <p14:tracePt t="4518" x="5184775" y="3397250"/>
          <p14:tracePt t="4534" x="5168900" y="3409950"/>
          <p14:tracePt t="4552" x="5149850" y="3419475"/>
          <p14:tracePt t="4568" x="5133975" y="3435350"/>
          <p14:tracePt t="4584" x="5118100" y="3444875"/>
          <p14:tracePt t="4601" x="5083175" y="3460750"/>
          <p14:tracePt t="4618" x="5060950" y="3473450"/>
          <p14:tracePt t="4634" x="5013325" y="3492500"/>
          <p14:tracePt t="4651" x="4959350" y="3517900"/>
          <p14:tracePt t="4668" x="4918075" y="3549650"/>
          <p14:tracePt t="4685" x="4886325" y="3575050"/>
          <p14:tracePt t="4702" x="4841875" y="3635375"/>
          <p14:tracePt t="4718" x="4816475" y="3683000"/>
          <p14:tracePt t="4734" x="4803775" y="3727450"/>
          <p14:tracePt t="4751" x="4787900" y="3825875"/>
          <p14:tracePt t="4767" x="4787900" y="3870325"/>
          <p14:tracePt t="4785" x="4787900" y="3914775"/>
          <p14:tracePt t="4802" x="4787900" y="3975100"/>
          <p14:tracePt t="4818" x="4797425" y="4022725"/>
          <p14:tracePt t="4835" x="4810125" y="4067175"/>
          <p14:tracePt t="4852" x="4829175" y="4146550"/>
          <p14:tracePt t="4868" x="4851400" y="4184650"/>
          <p14:tracePt t="4885" x="4864100" y="4229100"/>
          <p14:tracePt t="4901" x="4879975" y="4270375"/>
          <p14:tracePt t="4917" x="4892675" y="4289425"/>
          <p14:tracePt t="4935" x="4908550" y="4298950"/>
          <p14:tracePt t="4951" x="4918075" y="4311650"/>
          <p14:tracePt t="6692" x="4914900" y="4292600"/>
          <p14:tracePt t="6700" x="4905375" y="4244975"/>
          <p14:tracePt t="6708" x="4899025" y="4206875"/>
          <p14:tracePt t="6735" x="4876800" y="4060825"/>
          <p14:tracePt t="6768" x="4889500" y="3883025"/>
          <p14:tracePt t="6785" x="4943475" y="3765550"/>
          <p14:tracePt t="6801" x="5038725" y="3689350"/>
          <p14:tracePt t="6817" x="5162550" y="3606800"/>
          <p14:tracePt t="6835" x="5403850" y="3495675"/>
          <p14:tracePt t="6851" x="5556250" y="3451225"/>
          <p14:tracePt t="6869" x="5676900" y="3406775"/>
          <p14:tracePt t="6885" x="5921375" y="3371850"/>
          <p14:tracePt t="6900" x="6038850" y="3355975"/>
          <p14:tracePt t="6917" x="6159500" y="3330575"/>
          <p14:tracePt t="6935" x="6321425" y="3330575"/>
          <p14:tracePt t="6951" x="6394450" y="3330575"/>
          <p14:tracePt t="6967" x="6445250" y="3330575"/>
          <p14:tracePt t="6985" x="6486525" y="3330575"/>
          <p14:tracePt t="7001" x="6496050" y="3330575"/>
          <p14:tracePt t="7018" x="6505575" y="3330575"/>
          <p14:tracePt t="7035" x="6524625" y="3346450"/>
          <p14:tracePt t="7051" x="6537325" y="3355975"/>
          <p14:tracePt t="7068" x="6546850" y="3371850"/>
          <p14:tracePt t="7084" x="6562725" y="3413125"/>
          <p14:tracePt t="7100" x="6575425" y="3438525"/>
          <p14:tracePt t="7118" x="6575425" y="3467100"/>
          <p14:tracePt t="7121" x="6575425" y="3470275"/>
          <p14:tracePt t="7135" x="6575425" y="3479800"/>
          <p14:tracePt t="7151" x="6569075" y="3492500"/>
          <p14:tracePt t="7168" x="6559550" y="3502025"/>
          <p14:tracePt t="7185" x="6543675" y="3502025"/>
          <p14:tracePt t="7201" x="6534150" y="3502025"/>
          <p14:tracePt t="7217" x="6518275" y="3498850"/>
          <p14:tracePt t="7234" x="6492875" y="3482975"/>
          <p14:tracePt t="7250" x="6461125" y="3457575"/>
          <p14:tracePt t="7267" x="6435725" y="3425825"/>
          <p14:tracePt t="7284" x="6397625" y="3381375"/>
          <p14:tracePt t="7300" x="6384925" y="3359150"/>
          <p14:tracePt t="7317" x="6381750" y="3349625"/>
          <p14:tracePt t="7334" x="6381750" y="3333750"/>
          <p14:tracePt t="7350" x="6381750" y="3321050"/>
          <p14:tracePt t="7367" x="6381750" y="3314700"/>
          <p14:tracePt t="7414" x="6381750" y="3311525"/>
          <p14:tracePt t="7429" x="6388100" y="3311525"/>
          <p14:tracePt t="7436" x="6388100" y="3305175"/>
          <p14:tracePt t="7451" x="6388100" y="3298825"/>
          <p14:tracePt t="7468" x="6388100" y="3295650"/>
          <p14:tracePt t="7484" x="6384925" y="3276600"/>
          <p14:tracePt t="7500" x="6375400" y="3263900"/>
          <p14:tracePt t="7517" x="6359525" y="3254375"/>
          <p14:tracePt t="7535" x="6318250" y="3238500"/>
          <p14:tracePt t="7551" x="6292850" y="3219450"/>
          <p14:tracePt t="7568" x="6276975" y="3219450"/>
          <p14:tracePt t="7585" x="6264275" y="3213100"/>
          <p14:tracePt t="7601" x="6254750" y="3213100"/>
          <p14:tracePt t="7618" x="6245225" y="3213100"/>
          <p14:tracePt t="7634" x="6223000" y="3203575"/>
          <p14:tracePt t="7650" x="6213475" y="3194050"/>
          <p14:tracePt t="7668" x="6203950" y="3178175"/>
          <p14:tracePt t="7685" x="6178550" y="3121025"/>
          <p14:tracePt t="7701" x="6178550" y="3070225"/>
          <p14:tracePt t="7718" x="6178550" y="3009900"/>
          <p14:tracePt t="7734" x="6197600" y="2898775"/>
          <p14:tracePt t="7751" x="6197600" y="2781300"/>
          <p14:tracePt t="7767" x="6194425" y="2689225"/>
          <p14:tracePt t="7784" x="6165850" y="2597150"/>
          <p14:tracePt t="7800" x="6165850" y="2552700"/>
          <p14:tracePt t="7818" x="6159500" y="2514600"/>
          <p14:tracePt t="7835" x="6159500" y="2495550"/>
          <p14:tracePt t="7851" x="6159500" y="2489200"/>
          <p14:tracePt t="8063" x="6188075" y="2476500"/>
          <p14:tracePt t="8070" x="6235700" y="2460625"/>
          <p14:tracePt t="8085" x="6305550" y="2422525"/>
          <p14:tracePt t="8101" x="6343650" y="2397125"/>
          <p14:tracePt t="8119" x="6394450" y="2371725"/>
          <p14:tracePt t="8135" x="6403975" y="2362200"/>
          <p14:tracePt t="8151" x="6419850" y="2339975"/>
          <p14:tracePt t="8168" x="6426200" y="2311400"/>
          <p14:tracePt t="8184" x="6426200" y="2254250"/>
          <p14:tracePt t="8201" x="6423025" y="2219325"/>
          <p14:tracePt t="8219" x="6403975" y="2168525"/>
          <p14:tracePt t="8235" x="6403975" y="2139950"/>
          <p14:tracePt t="8251" x="6403975" y="2130425"/>
          <p14:tracePt t="8269" x="6403975" y="2120900"/>
          <p14:tracePt t="8319" x="6410325" y="2120900"/>
          <p14:tracePt t="8326" x="6416675" y="2120900"/>
          <p14:tracePt t="8334" x="6426200" y="2120900"/>
          <p14:tracePt t="8350" x="6454775" y="2120900"/>
          <p14:tracePt t="8367" x="6518275" y="2124075"/>
          <p14:tracePt t="8384" x="6638925" y="2146300"/>
          <p14:tracePt t="8401" x="6724650" y="2168525"/>
          <p14:tracePt t="8419" x="6870700" y="2193925"/>
          <p14:tracePt t="8434" x="6978650" y="2209800"/>
          <p14:tracePt t="8451" x="7061200" y="2225675"/>
          <p14:tracePt t="8467" x="7150100" y="2247900"/>
          <p14:tracePt t="8485" x="7305675" y="2273300"/>
          <p14:tracePt t="8501" x="7400925" y="2289175"/>
          <p14:tracePt t="8519" x="7515225" y="2320925"/>
          <p14:tracePt t="8535" x="7578725" y="2333625"/>
          <p14:tracePt t="8551" x="7642225" y="2346325"/>
          <p14:tracePt t="8568" x="7721600" y="2368550"/>
          <p14:tracePt t="8584" x="7769225" y="2387600"/>
          <p14:tracePt t="8600" x="7807325" y="2400300"/>
          <p14:tracePt t="8618" x="7854950" y="2419350"/>
          <p14:tracePt t="8635" x="7877175" y="2425700"/>
          <p14:tracePt t="8651" x="7902575" y="2435225"/>
          <p14:tracePt t="8655" x="7912100" y="2435225"/>
          <p14:tracePt t="8669" x="7921625" y="2447925"/>
          <p14:tracePt t="8685" x="7947025" y="2457450"/>
          <p14:tracePt t="8701" x="7962900" y="2470150"/>
          <p14:tracePt t="8718" x="8004175" y="2486025"/>
          <p14:tracePt t="8734" x="8013700" y="2501900"/>
          <p14:tracePt t="8751" x="8032750" y="2527300"/>
          <p14:tracePt t="8768" x="8048625" y="2568575"/>
          <p14:tracePt t="8784" x="8074025" y="2593975"/>
          <p14:tracePt t="8801" x="8086725" y="2622550"/>
          <p14:tracePt t="8818" x="8105775" y="2667000"/>
          <p14:tracePt t="8834" x="8124825" y="2720975"/>
          <p14:tracePt t="8851" x="8137525" y="2765425"/>
          <p14:tracePt t="8868" x="8150225" y="2828925"/>
          <p14:tracePt t="8883" x="8150225" y="2857500"/>
          <p14:tracePt t="8901" x="8150225" y="2886075"/>
          <p14:tracePt t="8919" x="8137525" y="2936875"/>
          <p14:tracePt t="8934" x="8118475" y="2959100"/>
          <p14:tracePt t="8952" x="8093075" y="2997200"/>
          <p14:tracePt t="8968" x="8054975" y="3035300"/>
          <p14:tracePt t="8984" x="8045450" y="3044825"/>
          <p14:tracePt t="9000" x="8035925" y="3060700"/>
          <p14:tracePt t="9018" x="8020050" y="3076575"/>
          <p14:tracePt t="9034" x="8007350" y="3079750"/>
          <p14:tracePt t="9050" x="7994650" y="3079750"/>
          <p14:tracePt t="9068" x="7981950" y="3079750"/>
          <p14:tracePt t="9085" x="7981950" y="3086100"/>
          <p14:tracePt t="9118" x="7975600" y="3086100"/>
          <p14:tracePt t="9147" x="7972425" y="3086100"/>
          <p14:tracePt t="9182" x="7966075" y="3086100"/>
          <p14:tracePt t="9410" x="7962900" y="3089275"/>
          <p14:tracePt t="9417" x="7956550" y="3095625"/>
          <p14:tracePt t="9425" x="7953375" y="3105150"/>
          <p14:tracePt t="9433" x="7940675" y="3111500"/>
          <p14:tracePt t="9450" x="7931150" y="3121025"/>
          <p14:tracePt t="9484" x="7902575" y="3171825"/>
          <p14:tracePt t="9518" x="7832725" y="3270250"/>
          <p14:tracePt t="9534" x="7797800" y="3327400"/>
          <p14:tracePt t="9550" x="7778750" y="3365500"/>
          <p14:tracePt t="9568" x="7734300" y="3400425"/>
          <p14:tracePt t="9583" x="7708900" y="3432175"/>
          <p14:tracePt t="9601" x="7661275" y="3467100"/>
          <p14:tracePt t="9618" x="7400925" y="3568700"/>
          <p14:tracePt t="9634" x="6991350" y="3695700"/>
          <p14:tracePt t="9653" x="6146800" y="3962400"/>
          <p14:tracePt t="9669" x="5546725" y="4111625"/>
          <p14:tracePt t="9686" x="5045075" y="4222750"/>
          <p14:tracePt t="9707" x="4413250" y="4340225"/>
          <p14:tracePt t="9719" x="4038600" y="4387850"/>
          <p14:tracePt t="9736" x="3683000" y="4448175"/>
          <p14:tracePt t="9753" x="3267075" y="4498975"/>
          <p14:tracePt t="9769" x="3067050" y="4546600"/>
          <p14:tracePt t="9785" x="2905125" y="4581525"/>
          <p14:tracePt t="9801" x="2825750" y="4613275"/>
          <p14:tracePt t="9817" x="2749550" y="4654550"/>
          <p14:tracePt t="9833" x="2717800" y="4686300"/>
          <p14:tracePt t="9850" x="2692400" y="4724400"/>
          <p14:tracePt t="9867" x="2641600" y="4810125"/>
          <p14:tracePt t="9884" x="2622550" y="4841875"/>
          <p14:tracePt t="9901" x="2609850" y="4870450"/>
          <p14:tracePt t="9918" x="2593975" y="4886325"/>
          <p14:tracePt t="10161" x="2609850" y="4864100"/>
          <p14:tracePt t="10167" x="2635250" y="4816475"/>
          <p14:tracePt t="10185" x="2692400" y="4711700"/>
          <p14:tracePt t="10201" x="2755900" y="4578350"/>
          <p14:tracePt t="10218" x="2841625" y="4413250"/>
          <p14:tracePt t="10234" x="2889250" y="4343400"/>
          <p14:tracePt t="10251" x="2930525" y="4302125"/>
          <p14:tracePt t="10267" x="2981325" y="4273550"/>
          <p14:tracePt t="10283" x="3003550" y="4260850"/>
          <p14:tracePt t="10300" x="3028950" y="4248150"/>
          <p14:tracePt t="10317" x="3067050" y="4248150"/>
          <p14:tracePt t="10334" x="3098800" y="4264025"/>
          <p14:tracePt t="10351" x="3121025" y="4279900"/>
          <p14:tracePt t="10367" x="3130550" y="4289425"/>
          <p14:tracePt t="10384" x="3140075" y="4298950"/>
          <p14:tracePt t="10402" x="3140075" y="4318000"/>
          <p14:tracePt t="10418" x="3149600" y="4327525"/>
          <p14:tracePt t="10435" x="3159125" y="4337050"/>
          <p14:tracePt t="10452" x="3178175" y="4387850"/>
          <p14:tracePt t="10468" x="3190875" y="4432300"/>
          <p14:tracePt t="10484" x="3209925" y="4470400"/>
          <p14:tracePt t="10501" x="3222625" y="4518025"/>
          <p14:tracePt t="10517" x="3222625" y="4549775"/>
          <p14:tracePt t="10534" x="3222625" y="4559300"/>
          <p14:tracePt t="10551" x="3222625" y="4572000"/>
          <p14:tracePt t="10567" x="3222625" y="4581525"/>
          <p14:tracePt t="10584" x="3222625" y="4597400"/>
          <p14:tracePt t="10852" x="3219450" y="4530725"/>
          <p14:tracePt t="10859" x="3209925" y="4425950"/>
          <p14:tracePt t="10868" x="3209925" y="4286250"/>
          <p14:tracePt t="10884" x="3190875" y="4070350"/>
          <p14:tracePt t="10901" x="3159125" y="3676650"/>
          <p14:tracePt t="10917" x="3121025" y="3457575"/>
          <p14:tracePt t="10941" x="3073400" y="3117850"/>
          <p14:tracePt t="10967" x="3035300" y="2781300"/>
          <p14:tracePt t="11001" x="3035300" y="2571750"/>
          <p14:tracePt t="11017" x="3038475" y="2511425"/>
          <p14:tracePt t="11034" x="3038475" y="2428875"/>
          <p14:tracePt t="11050" x="3038475" y="2314575"/>
          <p14:tracePt t="11066" x="3035300" y="2251075"/>
          <p14:tracePt t="11084" x="3028950" y="2190750"/>
          <p14:tracePt t="11100" x="3028950" y="2085975"/>
          <p14:tracePt t="11117" x="3028950" y="2003425"/>
          <p14:tracePt t="11134" x="3028950" y="1930400"/>
          <p14:tracePt t="11151" x="3028950" y="1847850"/>
          <p14:tracePt t="11167" x="3032125" y="1784350"/>
          <p14:tracePt t="11184" x="3057525" y="1698625"/>
          <p14:tracePt t="11188" x="3057525" y="1651000"/>
          <p14:tracePt t="11200" x="3073400" y="1568450"/>
          <p14:tracePt t="11217" x="3079750" y="1514475"/>
          <p14:tracePt t="11234" x="3086100" y="1479550"/>
          <p14:tracePt t="11250" x="3086100" y="1431925"/>
          <p14:tracePt t="11267" x="3086100" y="1419225"/>
          <p14:tracePt t="11283" x="3086100" y="1409700"/>
          <p14:tracePt t="11373" x="3082925" y="1409700"/>
          <p14:tracePt t="11388" x="3076575" y="1419225"/>
          <p14:tracePt t="11394" x="3073400" y="1422400"/>
          <p14:tracePt t="11402" x="3067050" y="1428750"/>
          <p14:tracePt t="11417" x="3051175" y="1457325"/>
          <p14:tracePt t="11434" x="3051175" y="1536700"/>
          <p14:tracePt t="11451" x="3051175" y="1708150"/>
          <p14:tracePt t="11467" x="3057525" y="1892300"/>
          <p14:tracePt t="11484" x="3076575" y="2054225"/>
          <p14:tracePt t="11500" x="3101975" y="2298700"/>
          <p14:tracePt t="11517" x="3140075" y="2460625"/>
          <p14:tracePt t="11534" x="3162300" y="2559050"/>
          <p14:tracePt t="11551" x="3203575" y="2705100"/>
          <p14:tracePt t="11568" x="3219450" y="2790825"/>
          <p14:tracePt t="11584" x="3225800" y="2886075"/>
          <p14:tracePt t="11601" x="3241675" y="2994025"/>
          <p14:tracePt t="11617" x="3257550" y="3092450"/>
          <p14:tracePt t="11633" x="3273425" y="3187700"/>
          <p14:tracePt t="11650" x="3292475" y="3352800"/>
          <p14:tracePt t="11667" x="3292475" y="3435350"/>
          <p14:tracePt t="11683" x="3292475" y="3527425"/>
          <p14:tracePt t="11686" x="3292475" y="3584575"/>
          <p14:tracePt t="11700" x="3292475" y="3676650"/>
          <p14:tracePt t="11717" x="3292475" y="3771900"/>
          <p14:tracePt t="11734" x="3292475" y="3863975"/>
          <p14:tracePt t="11750" x="3292475" y="4025900"/>
          <p14:tracePt t="11767" x="3292475" y="4140200"/>
          <p14:tracePt t="11784" x="3298825" y="4244975"/>
          <p14:tracePt t="11801" x="3333750" y="4413250"/>
          <p14:tracePt t="11817" x="3340100" y="4518025"/>
          <p14:tracePt t="11835" x="3355975" y="4629150"/>
          <p14:tracePt t="11851" x="3362325" y="4673600"/>
          <p14:tracePt t="11868" x="3368675" y="4711700"/>
          <p14:tracePt t="11884" x="3368675" y="4733925"/>
          <p14:tracePt t="11900" x="3371850" y="4762500"/>
          <p14:tracePt t="11916" x="3371850" y="4772025"/>
          <p14:tracePt t="11933" x="3378200" y="4781550"/>
          <p14:tracePt t="11971" x="3378200" y="4778375"/>
          <p14:tracePt t="11983" x="3378200" y="4775200"/>
          <p14:tracePt t="12001" x="3378200" y="4768850"/>
          <p14:tracePt t="14276" x="3384550" y="4752975"/>
          <p14:tracePt t="14283" x="3387725" y="4733925"/>
          <p14:tracePt t="14290" x="3397250" y="4708525"/>
          <p14:tracePt t="14300" x="3403600" y="4689475"/>
          <p14:tracePt t="14318" x="3409950" y="4625975"/>
          <p14:tracePt t="14350" x="3381375" y="4467225"/>
          <p14:tracePt t="14386" x="3203575" y="4060825"/>
          <p14:tracePt t="14401" x="3089275" y="3892550"/>
          <p14:tracePt t="14418" x="2978150" y="3733800"/>
          <p14:tracePt t="14434" x="2927350" y="3683000"/>
          <p14:tracePt t="14451" x="2905125" y="3670300"/>
          <p14:tracePt t="14467" x="2889250" y="3670300"/>
          <p14:tracePt t="14483" x="2889250" y="3676650"/>
          <p14:tracePt t="14500" x="2898775" y="3705225"/>
          <p14:tracePt t="14517" x="2978150" y="3816350"/>
          <p14:tracePt t="14533" x="3089275" y="3952875"/>
          <p14:tracePt t="14550" x="3187700" y="4092575"/>
          <p14:tracePt t="14567" x="3340100" y="4270375"/>
          <p14:tracePt t="14584" x="3419475" y="4375150"/>
          <p14:tracePt t="14600" x="3489325" y="4479925"/>
          <p14:tracePt t="14617" x="3521075" y="4546600"/>
          <p14:tracePt t="14633" x="3527425" y="4562475"/>
          <p14:tracePt t="14650" x="3527425" y="4572000"/>
          <p14:tracePt t="14667" x="3521075" y="4575175"/>
          <p14:tracePt t="14684" x="3511550" y="4575175"/>
          <p14:tracePt t="14700" x="3502025" y="4575175"/>
          <p14:tracePt t="14717" x="3479800" y="4575175"/>
          <p14:tracePt t="14733" x="3470275" y="4575175"/>
          <p14:tracePt t="14750" x="3460750" y="4575175"/>
          <p14:tracePt t="14767" x="3448050" y="4568825"/>
          <p14:tracePt t="14783" x="3438525" y="4568825"/>
          <p14:tracePt t="14800" x="3429000" y="4568825"/>
          <p14:tracePt t="14817" x="3413125" y="4568825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280px-H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573463"/>
            <a:ext cx="4862512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AutoShape 4" descr="9k="/>
          <p:cNvSpPr>
            <a:spLocks noChangeAspect="1" noChangeArrowheads="1"/>
          </p:cNvSpPr>
          <p:nvPr/>
        </p:nvSpPr>
        <p:spPr bwMode="auto">
          <a:xfrm>
            <a:off x="3338513" y="2505075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61444" name="AutoShape 5" descr="9k="/>
          <p:cNvSpPr>
            <a:spLocks noChangeAspect="1" noChangeArrowheads="1"/>
          </p:cNvSpPr>
          <p:nvPr/>
        </p:nvSpPr>
        <p:spPr bwMode="auto">
          <a:xfrm>
            <a:off x="3338513" y="2505075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61445" name="Picture 8" descr="ANd9GcTq-APufW8NCbI1_gtqsaeAEumCDYS8fGKdvo2DfOBEg0yWIDS6HFPgJurHn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88913"/>
            <a:ext cx="6437312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 Box 9"/>
          <p:cNvSpPr txBox="1">
            <a:spLocks noChangeArrowheads="1"/>
          </p:cNvSpPr>
          <p:nvPr/>
        </p:nvSpPr>
        <p:spPr bwMode="auto">
          <a:xfrm>
            <a:off x="7648575" y="3354388"/>
            <a:ext cx="917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00FF"/>
                </a:solidFill>
              </a:rPr>
              <a:t>Pyxide</a:t>
            </a:r>
          </a:p>
        </p:txBody>
      </p:sp>
      <p:sp>
        <p:nvSpPr>
          <p:cNvPr id="61447" name="Text Box 10"/>
          <p:cNvSpPr txBox="1">
            <a:spLocks noChangeArrowheads="1"/>
          </p:cNvSpPr>
          <p:nvPr/>
        </p:nvSpPr>
        <p:spPr bwMode="auto">
          <a:xfrm>
            <a:off x="6732588" y="4221163"/>
            <a:ext cx="23971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000"/>
              <a:t>Certaines espèces de</a:t>
            </a:r>
          </a:p>
          <a:p>
            <a:pPr eaLnBrk="1" hangingPunct="1"/>
            <a:r>
              <a:rPr lang="fr-FR" altLang="fr-FR" sz="2000" i="1">
                <a:solidFill>
                  <a:srgbClr val="CC0000"/>
                </a:solidFill>
              </a:rPr>
              <a:t>Primulaceae</a:t>
            </a:r>
          </a:p>
        </p:txBody>
      </p:sp>
      <p:sp>
        <p:nvSpPr>
          <p:cNvPr id="61448" name="Line 11"/>
          <p:cNvSpPr>
            <a:spLocks noChangeShapeType="1"/>
          </p:cNvSpPr>
          <p:nvPr/>
        </p:nvSpPr>
        <p:spPr bwMode="auto">
          <a:xfrm>
            <a:off x="2124075" y="3357563"/>
            <a:ext cx="151130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1449" name="Line 12"/>
          <p:cNvSpPr>
            <a:spLocks noChangeShapeType="1"/>
          </p:cNvSpPr>
          <p:nvPr/>
        </p:nvSpPr>
        <p:spPr bwMode="auto">
          <a:xfrm flipV="1">
            <a:off x="2124075" y="1125538"/>
            <a:ext cx="3527425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1450" name="Text Box 13"/>
          <p:cNvSpPr txBox="1">
            <a:spLocks noChangeArrowheads="1"/>
          </p:cNvSpPr>
          <p:nvPr/>
        </p:nvSpPr>
        <p:spPr bwMode="auto">
          <a:xfrm>
            <a:off x="468313" y="2852738"/>
            <a:ext cx="1655762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600"/>
              <a:t>Capsule s’ouvrant par un couvercle ou clapet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88"/>
    </mc:Choice>
    <mc:Fallback xmlns="">
      <p:transition spd="slow" advTm="11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07" x="3441700" y="4584700"/>
          <p14:tracePt t="3214" x="3514725" y="4613275"/>
          <p14:tracePt t="3222" x="3609975" y="4660900"/>
          <p14:tracePt t="3234" x="3835400" y="4749800"/>
          <p14:tracePt t="3250" x="4175125" y="4870450"/>
          <p14:tracePt t="3274" x="4597400" y="4991100"/>
          <p14:tracePt t="3300" x="5051425" y="5086350"/>
          <p14:tracePt t="3334" x="5435600" y="5133975"/>
          <p14:tracePt t="3351" x="5537200" y="5133975"/>
          <p14:tracePt t="3367" x="5632450" y="5140325"/>
          <p14:tracePt t="3383" x="5762625" y="5149850"/>
          <p14:tracePt t="3400" x="5822950" y="5149850"/>
          <p14:tracePt t="3417" x="5861050" y="5168900"/>
          <p14:tracePt t="3434" x="5902325" y="5168900"/>
          <p14:tracePt t="3450" x="5924550" y="5168900"/>
          <p14:tracePt t="3467" x="5946775" y="5168900"/>
          <p14:tracePt t="3483" x="5994400" y="5168900"/>
          <p14:tracePt t="3500" x="6022975" y="5168900"/>
          <p14:tracePt t="3516" x="6057900" y="5165725"/>
          <p14:tracePt t="3533" x="6080125" y="5143500"/>
          <p14:tracePt t="3550" x="6086475" y="5127625"/>
          <p14:tracePt t="3566" x="6083300" y="5073650"/>
          <p14:tracePt t="3583" x="6067425" y="5045075"/>
          <p14:tracePt t="4048" x="6092825" y="5032375"/>
          <p14:tracePt t="4057" x="6118225" y="5026025"/>
          <p14:tracePt t="4066" x="6156325" y="5016500"/>
          <p14:tracePt t="4083" x="6248400" y="4997450"/>
          <p14:tracePt t="4099" x="6292850" y="4991100"/>
          <p14:tracePt t="4118" x="6350000" y="4965700"/>
          <p14:tracePt t="4149" x="6448425" y="4940300"/>
          <p14:tracePt t="4183" x="6654800" y="4908550"/>
          <p14:tracePt t="4200" x="6705600" y="4902200"/>
          <p14:tracePt t="4216" x="6737350" y="4895850"/>
          <p14:tracePt t="4219" x="6746875" y="4889500"/>
          <p14:tracePt t="4232" x="6778625" y="4876800"/>
          <p14:tracePt t="4249" x="6788150" y="4867275"/>
          <p14:tracePt t="4267" x="6804025" y="4851400"/>
          <p14:tracePt t="4283" x="6819900" y="4841875"/>
          <p14:tracePt t="4299" x="6829425" y="4835525"/>
          <p14:tracePt t="4317" x="6832600" y="4822825"/>
          <p14:tracePt t="4333" x="6829425" y="4794250"/>
          <p14:tracePt t="4350" x="6791325" y="4752975"/>
          <p14:tracePt t="4367" x="6597650" y="4587875"/>
          <p14:tracePt t="4383" x="6416675" y="4473575"/>
          <p14:tracePt t="4400" x="6216650" y="4378325"/>
          <p14:tracePt t="4418" x="5969000" y="4295775"/>
          <p14:tracePt t="4434" x="5829300" y="4276725"/>
          <p14:tracePt t="4449" x="5680075" y="4276725"/>
          <p14:tracePt t="4467" x="5502275" y="4292600"/>
          <p14:tracePt t="4483" x="5407025" y="4308475"/>
          <p14:tracePt t="4500" x="5311775" y="4324350"/>
          <p14:tracePt t="4517" x="5187950" y="4352925"/>
          <p14:tracePt t="4533" x="5124450" y="4365625"/>
          <p14:tracePt t="4550" x="5070475" y="4381500"/>
          <p14:tracePt t="4567" x="4987925" y="4400550"/>
          <p14:tracePt t="4583" x="4921250" y="4422775"/>
          <p14:tracePt t="4600" x="4857750" y="4435475"/>
          <p14:tracePt t="4617" x="4775200" y="4457700"/>
          <p14:tracePt t="4633" x="4752975" y="4470400"/>
          <p14:tracePt t="4649" x="4721225" y="4486275"/>
          <p14:tracePt t="4666" x="4699000" y="4502150"/>
          <p14:tracePt t="4682" x="4679950" y="4514850"/>
          <p14:tracePt t="4699" x="4654550" y="4524375"/>
          <p14:tracePt t="4717" x="4581525" y="4552950"/>
          <p14:tracePt t="4733" x="4527550" y="4565650"/>
          <p14:tracePt t="4750" x="4483100" y="4578350"/>
          <p14:tracePt t="4766" x="4416425" y="4597400"/>
          <p14:tracePt t="4782" x="4394200" y="4616450"/>
          <p14:tracePt t="4800" x="4368800" y="4625975"/>
          <p14:tracePt t="4816" x="4308475" y="4638675"/>
          <p14:tracePt t="4832" x="4260850" y="4648200"/>
          <p14:tracePt t="4849" x="4206875" y="4660900"/>
          <p14:tracePt t="4867" x="4143375" y="4679950"/>
          <p14:tracePt t="4883" x="4114800" y="4692650"/>
          <p14:tracePt t="4900" x="4083050" y="4692650"/>
          <p14:tracePt t="4916" x="4051300" y="4692650"/>
          <p14:tracePt t="4932" x="4016375" y="4692650"/>
          <p14:tracePt t="4950" x="3971925" y="4692650"/>
          <p14:tracePt t="4967" x="3908425" y="4692650"/>
          <p14:tracePt t="4983" x="3873500" y="4692650"/>
          <p14:tracePt t="5000" x="3841750" y="4683125"/>
          <p14:tracePt t="5016" x="3806825" y="4664075"/>
          <p14:tracePt t="5033" x="3778250" y="4664075"/>
          <p14:tracePt t="5049" x="3752850" y="4651375"/>
          <p14:tracePt t="5066" x="3711575" y="4635500"/>
          <p14:tracePt t="5082" x="3689350" y="4616450"/>
          <p14:tracePt t="5099" x="3663950" y="4584700"/>
          <p14:tracePt t="5116" x="3648075" y="4521200"/>
          <p14:tracePt t="5133" x="3648075" y="4498975"/>
          <p14:tracePt t="5150" x="3648075" y="4470400"/>
          <p14:tracePt t="5166" x="3648075" y="4445000"/>
          <p14:tracePt t="5183" x="3648075" y="4429125"/>
          <p14:tracePt t="5200" x="3648075" y="4413250"/>
          <p14:tracePt t="5216" x="3648075" y="4394200"/>
          <p14:tracePt t="5232" x="3648075" y="4378325"/>
          <p14:tracePt t="5249" x="3648075" y="4368800"/>
          <p14:tracePt t="5266" x="3648075" y="4352925"/>
          <p14:tracePt t="5496" x="3686175" y="4371975"/>
          <p14:tracePt t="5502" x="3717925" y="4400550"/>
          <p14:tracePt t="5516" x="3784600" y="4438650"/>
          <p14:tracePt t="5533" x="3825875" y="4460875"/>
          <p14:tracePt t="5549" x="3841750" y="4476750"/>
          <p14:tracePt t="5566" x="3857625" y="4486275"/>
          <p14:tracePt t="5583" x="3873500" y="4492625"/>
          <p14:tracePt t="5600" x="3876675" y="4492625"/>
          <p14:tracePt t="5866" x="3895725" y="4518025"/>
          <p14:tracePt t="5872" x="3914775" y="4537075"/>
          <p14:tracePt t="5882" x="3943350" y="4549775"/>
          <p14:tracePt t="5899" x="3978275" y="4591050"/>
          <p14:tracePt t="5916" x="4019550" y="4625975"/>
          <p14:tracePt t="5933" x="4038600" y="4657725"/>
          <p14:tracePt t="5951" x="4054475" y="4673600"/>
          <p14:tracePt t="5966" x="4070350" y="4683125"/>
          <p14:tracePt t="5983" x="4073525" y="4692650"/>
          <p14:tracePt t="6000" x="4083050" y="4692650"/>
          <p14:tracePt t="6016" x="4124325" y="4692650"/>
          <p14:tracePt t="6033" x="4187825" y="4689475"/>
          <p14:tracePt t="6049" x="4238625" y="4689475"/>
          <p14:tracePt t="6066" x="4318000" y="4683125"/>
          <p14:tracePt t="6083" x="4352925" y="4676775"/>
          <p14:tracePt t="6101" x="4416425" y="4670425"/>
          <p14:tracePt t="6116" x="4467225" y="4670425"/>
          <p14:tracePt t="6132" x="4530725" y="4654550"/>
          <p14:tracePt t="6150" x="4645025" y="4632325"/>
          <p14:tracePt t="6166" x="4708525" y="4610100"/>
          <p14:tracePt t="6183" x="4765675" y="4597400"/>
          <p14:tracePt t="6201" x="4797425" y="4552950"/>
          <p14:tracePt t="6217" x="4803775" y="4502150"/>
          <p14:tracePt t="6233" x="4778375" y="4435475"/>
          <p14:tracePt t="6237" x="4762500" y="4397375"/>
          <p14:tracePt t="6253" x="4708525" y="4337050"/>
          <p14:tracePt t="6266" x="4667250" y="4286250"/>
          <p14:tracePt t="6282" x="4613275" y="4225925"/>
          <p14:tracePt t="6300" x="4568825" y="4175125"/>
          <p14:tracePt t="6316" x="4559300" y="4165600"/>
          <p14:tracePt t="6332" x="4546600" y="4156075"/>
          <p14:tracePt t="6350" x="4533900" y="4140200"/>
          <p14:tracePt t="6366" x="4518025" y="4130675"/>
          <p14:tracePt t="6383" x="4508500" y="4117975"/>
          <p14:tracePt t="6400" x="4492625" y="4117975"/>
          <p14:tracePt t="6416" x="4464050" y="4117975"/>
          <p14:tracePt t="6432" x="4441825" y="4117975"/>
          <p14:tracePt t="6450" x="4400550" y="4117975"/>
          <p14:tracePt t="6466" x="4340225" y="4117975"/>
          <p14:tracePt t="6483" x="4244975" y="4102100"/>
          <p14:tracePt t="6500" x="4070350" y="4102100"/>
          <p14:tracePt t="6516" x="3956050" y="4095750"/>
          <p14:tracePt t="6533" x="3870325" y="4086225"/>
          <p14:tracePt t="6549" x="3800475" y="4060825"/>
          <p14:tracePt t="6566" x="3771900" y="4048125"/>
          <p14:tracePt t="6582" x="3762375" y="4038600"/>
          <p14:tracePt t="6600" x="3746500" y="4010025"/>
          <p14:tracePt t="6616" x="3746500" y="3997325"/>
          <p14:tracePt t="6633" x="3746500" y="3981450"/>
          <p14:tracePt t="6650" x="3746500" y="3933825"/>
          <p14:tracePt t="6666" x="3749675" y="3889375"/>
          <p14:tracePt t="6683" x="3762375" y="3851275"/>
          <p14:tracePt t="6699" x="3806825" y="3806825"/>
          <p14:tracePt t="6716" x="3838575" y="3787775"/>
          <p14:tracePt t="6732" x="3867150" y="3781425"/>
          <p14:tracePt t="6749" x="3883025" y="3781425"/>
          <p14:tracePt t="6766" x="3892550" y="3787775"/>
          <p14:tracePt t="6782" x="3892550" y="3797300"/>
          <p14:tracePt t="6800" x="3892550" y="3838575"/>
          <p14:tracePt t="6816" x="3892550" y="3854450"/>
          <p14:tracePt t="6832" x="3892550" y="3863975"/>
          <p14:tracePt t="6849" x="3892550" y="3879850"/>
          <p14:tracePt t="6866" x="3892550" y="3892550"/>
          <p14:tracePt t="6883" x="3892550" y="3908425"/>
          <p14:tracePt t="6900" x="3889375" y="3949700"/>
          <p14:tracePt t="6916" x="3876675" y="3971925"/>
          <p14:tracePt t="6933" x="3863975" y="4003675"/>
          <p14:tracePt t="6950" x="3822700" y="4022725"/>
          <p14:tracePt t="6966" x="3813175" y="4032250"/>
          <p14:tracePt t="6982" x="3803650" y="4032250"/>
          <p14:tracePt t="6999" x="3781425" y="4032250"/>
          <p14:tracePt t="7016" x="3771900" y="4032250"/>
          <p14:tracePt t="7033" x="3762375" y="4032250"/>
          <p14:tracePt t="7050" x="3743325" y="4025900"/>
          <p14:tracePt t="7066" x="3733800" y="4025900"/>
          <p14:tracePt t="7083" x="3724275" y="4025900"/>
          <p14:tracePt t="7100" x="3708400" y="4025900"/>
          <p14:tracePt t="7132" x="3692525" y="4025900"/>
          <p14:tracePt t="7149" x="3679825" y="4025900"/>
          <p14:tracePt t="7166" x="3663950" y="4032250"/>
          <p14:tracePt t="7183" x="3632200" y="4051300"/>
          <p14:tracePt t="7200" x="3571875" y="4111625"/>
          <p14:tracePt t="7216" x="3543300" y="4159250"/>
          <p14:tracePt t="7233" x="3517900" y="4184650"/>
          <p14:tracePt t="7237" x="3498850" y="4213225"/>
          <p14:tracePt t="7249" x="3486150" y="4248150"/>
          <p14:tracePt t="7266" x="3473450" y="4295775"/>
          <p14:tracePt t="7282" x="3460750" y="4340225"/>
          <p14:tracePt t="7299" x="3432175" y="4432300"/>
          <p14:tracePt t="7316" x="3416300" y="4495800"/>
          <p14:tracePt t="7333" x="3403600" y="4540250"/>
          <p14:tracePt t="7350" x="3390900" y="4610100"/>
          <p14:tracePt t="7366" x="3390900" y="4648200"/>
          <p14:tracePt t="7383" x="3390900" y="4683125"/>
          <p14:tracePt t="7399" x="3390900" y="4746625"/>
          <p14:tracePt t="7415" x="3390900" y="4784725"/>
          <p14:tracePt t="7432" x="3390900" y="4806950"/>
          <p14:tracePt t="7450" x="3390900" y="4819650"/>
          <p14:tracePt t="7467" x="3390900" y="4835525"/>
          <p14:tracePt t="7483" x="3390900" y="4845050"/>
          <p14:tracePt t="7516" x="3397250" y="4838700"/>
          <p14:tracePt t="7532" x="3422650" y="4803775"/>
          <p14:tracePt t="7549" x="3473450" y="4708525"/>
          <p14:tracePt t="7565" x="3502025" y="4638675"/>
          <p14:tracePt t="7583" x="3540125" y="4581525"/>
          <p14:tracePt t="7600" x="3568700" y="4489450"/>
          <p14:tracePt t="7616" x="3590925" y="4413250"/>
          <p14:tracePt t="7633" x="3603625" y="4349750"/>
          <p14:tracePt t="7650" x="3625850" y="4238625"/>
          <p14:tracePt t="7665" x="3635375" y="4156075"/>
          <p14:tracePt t="7683" x="3641725" y="4092575"/>
          <p14:tracePt t="7699" x="3641725" y="4016375"/>
          <p14:tracePt t="7716" x="3641725" y="3994150"/>
          <p14:tracePt t="7732" x="3641725" y="3978275"/>
          <p14:tracePt t="7750" x="3641725" y="3968750"/>
          <p14:tracePt t="7770" x="3641725" y="3962400"/>
          <p14:tracePt t="7820" x="3644900" y="3962400"/>
          <p14:tracePt t="7827" x="3654425" y="3962400"/>
          <p14:tracePt t="7842" x="3660775" y="3962400"/>
          <p14:tracePt t="7906" x="3660775" y="3965575"/>
          <p14:tracePt t="7913" x="3660775" y="3968750"/>
          <p14:tracePt t="7920" x="3660775" y="3975100"/>
          <p14:tracePt t="7932" x="3660775" y="3984625"/>
          <p14:tracePt t="7949" x="3660775" y="4000500"/>
          <p14:tracePt t="7966" x="3660775" y="4010025"/>
          <p14:tracePt t="7983" x="3660775" y="4035425"/>
          <p14:tracePt t="8000" x="3660775" y="4057650"/>
          <p14:tracePt t="8016" x="3667125" y="4102100"/>
          <p14:tracePt t="8033" x="3695700" y="4175125"/>
          <p14:tracePt t="8050" x="3740150" y="4244975"/>
          <p14:tracePt t="8066" x="3787775" y="4314825"/>
          <p14:tracePt t="8083" x="3892550" y="4419600"/>
          <p14:tracePt t="8099" x="3975100" y="4492625"/>
          <p14:tracePt t="8116" x="4111625" y="4584700"/>
          <p14:tracePt t="8133" x="4384675" y="4708525"/>
          <p14:tracePt t="8150" x="4511675" y="4787900"/>
          <p14:tracePt t="8166" x="4613275" y="4848225"/>
          <p14:tracePt t="8183" x="4660900" y="4873625"/>
          <p14:tracePt t="8199" x="4679950" y="4883150"/>
          <p14:tracePt t="8216" x="4683125" y="4892675"/>
          <p14:tracePt t="8269" x="4676775" y="4892675"/>
          <p14:tracePt t="8276" x="4667250" y="4892675"/>
          <p14:tracePt t="8283" x="4664075" y="4892675"/>
          <p14:tracePt t="8299" x="4638675" y="4886325"/>
          <p14:tracePt t="8316" x="4600575" y="4873625"/>
          <p14:tracePt t="8333" x="4511675" y="4845050"/>
          <p14:tracePt t="8350" x="4448175" y="4829175"/>
          <p14:tracePt t="8366" x="4400550" y="4810125"/>
          <p14:tracePt t="8383" x="4337050" y="4791075"/>
          <p14:tracePt t="8399" x="4283075" y="4768850"/>
          <p14:tracePt t="8417" x="4213225" y="4730750"/>
          <p14:tracePt t="8433" x="4086225" y="4686300"/>
          <p14:tracePt t="8450" x="4029075" y="4657725"/>
          <p14:tracePt t="8467" x="3990975" y="4622800"/>
          <p14:tracePt t="8483" x="3921125" y="4514850"/>
          <p14:tracePt t="8499" x="3914775" y="4460875"/>
          <p14:tracePt t="8516" x="3914775" y="4425950"/>
          <p14:tracePt t="8533" x="3914775" y="4391025"/>
          <p14:tracePt t="8549" x="3914775" y="4381500"/>
          <p14:tracePt t="8567" x="3914775" y="4375150"/>
          <p14:tracePt t="8670" x="3921125" y="4375150"/>
          <p14:tracePt t="8677" x="3924300" y="4378325"/>
          <p14:tracePt t="8684" x="3930650" y="4381500"/>
          <p14:tracePt t="8699" x="3940175" y="4397375"/>
          <p14:tracePt t="8716" x="3959225" y="4429125"/>
          <p14:tracePt t="8733" x="3978275" y="4492625"/>
          <p14:tracePt t="8750" x="3990975" y="4524375"/>
          <p14:tracePt t="8766" x="4003675" y="4562475"/>
          <p14:tracePt t="8783" x="4016375" y="4603750"/>
          <p14:tracePt t="8799" x="4016375" y="4613275"/>
          <p14:tracePt t="8816" x="4016375" y="4622800"/>
          <p14:tracePt t="8833" x="4025900" y="4635500"/>
          <p14:tracePt t="8850" x="4029075" y="4648200"/>
          <p14:tracePt t="8866" x="4035425" y="4657725"/>
          <p14:tracePt t="8883" x="4044950" y="4670425"/>
          <p14:tracePt t="8900" x="4044950" y="4676775"/>
          <p14:tracePt t="8932" x="4048125" y="4676775"/>
          <p14:tracePt t="8949" x="4054475" y="4676775"/>
          <p14:tracePt t="8966" x="4064000" y="4676775"/>
          <p14:tracePt t="8983" x="4070350" y="4676775"/>
          <p14:tracePt t="9000" x="4070350" y="4673600"/>
          <p14:tracePt t="9017" x="4079875" y="4664075"/>
          <p14:tracePt t="9033" x="4098925" y="4648200"/>
          <p14:tracePt t="9050" x="4156075" y="4613275"/>
          <p14:tracePt t="9066" x="4257675" y="4552950"/>
          <p14:tracePt t="9082" x="4445000" y="4448175"/>
          <p14:tracePt t="9099" x="4568825" y="4394200"/>
          <p14:tracePt t="9116" x="4660900" y="4337050"/>
          <p14:tracePt t="9133" x="4768850" y="4273550"/>
          <p14:tracePt t="9149" x="4826000" y="4244975"/>
          <p14:tracePt t="9167" x="4895850" y="4200525"/>
          <p14:tracePt t="9183" x="5016500" y="4111625"/>
          <p14:tracePt t="9198" x="5130800" y="4032250"/>
          <p14:tracePt t="9216" x="5222875" y="3971925"/>
          <p14:tracePt t="9232" x="5311775" y="3921125"/>
          <p14:tracePt t="9248" x="5334000" y="3905250"/>
          <p14:tracePt t="9265" x="5349875" y="3892550"/>
          <p14:tracePt t="9282" x="5365750" y="3892550"/>
          <p14:tracePt t="9298" x="5372100" y="3892550"/>
          <p14:tracePt t="9404" x="5368925" y="3895725"/>
          <p14:tracePt t="9411" x="5365750" y="3898900"/>
          <p14:tracePt t="9418" x="5359400" y="3911600"/>
          <p14:tracePt t="9433" x="5327650" y="3933825"/>
          <p14:tracePt t="9449" x="5283200" y="3994150"/>
          <p14:tracePt t="9466" x="5235575" y="4038600"/>
          <p14:tracePt t="9483" x="5181600" y="4133850"/>
          <p14:tracePt t="9498" x="5153025" y="4200525"/>
          <p14:tracePt t="9517" x="5108575" y="4295775"/>
          <p14:tracePt t="9533" x="5076825" y="4362450"/>
          <p14:tracePt t="9549" x="5022850" y="4435475"/>
          <p14:tracePt t="9567" x="4946650" y="4533900"/>
          <p14:tracePt t="9583" x="4902200" y="4594225"/>
          <p14:tracePt t="9599" x="4857750" y="4645025"/>
          <p14:tracePt t="9616" x="4832350" y="4670425"/>
          <p14:tracePt t="9632" x="4803775" y="4699000"/>
          <p14:tracePt t="9649" x="4794250" y="4708525"/>
          <p14:tracePt t="9667" x="4778375" y="4721225"/>
          <p14:tracePt t="9682" x="4762500" y="4721225"/>
          <p14:tracePt t="9699" x="4752975" y="4721225"/>
          <p14:tracePt t="9717" x="4740275" y="4721225"/>
          <p14:tracePt t="9733" x="4730750" y="4721225"/>
          <p14:tracePt t="9749" x="4714875" y="4721225"/>
          <p14:tracePt t="9753" x="4708525" y="4721225"/>
          <p14:tracePt t="9766" x="4699000" y="4721225"/>
          <p14:tracePt t="9782" x="4689475" y="4721225"/>
          <p14:tracePt t="9799" x="4679950" y="4721225"/>
          <p14:tracePt t="9817" x="4660900" y="4721225"/>
          <p14:tracePt t="9833" x="4638675" y="4733925"/>
          <p14:tracePt t="9850" x="4600575" y="4746625"/>
          <p14:tracePt t="9867" x="4543425" y="4772025"/>
          <p14:tracePt t="9883" x="4518025" y="4781550"/>
          <p14:tracePt t="9899" x="4508500" y="4794250"/>
          <p14:tracePt t="9916" x="4489450" y="4794250"/>
          <p14:tracePt t="9932" x="4479925" y="4794250"/>
          <p14:tracePt t="9949" x="4470400" y="4794250"/>
          <p14:tracePt t="9967" x="4454525" y="4794250"/>
          <p14:tracePt t="9983" x="4438650" y="4794250"/>
          <p14:tracePt t="10000" x="4429125" y="4794250"/>
          <p14:tracePt t="10016" x="4425950" y="4794250"/>
          <p14:tracePt t="10033" x="4425950" y="4797425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6"/>
          <p:cNvSpPr txBox="1">
            <a:spLocks noChangeArrowheads="1"/>
          </p:cNvSpPr>
          <p:nvPr/>
        </p:nvSpPr>
        <p:spPr bwMode="auto">
          <a:xfrm>
            <a:off x="827088" y="476250"/>
            <a:ext cx="83169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FF00FF"/>
                </a:solidFill>
              </a:rPr>
              <a:t>Fruit de type pome : </a:t>
            </a:r>
            <a:r>
              <a:rPr lang="fr-FR" altLang="fr-FR">
                <a:solidFill>
                  <a:srgbClr val="FF9900"/>
                </a:solidFill>
              </a:rPr>
              <a:t>Pomme, poire, nèfle, coing</a:t>
            </a:r>
          </a:p>
        </p:txBody>
      </p:sp>
      <p:pic>
        <p:nvPicPr>
          <p:cNvPr id="6246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44000" cy="380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 Box 8"/>
          <p:cNvSpPr txBox="1">
            <a:spLocks noChangeArrowheads="1"/>
          </p:cNvSpPr>
          <p:nvPr/>
        </p:nvSpPr>
        <p:spPr bwMode="auto">
          <a:xfrm>
            <a:off x="3492500" y="0"/>
            <a:ext cx="30892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CC0000"/>
                </a:solidFill>
              </a:rPr>
              <a:t>Faux fruits simples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893"/>
    </mc:Choice>
    <mc:Fallback xmlns="">
      <p:transition spd="slow" advTm="105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77" x="4375150" y="4692650"/>
          <p14:tracePt t="5384" x="4289425" y="4537075"/>
          <p14:tracePt t="5394" x="4171950" y="4270375"/>
          <p14:tracePt t="5410" x="3952875" y="3740150"/>
          <p14:tracePt t="5414" x="3822700" y="3387725"/>
          <p14:tracePt t="5434" x="3486150" y="2590800"/>
          <p14:tracePt t="5450" x="3314700" y="2197100"/>
          <p14:tracePt t="5469" x="3136900" y="1717675"/>
          <p14:tracePt t="5495" x="3038475" y="1498600"/>
          <p14:tracePt t="5529" x="2917825" y="1298575"/>
          <p14:tracePt t="5544" x="2901950" y="1273175"/>
          <p14:tracePt t="5560" x="2889250" y="1257300"/>
          <p14:tracePt t="5577" x="2876550" y="1244600"/>
          <p14:tracePt t="5594" x="2860675" y="1238250"/>
          <p14:tracePt t="5610" x="2838450" y="1231900"/>
          <p14:tracePt t="5935" x="2803525" y="1235075"/>
          <p14:tracePt t="5942" x="2743200" y="1244600"/>
          <p14:tracePt t="5949" x="2673350" y="1254125"/>
          <p14:tracePt t="5961" x="2616200" y="1260475"/>
          <p14:tracePt t="5978" x="2416175" y="1289050"/>
          <p14:tracePt t="5994" x="2317750" y="1311275"/>
          <p14:tracePt t="6010" x="2225675" y="1311275"/>
          <p14:tracePt t="6026" x="2114550" y="1327150"/>
          <p14:tracePt t="6043" x="2060575" y="1333500"/>
          <p14:tracePt t="6061" x="1997075" y="1346200"/>
          <p14:tracePt t="6077" x="1968500" y="1352550"/>
          <p14:tracePt t="6094" x="1946275" y="1355725"/>
          <p14:tracePt t="6112" x="1911350" y="1355725"/>
          <p14:tracePt t="6127" x="1901825" y="1355725"/>
          <p14:tracePt t="6143" x="1892300" y="1355725"/>
          <p14:tracePt t="6160" x="1885950" y="1355725"/>
          <p14:tracePt t="6198" x="1885950" y="1349375"/>
          <p14:tracePt t="6211" x="1892300" y="1339850"/>
          <p14:tracePt t="6228" x="1905000" y="1323975"/>
          <p14:tracePt t="6244" x="1943100" y="1295400"/>
          <p14:tracePt t="6261" x="2038350" y="1250950"/>
          <p14:tracePt t="6277" x="2082800" y="1231900"/>
          <p14:tracePt t="6293" x="2105025" y="1219200"/>
          <p14:tracePt t="6311" x="2127250" y="1209675"/>
          <p14:tracePt t="6327" x="2136775" y="1209675"/>
          <p14:tracePt t="6405" x="2133600" y="1209675"/>
          <p14:tracePt t="6412" x="2130425" y="1209675"/>
          <p14:tracePt t="6426" x="2108200" y="1200150"/>
          <p14:tracePt t="6443" x="2085975" y="1193800"/>
          <p14:tracePt t="6461" x="2028825" y="1193800"/>
          <p14:tracePt t="6477" x="2000250" y="1193800"/>
          <p14:tracePt t="6494" x="1978025" y="1193800"/>
          <p14:tracePt t="6511" x="1965325" y="1193800"/>
          <p14:tracePt t="6527" x="1949450" y="1193800"/>
          <p14:tracePt t="6544" x="1939925" y="1193800"/>
          <p14:tracePt t="6560" x="1924050" y="1193800"/>
          <p14:tracePt t="6577" x="1914525" y="1193800"/>
          <p14:tracePt t="6611" x="1933575" y="1181100"/>
          <p14:tracePt t="6627" x="2079625" y="1149350"/>
          <p14:tracePt t="6644" x="2266950" y="1120775"/>
          <p14:tracePt t="6661" x="2530475" y="1092200"/>
          <p14:tracePt t="6677" x="2657475" y="1085850"/>
          <p14:tracePt t="6694" x="2743200" y="1069975"/>
          <p14:tracePt t="6710" x="2822575" y="1057275"/>
          <p14:tracePt t="6727" x="2867025" y="1057275"/>
          <p14:tracePt t="6743" x="2911475" y="1057275"/>
          <p14:tracePt t="6761" x="2965450" y="1057275"/>
          <p14:tracePt t="6777" x="2997200" y="1057275"/>
          <p14:tracePt t="6794" x="3019425" y="1057275"/>
          <p14:tracePt t="6810" x="3035300" y="1057275"/>
          <p14:tracePt t="6826" x="3044825" y="1057275"/>
          <p14:tracePt t="6861" x="3063875" y="1057275"/>
          <p14:tracePt t="6877" x="3073400" y="1057275"/>
          <p14:tracePt t="6894" x="3089275" y="1057275"/>
          <p14:tracePt t="6911" x="3136900" y="1057275"/>
          <p14:tracePt t="6927" x="3181350" y="1057275"/>
          <p14:tracePt t="6943" x="3241675" y="1057275"/>
          <p14:tracePt t="6960" x="3311525" y="1041400"/>
          <p14:tracePt t="6977" x="3349625" y="1028700"/>
          <p14:tracePt t="6993" x="3387725" y="1025525"/>
          <p14:tracePt t="7010" x="3425825" y="1025525"/>
          <p14:tracePt t="7027" x="3448050" y="1025525"/>
          <p14:tracePt t="7044" x="3470275" y="1019175"/>
          <p14:tracePt t="7061" x="3511550" y="1019175"/>
          <p14:tracePt t="7077" x="3540125" y="1019175"/>
          <p14:tracePt t="7093" x="3549650" y="1019175"/>
          <p14:tracePt t="7110" x="3565525" y="1019175"/>
          <p14:tracePt t="7126" x="3575050" y="1019175"/>
          <p14:tracePt t="7143" x="3590925" y="1019175"/>
          <p14:tracePt t="7204" x="3590925" y="1012825"/>
          <p14:tracePt t="7211" x="3590925" y="1009650"/>
          <p14:tracePt t="7227" x="3581400" y="996950"/>
          <p14:tracePt t="7243" x="3571875" y="996950"/>
          <p14:tracePt t="7260" x="3562350" y="987425"/>
          <p14:tracePt t="7317" x="3559175" y="987425"/>
          <p14:tracePt t="7324" x="3552825" y="987425"/>
          <p14:tracePt t="7332" x="3549650" y="987425"/>
          <p14:tracePt t="7343" x="3543300" y="987425"/>
          <p14:tracePt t="7360" x="3524250" y="977900"/>
          <p14:tracePt t="7376" x="3511550" y="977900"/>
          <p14:tracePt t="7393" x="3502025" y="971550"/>
          <p14:tracePt t="7409" x="3463925" y="958850"/>
          <p14:tracePt t="7426" x="3432175" y="955675"/>
          <p14:tracePt t="7443" x="3397250" y="955675"/>
          <p14:tracePt t="7460" x="3355975" y="955675"/>
          <p14:tracePt t="7476" x="3333750" y="955675"/>
          <p14:tracePt t="7493" x="3305175" y="955675"/>
          <p14:tracePt t="7510" x="3289300" y="955675"/>
          <p14:tracePt t="7526" x="3279775" y="955675"/>
          <p14:tracePt t="7543" x="3270250" y="955675"/>
          <p14:tracePt t="7560" x="3251200" y="955675"/>
          <p14:tracePt t="7576" x="3244850" y="955675"/>
          <p14:tracePt t="7593" x="3235325" y="955675"/>
          <p14:tracePt t="7610" x="3225800" y="955675"/>
          <p14:tracePt t="7627" x="3219450" y="962025"/>
          <p14:tracePt t="7643" x="3216275" y="962025"/>
          <p14:tracePt t="7660" x="3206750" y="965200"/>
          <p14:tracePt t="7677" x="3200400" y="971550"/>
          <p14:tracePt t="7694" x="3194050" y="971550"/>
          <p14:tracePt t="7711" x="3190875" y="981075"/>
          <p14:tracePt t="7727" x="3181350" y="981075"/>
          <p14:tracePt t="7744" x="3175000" y="990600"/>
          <p14:tracePt t="7760" x="3165475" y="996950"/>
          <p14:tracePt t="7777" x="3155950" y="996950"/>
          <p14:tracePt t="7793" x="3149600" y="1000125"/>
          <p14:tracePt t="7809" x="3146425" y="1006475"/>
          <p14:tracePt t="7826" x="3140075" y="1006475"/>
          <p14:tracePt t="7844" x="3136900" y="1009650"/>
          <p14:tracePt t="7860" x="3127375" y="1009650"/>
          <p14:tracePt t="7877" x="3121025" y="1009650"/>
          <p14:tracePt t="7894" x="3117850" y="1009650"/>
          <p14:tracePt t="8574" x="3117850" y="996950"/>
          <p14:tracePt t="8581" x="3117850" y="990600"/>
          <p14:tracePt t="8594" x="3117850" y="981075"/>
          <p14:tracePt t="8610" x="3117850" y="971550"/>
          <p14:tracePt t="8626" x="3117850" y="962025"/>
          <p14:tracePt t="8644" x="3124200" y="962025"/>
          <p14:tracePt t="8659" x="3130550" y="958850"/>
          <p14:tracePt t="8694" x="3143250" y="958850"/>
          <p14:tracePt t="8727" x="3159125" y="958850"/>
          <p14:tracePt t="8744" x="3162300" y="958850"/>
          <p14:tracePt t="8760" x="3168650" y="958850"/>
          <p14:tracePt t="8776" x="3175000" y="958850"/>
          <p14:tracePt t="10992" x="3190875" y="958850"/>
          <p14:tracePt t="10998" x="3216275" y="958850"/>
          <p14:tracePt t="11013" x="3267075" y="958850"/>
          <p14:tracePt t="11030" x="3311525" y="968375"/>
          <p14:tracePt t="11047" x="3397250" y="974725"/>
          <p14:tracePt t="11059" x="3435350" y="981075"/>
          <p14:tracePt t="11077" x="3514725" y="981075"/>
          <p14:tracePt t="11110" x="3641725" y="981075"/>
          <p14:tracePt t="11143" x="3889375" y="968375"/>
          <p14:tracePt t="11160" x="3952875" y="955675"/>
          <p14:tracePt t="11177" x="4016375" y="949325"/>
          <p14:tracePt t="11193" x="4044950" y="949325"/>
          <p14:tracePt t="11209" x="4073525" y="949325"/>
          <p14:tracePt t="11226" x="4121150" y="949325"/>
          <p14:tracePt t="11243" x="4165600" y="949325"/>
          <p14:tracePt t="11260" x="4210050" y="949325"/>
          <p14:tracePt t="11277" x="4241800" y="949325"/>
          <p14:tracePt t="11292" x="4257675" y="949325"/>
          <p14:tracePt t="11309" x="4267200" y="949325"/>
          <p14:tracePt t="11327" x="4279900" y="949325"/>
          <p14:tracePt t="11398" x="4283075" y="949325"/>
          <p14:tracePt t="11405" x="4289425" y="949325"/>
          <p14:tracePt t="11419" x="4292600" y="949325"/>
          <p14:tracePt t="11433" x="4302125" y="949325"/>
          <p14:tracePt t="11443" x="4308475" y="949325"/>
          <p14:tracePt t="11459" x="4318000" y="949325"/>
          <p14:tracePt t="11461" x="4324350" y="949325"/>
          <p14:tracePt t="11476" x="4333875" y="949325"/>
          <p14:tracePt t="11492" x="4352925" y="949325"/>
          <p14:tracePt t="11509" x="4378325" y="942975"/>
          <p14:tracePt t="11526" x="4457700" y="923925"/>
          <p14:tracePt t="11543" x="4521200" y="908050"/>
          <p14:tracePt t="11559" x="4575175" y="889000"/>
          <p14:tracePt t="11577" x="4667250" y="866775"/>
          <p14:tracePt t="11593" x="4752975" y="850900"/>
          <p14:tracePt t="11609" x="4822825" y="850900"/>
          <p14:tracePt t="11627" x="4918075" y="850900"/>
          <p14:tracePt t="11642" x="4968875" y="850900"/>
          <p14:tracePt t="11660" x="5029200" y="850900"/>
          <p14:tracePt t="11676" x="5156200" y="857250"/>
          <p14:tracePt t="11693" x="5251450" y="857250"/>
          <p14:tracePt t="11710" x="5334000" y="866775"/>
          <p14:tracePt t="11726" x="5461000" y="866775"/>
          <p14:tracePt t="11743" x="5521325" y="866775"/>
          <p14:tracePt t="11760" x="5581650" y="866775"/>
          <p14:tracePt t="11777" x="5645150" y="866775"/>
          <p14:tracePt t="11793" x="5680075" y="866775"/>
          <p14:tracePt t="11810" x="5718175" y="866775"/>
          <p14:tracePt t="11827" x="5756275" y="866775"/>
          <p14:tracePt t="11843" x="5778500" y="869950"/>
          <p14:tracePt t="11859" x="5810250" y="869950"/>
          <p14:tracePt t="11876" x="5870575" y="876300"/>
          <p14:tracePt t="11893" x="5924550" y="885825"/>
          <p14:tracePt t="11909" x="5997575" y="904875"/>
          <p14:tracePt t="11926" x="6130925" y="930275"/>
          <p14:tracePt t="11943" x="6235700" y="936625"/>
          <p14:tracePt t="11959" x="6340475" y="946150"/>
          <p14:tracePt t="11962" x="6378575" y="952500"/>
          <p14:tracePt t="11976" x="6454775" y="968375"/>
          <p14:tracePt t="11993" x="6502400" y="977900"/>
          <p14:tracePt t="12618" x="6521450" y="968375"/>
          <p14:tracePt t="12625" x="6540500" y="952500"/>
          <p14:tracePt t="12632" x="6565900" y="939800"/>
          <p14:tracePt t="12643" x="6588125" y="927100"/>
          <p14:tracePt t="12660" x="6654800" y="879475"/>
          <p14:tracePt t="12680" x="6718300" y="860425"/>
          <p14:tracePt t="12699" x="6810375" y="822325"/>
          <p14:tracePt t="12726" x="6950075" y="793750"/>
          <p14:tracePt t="12760" x="7086600" y="752475"/>
          <p14:tracePt t="12777" x="7131050" y="752475"/>
          <p14:tracePt t="12793" x="7169150" y="752475"/>
          <p14:tracePt t="12809" x="7207250" y="746125"/>
          <p14:tracePt t="12825" x="7229475" y="746125"/>
          <p14:tracePt t="12843" x="7261225" y="742950"/>
          <p14:tracePt t="12860" x="7302500" y="742950"/>
          <p14:tracePt t="12877" x="7318375" y="736600"/>
          <p14:tracePt t="12893" x="7327900" y="736600"/>
          <p14:tracePt t="12910" x="7340600" y="736600"/>
          <p14:tracePt t="12926" x="7356475" y="736600"/>
          <p14:tracePt t="12943" x="7366000" y="736600"/>
          <p14:tracePt t="13289" x="7315200" y="730250"/>
          <p14:tracePt t="13297" x="7245350" y="720725"/>
          <p14:tracePt t="13310" x="7115175" y="695325"/>
          <p14:tracePt t="13330" x="6927850" y="669925"/>
          <p14:tracePt t="13347" x="6743700" y="650875"/>
          <p14:tracePt t="13359" x="6559550" y="631825"/>
          <p14:tracePt t="13393" x="6146800" y="584200"/>
          <p14:tracePt t="13427" x="5724525" y="584200"/>
          <p14:tracePt t="13443" x="5626100" y="596900"/>
          <p14:tracePt t="13460" x="5524500" y="628650"/>
          <p14:tracePt t="13476" x="5435600" y="660400"/>
          <p14:tracePt t="13480" x="5387975" y="666750"/>
          <p14:tracePt t="13493" x="5359400" y="682625"/>
          <p14:tracePt t="13513" x="5235575" y="720725"/>
          <p14:tracePt t="13526" x="5172075" y="736600"/>
          <p14:tracePt t="13543" x="5133975" y="749300"/>
          <p14:tracePt t="13560" x="5076825" y="774700"/>
          <p14:tracePt t="13576" x="5045075" y="784225"/>
          <p14:tracePt t="13594" x="4981575" y="803275"/>
          <p14:tracePt t="13610" x="4943475" y="831850"/>
          <p14:tracePt t="13626" x="4895850" y="857250"/>
          <p14:tracePt t="13643" x="4851400" y="869950"/>
          <p14:tracePt t="13659" x="4794250" y="901700"/>
          <p14:tracePt t="13676" x="4768850" y="914400"/>
          <p14:tracePt t="13694" x="4733925" y="930275"/>
          <p14:tracePt t="13710" x="4724400" y="939800"/>
          <p14:tracePt t="13726" x="4714875" y="955675"/>
          <p14:tracePt t="13744" x="4699000" y="962025"/>
          <p14:tracePt t="13760" x="4686300" y="965200"/>
          <p14:tracePt t="13776" x="4673600" y="965200"/>
          <p14:tracePt t="13792" x="4664075" y="965200"/>
          <p14:tracePt t="13839" x="4660900" y="965200"/>
          <p14:tracePt t="13859" x="4654550" y="965200"/>
          <p14:tracePt t="13874" x="4651375" y="965200"/>
          <p14:tracePt t="13881" x="4645025" y="965200"/>
          <p14:tracePt t="13895" x="4635500" y="965200"/>
          <p14:tracePt t="13916" x="4629150" y="965200"/>
          <p14:tracePt t="14003" x="4629150" y="958850"/>
          <p14:tracePt t="14051" x="4632325" y="958850"/>
          <p14:tracePt t="14058" x="4641850" y="958850"/>
          <p14:tracePt t="14065" x="4648200" y="955675"/>
          <p14:tracePt t="14075" x="4651375" y="942975"/>
          <p14:tracePt t="14093" x="4673600" y="930275"/>
          <p14:tracePt t="14109" x="4705350" y="917575"/>
          <p14:tracePt t="14126" x="4740275" y="904875"/>
          <p14:tracePt t="14143" x="4797425" y="885825"/>
          <p14:tracePt t="14159" x="4835525" y="873125"/>
          <p14:tracePt t="14176" x="4867275" y="866775"/>
          <p14:tracePt t="14193" x="4921250" y="854075"/>
          <p14:tracePt t="14209" x="4953000" y="841375"/>
          <p14:tracePt t="14226" x="4987925" y="841375"/>
          <p14:tracePt t="14243" x="5029200" y="835025"/>
          <p14:tracePt t="14259" x="5051425" y="835025"/>
          <p14:tracePt t="14276" x="5067300" y="835025"/>
          <p14:tracePt t="14293" x="5083175" y="835025"/>
          <p14:tracePt t="14310" x="5092700" y="835025"/>
          <p14:tracePt t="14326" x="5095875" y="835025"/>
          <p14:tracePt t="14343" x="5111750" y="835025"/>
          <p14:tracePt t="14359" x="5121275" y="835025"/>
          <p14:tracePt t="14376" x="5130800" y="835025"/>
          <p14:tracePt t="14393" x="5146675" y="835025"/>
          <p14:tracePt t="14409" x="5162550" y="835025"/>
          <p14:tracePt t="14425" x="5172075" y="838200"/>
          <p14:tracePt t="14443" x="5184775" y="847725"/>
          <p14:tracePt t="14459" x="5194300" y="850900"/>
          <p14:tracePt t="14476" x="5210175" y="863600"/>
          <p14:tracePt t="14493" x="5226050" y="873125"/>
          <p14:tracePt t="14509" x="5235575" y="889000"/>
          <p14:tracePt t="14526" x="5245100" y="898525"/>
          <p14:tracePt t="14543" x="5254625" y="898525"/>
          <p14:tracePt t="14579" x="5254625" y="901700"/>
          <p14:tracePt t="14593" x="5254625" y="908050"/>
          <p14:tracePt t="14609" x="5254625" y="917575"/>
          <p14:tracePt t="14625" x="5254625" y="920750"/>
          <p14:tracePt t="14643" x="5254625" y="933450"/>
          <p14:tracePt t="14908" x="5254625" y="936625"/>
          <p14:tracePt t="14915" x="5254625" y="942975"/>
          <p14:tracePt t="14929" x="5254625" y="946150"/>
          <p14:tracePt t="14943" x="5254625" y="955675"/>
          <p14:tracePt t="14960" x="5248275" y="965200"/>
          <p14:tracePt t="14976" x="5238750" y="974725"/>
          <p14:tracePt t="14992" x="5213350" y="981075"/>
          <p14:tracePt t="15009" x="5191125" y="981075"/>
          <p14:tracePt t="15026" x="5168900" y="981075"/>
          <p14:tracePt t="15028" x="5165725" y="981075"/>
          <p14:tracePt t="15042" x="5149850" y="987425"/>
          <p14:tracePt t="15059" x="5140325" y="987425"/>
          <p14:tracePt t="15076" x="5118100" y="987425"/>
          <p14:tracePt t="15092" x="5086350" y="987425"/>
          <p14:tracePt t="15109" x="5057775" y="987425"/>
          <p14:tracePt t="15126" x="5035550" y="987425"/>
          <p14:tracePt t="15142" x="4994275" y="987425"/>
          <p14:tracePt t="15160" x="4984750" y="987425"/>
          <p14:tracePt t="15176" x="4975225" y="990600"/>
          <p14:tracePt t="15192" x="4956175" y="996950"/>
          <p14:tracePt t="15210" x="4946650" y="1000125"/>
          <p14:tracePt t="15226" x="4930775" y="1000125"/>
          <p14:tracePt t="15243" x="4889500" y="1006475"/>
          <p14:tracePt t="15259" x="4867275" y="1006475"/>
          <p14:tracePt t="15276" x="4838700" y="1006475"/>
          <p14:tracePt t="15292" x="4803775" y="1006475"/>
          <p14:tracePt t="15309" x="4775200" y="1006475"/>
          <p14:tracePt t="15326" x="4746625" y="1006475"/>
          <p14:tracePt t="15343" x="4683125" y="1006475"/>
          <p14:tracePt t="15360" x="4622800" y="1003300"/>
          <p14:tracePt t="15377" x="4562475" y="996950"/>
          <p14:tracePt t="15393" x="4489450" y="990600"/>
          <p14:tracePt t="15409" x="4451350" y="984250"/>
          <p14:tracePt t="15427" x="4419600" y="977900"/>
          <p14:tracePt t="15442" x="4394200" y="977900"/>
          <p14:tracePt t="15459" x="4384675" y="977900"/>
          <p14:tracePt t="15477" x="4371975" y="977900"/>
          <p14:tracePt t="15492" x="4356100" y="977900"/>
          <p14:tracePt t="15509" x="4349750" y="977900"/>
          <p14:tracePt t="16234" x="4400550" y="977900"/>
          <p14:tracePt t="16242" x="4483100" y="977900"/>
          <p14:tracePt t="16248" x="4572000" y="977900"/>
          <p14:tracePt t="16259" x="4641850" y="977900"/>
          <p14:tracePt t="16280" x="4870450" y="984250"/>
          <p14:tracePt t="16298" x="5035550" y="990600"/>
          <p14:tracePt t="16309" x="5080000" y="990600"/>
          <p14:tracePt t="16342" x="5222875" y="1006475"/>
          <p14:tracePt t="16375" x="5324475" y="1025525"/>
          <p14:tracePt t="16392" x="5359400" y="1025525"/>
          <p14:tracePt t="16409" x="5391150" y="1025525"/>
          <p14:tracePt t="16426" x="5429250" y="1025525"/>
          <p14:tracePt t="16442" x="5445125" y="1025525"/>
          <p14:tracePt t="16458" x="5461000" y="1025525"/>
          <p14:tracePt t="16476" x="5476875" y="1025525"/>
          <p14:tracePt t="16492" x="5492750" y="1025525"/>
          <p14:tracePt t="16509" x="5521325" y="1016000"/>
          <p14:tracePt t="16526" x="5578475" y="996950"/>
          <p14:tracePt t="16543" x="5622925" y="984250"/>
          <p14:tracePt t="16560" x="5670550" y="971550"/>
          <p14:tracePt t="16564" x="5695950" y="965200"/>
          <p14:tracePt t="16576" x="5734050" y="952500"/>
          <p14:tracePt t="16593" x="5756275" y="946150"/>
          <p14:tracePt t="16610" x="5784850" y="939800"/>
          <p14:tracePt t="16626" x="5807075" y="939800"/>
          <p14:tracePt t="16642" x="5829300" y="936625"/>
          <p14:tracePt t="16659" x="5851525" y="923925"/>
          <p14:tracePt t="16675" x="5883275" y="917575"/>
          <p14:tracePt t="16693" x="5895975" y="908050"/>
          <p14:tracePt t="16709" x="5905500" y="908050"/>
          <p14:tracePt t="16726" x="5918200" y="908050"/>
          <p14:tracePt t="17432" x="5956300" y="908050"/>
          <p14:tracePt t="17438" x="6003925" y="908050"/>
          <p14:tracePt t="17446" x="6042025" y="901700"/>
          <p14:tracePt t="17459" x="6089650" y="892175"/>
          <p14:tracePt t="17476" x="6178550" y="873125"/>
          <p14:tracePt t="17492" x="6267450" y="847725"/>
          <p14:tracePt t="17510" x="6400800" y="806450"/>
          <p14:tracePt t="17542" x="6559550" y="784225"/>
          <p14:tracePt t="17576" x="6677025" y="771525"/>
          <p14:tracePt t="17593" x="6705600" y="758825"/>
          <p14:tracePt t="17597" x="6731000" y="752475"/>
          <p14:tracePt t="17610" x="6762750" y="739775"/>
          <p14:tracePt t="17630" x="6794500" y="727075"/>
          <p14:tracePt t="17642" x="6810375" y="720725"/>
          <p14:tracePt t="17659" x="6826250" y="720725"/>
          <p14:tracePt t="17676" x="6835775" y="720725"/>
          <p14:tracePt t="17733" x="6845300" y="720725"/>
          <p14:tracePt t="17740" x="6848475" y="720725"/>
          <p14:tracePt t="17746" x="6854825" y="720725"/>
          <p14:tracePt t="17760" x="6864350" y="720725"/>
          <p14:tracePt t="17775" x="6873875" y="720725"/>
          <p14:tracePt t="17792" x="6883400" y="720725"/>
          <p14:tracePt t="17809" x="6902450" y="720725"/>
          <p14:tracePt t="17826" x="6908800" y="720725"/>
          <p14:tracePt t="17842" x="6918325" y="720725"/>
          <p14:tracePt t="17859" x="6934200" y="733425"/>
          <p14:tracePt t="17876" x="6950075" y="742950"/>
          <p14:tracePt t="17893" x="6959600" y="758825"/>
          <p14:tracePt t="17909" x="6981825" y="774700"/>
          <p14:tracePt t="17925" x="6994525" y="784225"/>
          <p14:tracePt t="17942" x="7007225" y="793750"/>
          <p14:tracePt t="17959" x="7016750" y="815975"/>
          <p14:tracePt t="17976" x="7016750" y="825500"/>
          <p14:tracePt t="17993" x="7016750" y="835025"/>
          <p14:tracePt t="18009" x="7016750" y="850900"/>
          <p14:tracePt t="18026" x="7016750" y="860425"/>
          <p14:tracePt t="18043" x="7016750" y="863600"/>
          <p14:tracePt t="18059" x="7013575" y="879475"/>
          <p14:tracePt t="18075" x="7004050" y="889000"/>
          <p14:tracePt t="18093" x="7000875" y="898525"/>
          <p14:tracePt t="18109" x="6988175" y="904875"/>
          <p14:tracePt t="19308" x="7013575" y="933450"/>
          <p14:tracePt t="19315" x="7064375" y="968375"/>
          <p14:tracePt t="19325" x="7096125" y="1000125"/>
          <p14:tracePt t="19343" x="7194550" y="1050925"/>
          <p14:tracePt t="19359" x="7251700" y="1082675"/>
          <p14:tracePt t="19376" x="7296150" y="1089025"/>
          <p14:tracePt t="19393" x="7366000" y="1089025"/>
          <p14:tracePt t="19425" x="7480300" y="1076325"/>
          <p14:tracePt t="19458" x="7581900" y="1069975"/>
          <p14:tracePt t="19475" x="7610475" y="1069975"/>
          <p14:tracePt t="19493" x="7626350" y="1069975"/>
          <p14:tracePt t="19509" x="7639050" y="1069975"/>
          <p14:tracePt t="19526" x="7661275" y="1069975"/>
          <p14:tracePt t="19543" x="7686675" y="1069975"/>
          <p14:tracePt t="19559" x="7708900" y="1069975"/>
          <p14:tracePt t="19576" x="7724775" y="1069975"/>
          <p14:tracePt t="19593" x="7740650" y="1060450"/>
          <p14:tracePt t="19608" x="7759700" y="1050925"/>
          <p14:tracePt t="19625" x="7785100" y="1038225"/>
          <p14:tracePt t="19643" x="7835900" y="1012825"/>
          <p14:tracePt t="19659" x="7874000" y="981075"/>
          <p14:tracePt t="19680" x="7940675" y="946150"/>
          <p14:tracePt t="19693" x="7978775" y="933450"/>
          <p14:tracePt t="19709" x="8001000" y="923925"/>
          <p14:tracePt t="19725" x="8026400" y="917575"/>
          <p14:tracePt t="19742" x="8039100" y="911225"/>
          <p14:tracePt t="19758" x="8048625" y="911225"/>
          <p14:tracePt t="19775" x="8054975" y="901700"/>
          <p14:tracePt t="19793" x="8054975" y="882650"/>
          <p14:tracePt t="19809" x="8054975" y="873125"/>
          <p14:tracePt t="19826" x="8070850" y="850900"/>
          <p14:tracePt t="19843" x="8077200" y="765175"/>
          <p14:tracePt t="19858" x="8077200" y="692150"/>
          <p14:tracePt t="19876" x="8077200" y="650875"/>
          <p14:tracePt t="19892" x="8077200" y="603250"/>
          <p14:tracePt t="19908" x="8077200" y="593725"/>
          <p14:tracePt t="19925" x="8077200" y="577850"/>
          <p14:tracePt t="19942" x="8077200" y="568325"/>
          <p14:tracePt t="19959" x="8064500" y="555625"/>
          <p14:tracePt t="19976" x="8054975" y="546100"/>
          <p14:tracePt t="19992" x="8020050" y="517525"/>
          <p14:tracePt t="20008" x="7981950" y="504825"/>
          <p14:tracePt t="20026" x="7937500" y="492125"/>
          <p14:tracePt t="20043" x="7874000" y="473075"/>
          <p14:tracePt t="20059" x="7835900" y="473075"/>
          <p14:tracePt t="20076" x="7791450" y="473075"/>
          <p14:tracePt t="20092" x="7705725" y="473075"/>
          <p14:tracePt t="20109" x="7645400" y="482600"/>
          <p14:tracePt t="20126" x="7600950" y="495300"/>
          <p14:tracePt t="20142" x="7550150" y="514350"/>
          <p14:tracePt t="20159" x="7527925" y="533400"/>
          <p14:tracePt t="20176" x="7502525" y="542925"/>
          <p14:tracePt t="20192" x="7454900" y="561975"/>
          <p14:tracePt t="20209" x="7416800" y="574675"/>
          <p14:tracePt t="20226" x="7385050" y="593725"/>
          <p14:tracePt t="20243" x="7343775" y="612775"/>
          <p14:tracePt t="20259" x="7324725" y="622300"/>
          <p14:tracePt t="20275" x="7308850" y="631825"/>
          <p14:tracePt t="20292" x="7296150" y="654050"/>
          <p14:tracePt t="20308" x="7286625" y="663575"/>
          <p14:tracePt t="20325" x="7277100" y="673100"/>
          <p14:tracePt t="20342" x="7254875" y="685800"/>
          <p14:tracePt t="20358" x="7245350" y="701675"/>
          <p14:tracePt t="20376" x="7239000" y="711200"/>
          <p14:tracePt t="20392" x="7235825" y="733425"/>
          <p14:tracePt t="20409" x="7235825" y="749300"/>
          <p14:tracePt t="20425" x="7235825" y="762000"/>
          <p14:tracePt t="20442" x="7235825" y="777875"/>
          <p14:tracePt t="20458" x="7235825" y="800100"/>
          <p14:tracePt t="20476" x="7235825" y="815975"/>
          <p14:tracePt t="20492" x="7248525" y="841375"/>
          <p14:tracePt t="20508" x="7258050" y="857250"/>
          <p14:tracePt t="20526" x="7273925" y="876300"/>
          <p14:tracePt t="20542" x="7318375" y="911225"/>
          <p14:tracePt t="20558" x="7356475" y="939800"/>
          <p14:tracePt t="20575" x="7375525" y="949325"/>
          <p14:tracePt t="20592" x="7397750" y="971550"/>
          <p14:tracePt t="20608" x="7407275" y="981075"/>
          <p14:tracePt t="20625" x="7410450" y="984250"/>
          <p14:tracePt t="20642" x="7419975" y="984250"/>
          <p14:tracePt t="20659" x="7429500" y="990600"/>
          <p14:tracePt t="20663" x="7442200" y="993775"/>
          <p14:tracePt t="20676" x="7445375" y="1000125"/>
          <p14:tracePt t="20693" x="7480300" y="1019175"/>
          <p14:tracePt t="20708" x="7508875" y="1025525"/>
          <p14:tracePt t="20726" x="7521575" y="1028700"/>
          <p14:tracePt t="20742" x="7534275" y="1035050"/>
          <p14:tracePt t="20759" x="7562850" y="1035050"/>
          <p14:tracePt t="20776" x="7591425" y="1035050"/>
          <p14:tracePt t="20793" x="7680325" y="1054100"/>
          <p14:tracePt t="20808" x="7734300" y="1066800"/>
          <p14:tracePt t="20825" x="7800975" y="1089025"/>
          <p14:tracePt t="20842" x="7899400" y="1111250"/>
          <p14:tracePt t="20858" x="7937500" y="1111250"/>
          <p14:tracePt t="20875" x="7981950" y="1111250"/>
          <p14:tracePt t="20892" x="8042275" y="1111250"/>
          <p14:tracePt t="20908" x="8096250" y="1101725"/>
          <p14:tracePt t="20926" x="8159750" y="1089025"/>
          <p14:tracePt t="20942" x="8286750" y="1041400"/>
          <p14:tracePt t="20959" x="8356600" y="1009650"/>
          <p14:tracePt t="20975" x="8423275" y="971550"/>
          <p14:tracePt t="20992" x="8489950" y="946150"/>
          <p14:tracePt t="21008" x="8512175" y="933450"/>
          <p14:tracePt t="21025" x="8543925" y="914400"/>
          <p14:tracePt t="21042" x="8556625" y="901700"/>
          <p14:tracePt t="21058" x="8569325" y="885825"/>
          <p14:tracePt t="21075" x="8582025" y="876300"/>
          <p14:tracePt t="21092" x="8588375" y="841375"/>
          <p14:tracePt t="21108" x="8588375" y="819150"/>
          <p14:tracePt t="21125" x="8585200" y="796925"/>
          <p14:tracePt t="21141" x="8547100" y="739775"/>
          <p14:tracePt t="21158" x="8515350" y="698500"/>
          <p14:tracePt t="21174" x="8477250" y="673100"/>
          <p14:tracePt t="21175" x="8448675" y="660400"/>
          <p14:tracePt t="21191" x="8378825" y="622300"/>
          <p14:tracePt t="21208" x="8334375" y="609600"/>
          <p14:tracePt t="21224" x="8280400" y="593725"/>
          <p14:tracePt t="21241" x="8207375" y="574675"/>
          <p14:tracePt t="21258" x="8143875" y="555625"/>
          <p14:tracePt t="21274" x="8080375" y="539750"/>
          <p14:tracePt t="21291" x="7981950" y="527050"/>
          <p14:tracePt t="21308" x="7918450" y="520700"/>
          <p14:tracePt t="21324" x="7874000" y="520700"/>
          <p14:tracePt t="21341" x="7813675" y="520700"/>
          <p14:tracePt t="21358" x="7791450" y="520700"/>
          <p14:tracePt t="21374" x="7769225" y="520700"/>
          <p14:tracePt t="21391" x="7712075" y="520700"/>
          <p14:tracePt t="21408" x="7667625" y="523875"/>
          <p14:tracePt t="21424" x="7623175" y="536575"/>
          <p14:tracePt t="21441" x="7588250" y="552450"/>
          <p14:tracePt t="21458" x="7556500" y="571500"/>
          <p14:tracePt t="21476" x="7521575" y="590550"/>
          <p14:tracePt t="21492" x="7493000" y="600075"/>
          <p14:tracePt t="21508" x="7483475" y="612775"/>
          <p14:tracePt t="21526" x="7454900" y="638175"/>
          <p14:tracePt t="21542" x="7435850" y="663575"/>
          <p14:tracePt t="21559" x="7419975" y="692150"/>
          <p14:tracePt t="21576" x="7375525" y="730250"/>
          <p14:tracePt t="21591" x="7356475" y="762000"/>
          <p14:tracePt t="21608" x="7331075" y="787400"/>
          <p14:tracePt t="21625" x="7315200" y="819150"/>
          <p14:tracePt t="21641" x="7305675" y="828675"/>
          <p14:tracePt t="21658" x="7296150" y="841375"/>
          <p14:tracePt t="21676" x="7280275" y="866775"/>
          <p14:tracePt t="21692" x="7280275" y="889000"/>
          <p14:tracePt t="21709" x="7280275" y="911225"/>
          <p14:tracePt t="21725" x="7280275" y="936625"/>
          <p14:tracePt t="21741" x="7280275" y="958850"/>
          <p14:tracePt t="21758" x="7292975" y="977900"/>
          <p14:tracePt t="21776" x="7308850" y="1019175"/>
          <p14:tracePt t="21792" x="7321550" y="1028700"/>
          <p14:tracePt t="21809" x="7331075" y="1050925"/>
          <p14:tracePt t="21826" x="7375525" y="1095375"/>
          <p14:tracePt t="21842" x="7423150" y="1120775"/>
          <p14:tracePt t="21858" x="7461250" y="1152525"/>
          <p14:tracePt t="21875" x="7518400" y="1184275"/>
          <p14:tracePt t="21891" x="7566025" y="1206500"/>
          <p14:tracePt t="21909" x="7600950" y="1209675"/>
          <p14:tracePt t="21926" x="7664450" y="1209675"/>
          <p14:tracePt t="21942" x="7693025" y="1206500"/>
          <p14:tracePt t="21959" x="7724775" y="1190625"/>
          <p14:tracePt t="21976" x="7759700" y="1177925"/>
          <p14:tracePt t="21992" x="7769225" y="1171575"/>
          <p14:tracePt t="22009" x="7785100" y="1168400"/>
          <p14:tracePt t="22025" x="7800975" y="1162050"/>
          <p14:tracePt t="22041" x="7810500" y="1158875"/>
          <p14:tracePt t="22058" x="7820025" y="1152525"/>
          <p14:tracePt t="22075" x="7854950" y="1130300"/>
          <p14:tracePt t="22092" x="7877175" y="1123950"/>
          <p14:tracePt t="22109" x="7905750" y="1117600"/>
          <p14:tracePt t="22125" x="7934325" y="1108075"/>
          <p14:tracePt t="22142" x="7950200" y="1108075"/>
          <p14:tracePt t="22159" x="7959725" y="1108075"/>
          <p14:tracePt t="22175" x="7972425" y="1098550"/>
          <p14:tracePt t="22192" x="7978775" y="1085850"/>
          <p14:tracePt t="22209" x="7988300" y="1076325"/>
          <p14:tracePt t="22225" x="8010525" y="1060450"/>
          <p14:tracePt t="22242" x="8032750" y="1022350"/>
          <p14:tracePt t="22259" x="8064500" y="990600"/>
          <p14:tracePt t="22275" x="8093075" y="939800"/>
          <p14:tracePt t="22292" x="8102600" y="923925"/>
          <p14:tracePt t="22309" x="8118475" y="911225"/>
          <p14:tracePt t="22325" x="8134350" y="892175"/>
          <p14:tracePt t="22341" x="8143875" y="882650"/>
          <p14:tracePt t="22358" x="8153400" y="873125"/>
          <p14:tracePt t="22375" x="8172450" y="857250"/>
          <p14:tracePt t="22391" x="8181975" y="847725"/>
          <p14:tracePt t="22408" x="8194675" y="838200"/>
          <p14:tracePt t="22425" x="8207375" y="822325"/>
          <p14:tracePt t="22441" x="8220075" y="806450"/>
          <p14:tracePt t="22458" x="8220075" y="796925"/>
          <p14:tracePt t="22475" x="8220075" y="787400"/>
          <p14:tracePt t="22491" x="8220075" y="777875"/>
          <p14:tracePt t="22508" x="8210550" y="762000"/>
          <p14:tracePt t="22525" x="8191500" y="746125"/>
          <p14:tracePt t="22541" x="8143875" y="720725"/>
          <p14:tracePt t="22558" x="8051800" y="669925"/>
          <p14:tracePt t="22575" x="7902575" y="612775"/>
          <p14:tracePt t="22592" x="7839075" y="590550"/>
          <p14:tracePt t="22609" x="7794625" y="577850"/>
          <p14:tracePt t="22626" x="7721600" y="565150"/>
          <p14:tracePt t="22642" x="7645400" y="542925"/>
          <p14:tracePt t="22659" x="7550150" y="527050"/>
          <p14:tracePt t="22675" x="7426325" y="501650"/>
          <p14:tracePt t="22691" x="7391400" y="488950"/>
          <p14:tracePt t="22708" x="7369175" y="488950"/>
          <p14:tracePt t="22725" x="7353300" y="488950"/>
          <p14:tracePt t="22742" x="7337425" y="488950"/>
          <p14:tracePt t="22759" x="7327900" y="488950"/>
          <p14:tracePt t="22776" x="7315200" y="488950"/>
          <p14:tracePt t="22808" x="7308850" y="488950"/>
          <p14:tracePt t="22825" x="7299325" y="488950"/>
          <p14:tracePt t="22841" x="7283450" y="492125"/>
          <p14:tracePt t="22860" x="7283450" y="508000"/>
          <p14:tracePt t="22875" x="7283450" y="517525"/>
          <p14:tracePt t="22892" x="7283450" y="530225"/>
          <p14:tracePt t="22910" x="7283450" y="571500"/>
          <p14:tracePt t="22926" x="7283450" y="615950"/>
          <p14:tracePt t="22942" x="7286625" y="676275"/>
          <p14:tracePt t="22959" x="7312025" y="787400"/>
          <p14:tracePt t="22975" x="7324725" y="863600"/>
          <p14:tracePt t="22991" x="7337425" y="908050"/>
          <p14:tracePt t="23008" x="7350125" y="952500"/>
          <p14:tracePt t="23025" x="7391400" y="1012825"/>
          <p14:tracePt t="23042" x="7439025" y="1047750"/>
          <p14:tracePt t="23059" x="7502525" y="1085850"/>
          <p14:tracePt t="23075" x="7527925" y="1098550"/>
          <p14:tracePt t="23091" x="7550150" y="1104900"/>
          <p14:tracePt t="23109" x="7569200" y="1104900"/>
          <p14:tracePt t="23125" x="7578725" y="1104900"/>
          <p14:tracePt t="23141" x="7591425" y="1104900"/>
          <p14:tracePt t="23175" x="7594600" y="1104900"/>
          <p14:tracePt t="23631" x="7572375" y="1120775"/>
          <p14:tracePt t="23638" x="7559675" y="1139825"/>
          <p14:tracePt t="23644" x="7546975" y="1168400"/>
          <p14:tracePt t="23658" x="7515225" y="1206500"/>
          <p14:tracePt t="23675" x="7486650" y="1254125"/>
          <p14:tracePt t="23691" x="7461250" y="1301750"/>
          <p14:tracePt t="23725" x="7416800" y="1374775"/>
          <p14:tracePt t="23759" x="7388225" y="1390650"/>
          <p14:tracePt t="23776" x="7378700" y="1390650"/>
          <p14:tracePt t="23792" x="7362825" y="1384300"/>
          <p14:tracePt t="23808" x="7337425" y="1339850"/>
          <p14:tracePt t="23824" x="7324725" y="1301750"/>
          <p14:tracePt t="23842" x="7296150" y="1238250"/>
          <p14:tracePt t="23859" x="7229475" y="1149350"/>
          <p14:tracePt t="23875" x="7178675" y="1095375"/>
          <p14:tracePt t="23892" x="7137400" y="1063625"/>
          <p14:tracePt t="23909" x="7080250" y="1038225"/>
          <p14:tracePt t="23925" x="7026275" y="1016000"/>
          <p14:tracePt t="23941" x="6959600" y="996950"/>
          <p14:tracePt t="23958" x="6880225" y="974725"/>
          <p14:tracePt t="23975" x="6819900" y="974725"/>
          <p14:tracePt t="23992" x="6759575" y="974725"/>
          <p14:tracePt t="24009" x="6683375" y="974725"/>
          <p14:tracePt t="24025" x="6638925" y="974725"/>
          <p14:tracePt t="24042" x="6600825" y="974725"/>
          <p14:tracePt t="24059" x="6575425" y="974725"/>
          <p14:tracePt t="24075" x="6565900" y="974725"/>
          <p14:tracePt t="24091" x="6550025" y="974725"/>
          <p14:tracePt t="24108" x="6534150" y="974725"/>
          <p14:tracePt t="24125" x="6524625" y="974725"/>
          <p14:tracePt t="24142" x="6521450" y="974725"/>
          <p14:tracePt t="24194" x="6527800" y="974725"/>
          <p14:tracePt t="24201" x="6530975" y="974725"/>
          <p14:tracePt t="24208" x="6537325" y="974725"/>
          <p14:tracePt t="24224" x="6540500" y="974725"/>
          <p14:tracePt t="24250" x="6546850" y="974725"/>
          <p14:tracePt t="24301" x="6553200" y="974725"/>
          <p14:tracePt t="24307" x="6562725" y="974725"/>
          <p14:tracePt t="24314" x="6565900" y="974725"/>
          <p14:tracePt t="24324" x="6572250" y="974725"/>
          <p14:tracePt t="24342" x="6581775" y="974725"/>
          <p14:tracePt t="24358" x="6597650" y="974725"/>
          <p14:tracePt t="24375" x="6600825" y="974725"/>
          <p14:tracePt t="24451" x="6610350" y="974725"/>
          <p14:tracePt t="25714" x="6584950" y="1019175"/>
          <p14:tracePt t="25721" x="6546850" y="1092200"/>
          <p14:tracePt t="25729" x="6502400" y="1165225"/>
          <p14:tracePt t="25741" x="6397625" y="1323975"/>
          <p14:tracePt t="25762" x="6181725" y="1771650"/>
          <p14:tracePt t="25782" x="6010275" y="2165350"/>
          <p14:tracePt t="25809" x="5673725" y="2794000"/>
          <p14:tracePt t="25844" x="5441950" y="3238500"/>
          <p14:tracePt t="25860" x="5362575" y="3333750"/>
          <p14:tracePt t="25877" x="5299075" y="3413125"/>
          <p14:tracePt t="25892" x="5264150" y="3454400"/>
          <p14:tracePt t="26177" x="5181600" y="3406775"/>
          <p14:tracePt t="26184" x="5038725" y="3330575"/>
          <p14:tracePt t="26191" x="4841875" y="3235325"/>
          <p14:tracePt t="26208" x="4391025" y="3086100"/>
          <p14:tracePt t="26229" x="3638550" y="2844800"/>
          <p14:tracePt t="26246" x="3213100" y="2711450"/>
          <p14:tracePt t="26249" x="2997200" y="2632075"/>
          <p14:tracePt t="26266" x="2647950" y="2536825"/>
          <p14:tracePt t="26292" x="2114550" y="2432050"/>
          <p14:tracePt t="26326" x="1609725" y="2419350"/>
          <p14:tracePt t="26343" x="1470025" y="2454275"/>
          <p14:tracePt t="26360" x="1358900" y="2489200"/>
          <p14:tracePt t="26376" x="1216025" y="2571750"/>
          <p14:tracePt t="26391" x="1136650" y="2628900"/>
          <p14:tracePt t="26408" x="1066800" y="2676525"/>
          <p14:tracePt t="26426" x="965200" y="2752725"/>
          <p14:tracePt t="26442" x="892175" y="2816225"/>
          <p14:tracePt t="26458" x="819150" y="2889250"/>
          <p14:tracePt t="26475" x="774700" y="2949575"/>
          <p14:tracePt t="26491" x="746125" y="2971800"/>
          <p14:tracePt t="26762" x="688975" y="2971800"/>
          <p14:tracePt t="26768" x="631825" y="2971800"/>
          <p14:tracePt t="26776" x="581025" y="2981325"/>
          <p14:tracePt t="26792" x="508000" y="2997200"/>
          <p14:tracePt t="26809" x="469900" y="3022600"/>
          <p14:tracePt t="26826" x="425450" y="3073400"/>
          <p14:tracePt t="26841" x="406400" y="3117850"/>
          <p14:tracePt t="26859" x="390525" y="3171825"/>
          <p14:tracePt t="26876" x="365125" y="3263900"/>
          <p14:tracePt t="26891" x="365125" y="3346450"/>
          <p14:tracePt t="26908" x="365125" y="3425825"/>
          <p14:tracePt t="26925" x="393700" y="3571875"/>
          <p14:tracePt t="26941" x="428625" y="3692525"/>
          <p14:tracePt t="26959" x="463550" y="3822700"/>
          <p14:tracePt t="26976" x="511175" y="3949700"/>
          <p14:tracePt t="26992" x="523875" y="4013200"/>
          <p14:tracePt t="27009" x="536575" y="4060825"/>
          <p14:tracePt t="27025" x="568325" y="4111625"/>
          <p14:tracePt t="27041" x="600075" y="4143375"/>
          <p14:tracePt t="27058" x="650875" y="4184650"/>
          <p14:tracePt t="27075" x="736600" y="4241800"/>
          <p14:tracePt t="27091" x="774700" y="4267200"/>
          <p14:tracePt t="27108" x="812800" y="4279900"/>
          <p14:tracePt t="27125" x="844550" y="4279900"/>
          <p14:tracePt t="27141" x="869950" y="4279900"/>
          <p14:tracePt t="27158" x="879475" y="4279900"/>
          <p14:tracePt t="27175" x="898525" y="4264025"/>
          <p14:tracePt t="27191" x="927100" y="4251325"/>
          <p14:tracePt t="27207" x="952500" y="4229100"/>
          <p14:tracePt t="27224" x="981075" y="4206875"/>
          <p14:tracePt t="27241" x="990600" y="4197350"/>
          <p14:tracePt t="27258" x="1000125" y="4181475"/>
          <p14:tracePt t="27275" x="1016000" y="4152900"/>
          <p14:tracePt t="27292" x="1022350" y="4130675"/>
          <p14:tracePt t="27308" x="1035050" y="4108450"/>
          <p14:tracePt t="27325" x="1047750" y="4067175"/>
          <p14:tracePt t="27341" x="1050925" y="4044950"/>
          <p14:tracePt t="27358" x="1057275" y="4013200"/>
          <p14:tracePt t="27375" x="1069975" y="3984625"/>
          <p14:tracePt t="27392" x="1073150" y="3975100"/>
          <p14:tracePt t="27408" x="1073150" y="3952875"/>
          <p14:tracePt t="27425" x="1073150" y="3933825"/>
          <p14:tracePt t="27442" x="1073150" y="3917950"/>
          <p14:tracePt t="27458" x="1073150" y="3902075"/>
          <p14:tracePt t="27475" x="1073150" y="3883025"/>
          <p14:tracePt t="27491" x="1073150" y="3867150"/>
          <p14:tracePt t="27507" x="1073150" y="3838575"/>
          <p14:tracePt t="27524" x="1073150" y="3803650"/>
          <p14:tracePt t="27541" x="1060450" y="3768725"/>
          <p14:tracePt t="27557" x="1047750" y="3743325"/>
          <p14:tracePt t="27575" x="1022350" y="3692525"/>
          <p14:tracePt t="27591" x="1019175" y="3683000"/>
          <p14:tracePt t="27608" x="1019175" y="3670300"/>
          <p14:tracePt t="27625" x="1012825" y="3663950"/>
          <p14:tracePt t="27642" x="1003300" y="3654425"/>
          <p14:tracePt t="27658" x="993775" y="3644900"/>
          <p14:tracePt t="27675" x="971550" y="3622675"/>
          <p14:tracePt t="27691" x="958850" y="3613150"/>
          <p14:tracePt t="27708" x="946150" y="3603625"/>
          <p14:tracePt t="27724" x="933450" y="3587750"/>
          <p14:tracePt t="27741" x="917575" y="3587750"/>
          <p14:tracePt t="27758" x="908050" y="3587750"/>
          <p14:tracePt t="27775" x="892175" y="3587750"/>
          <p14:tracePt t="27791" x="882650" y="3584575"/>
          <p14:tracePt t="27808" x="866775" y="3584575"/>
          <p14:tracePt t="27825" x="854075" y="3568700"/>
          <p14:tracePt t="27858" x="847725" y="3568700"/>
          <p14:tracePt t="27874" x="841375" y="3568700"/>
          <p14:tracePt t="27891" x="838200" y="3568700"/>
          <p14:tracePt t="27908" x="831850" y="3568700"/>
          <p14:tracePt t="27925" x="828675" y="3568700"/>
          <p14:tracePt t="27942" x="819150" y="3568700"/>
          <p14:tracePt t="27968" x="812800" y="3568700"/>
          <p14:tracePt t="27989" x="809625" y="3568700"/>
          <p14:tracePt t="27996" x="803275" y="3568700"/>
          <p14:tracePt t="28008" x="796925" y="3568700"/>
          <p14:tracePt t="28025" x="784225" y="3568700"/>
          <p14:tracePt t="28041" x="774700" y="3568700"/>
          <p14:tracePt t="28057" x="765175" y="3568700"/>
          <p14:tracePt t="28075" x="749300" y="3581400"/>
          <p14:tracePt t="28091" x="727075" y="3584575"/>
          <p14:tracePt t="28108" x="711200" y="3584575"/>
          <p14:tracePt t="28125" x="688975" y="3590925"/>
          <p14:tracePt t="28141" x="669925" y="3597275"/>
          <p14:tracePt t="28157" x="657225" y="3600450"/>
          <p14:tracePt t="28174" x="644525" y="3606800"/>
          <p14:tracePt t="28192" x="635000" y="3613150"/>
          <p14:tracePt t="28209" x="612775" y="3632200"/>
          <p14:tracePt t="28225" x="603250" y="3638550"/>
          <p14:tracePt t="28242" x="593725" y="3648075"/>
          <p14:tracePt t="28246" x="590550" y="3651250"/>
          <p14:tracePt t="28259" x="574675" y="3657600"/>
          <p14:tracePt t="28275" x="565150" y="3660775"/>
          <p14:tracePt t="28291" x="552450" y="3673475"/>
          <p14:tracePt t="28307" x="549275" y="3683000"/>
          <p14:tracePt t="28324" x="539750" y="3698875"/>
          <p14:tracePt t="28341" x="539750" y="3702050"/>
          <p14:tracePt t="28358" x="533400" y="3708400"/>
          <p14:tracePt t="28375" x="514350" y="3721100"/>
          <p14:tracePt t="28391" x="501650" y="3733800"/>
          <p14:tracePt t="28408" x="488950" y="3746500"/>
          <p14:tracePt t="28424" x="473075" y="3759200"/>
          <p14:tracePt t="28441" x="466725" y="3759200"/>
          <p14:tracePt t="28481" x="466725" y="3762375"/>
          <p14:tracePt t="28510" x="463550" y="3768725"/>
          <p14:tracePt t="28517" x="457200" y="3768725"/>
          <p14:tracePt t="28525" x="454025" y="3768725"/>
          <p14:tracePt t="28541" x="447675" y="3784600"/>
          <p14:tracePt t="28558" x="444500" y="3794125"/>
          <p14:tracePt t="28574" x="438150" y="3797300"/>
          <p14:tracePt t="28591" x="438150" y="3806825"/>
          <p14:tracePt t="28607" x="438150" y="3816350"/>
          <p14:tracePt t="28624" x="438150" y="3838575"/>
          <p14:tracePt t="28641" x="438150" y="3848100"/>
          <p14:tracePt t="28658" x="447675" y="3889375"/>
          <p14:tracePt t="28675" x="460375" y="3917950"/>
          <p14:tracePt t="28691" x="492125" y="3965575"/>
          <p14:tracePt t="28708" x="539750" y="4032250"/>
          <p14:tracePt t="28724" x="600075" y="4086225"/>
          <p14:tracePt t="28742" x="682625" y="4152900"/>
          <p14:tracePt t="28745" x="723900" y="4184650"/>
          <p14:tracePt t="28759" x="771525" y="4213225"/>
          <p14:tracePt t="28774" x="812800" y="4238625"/>
          <p14:tracePt t="28792" x="828675" y="4254500"/>
          <p14:tracePt t="28808" x="847725" y="4270375"/>
          <p14:tracePt t="28825" x="857250" y="4273550"/>
          <p14:tracePt t="28841" x="869950" y="4273550"/>
          <p14:tracePt t="28858" x="895350" y="4273550"/>
          <p14:tracePt t="28874" x="923925" y="4273550"/>
          <p14:tracePt t="28892" x="968375" y="4273550"/>
          <p14:tracePt t="28909" x="1022350" y="4273550"/>
          <p14:tracePt t="28925" x="1038225" y="4273550"/>
          <p14:tracePt t="28942" x="1054100" y="4273550"/>
          <p14:tracePt t="28958" x="1073150" y="4273550"/>
          <p14:tracePt t="28974" x="1085850" y="4267200"/>
          <p14:tracePt t="28991" x="1095375" y="4257675"/>
          <p14:tracePt t="29008" x="1130300" y="4235450"/>
          <p14:tracePt t="29024" x="1146175" y="4222750"/>
          <p14:tracePt t="29042" x="1162050" y="4213225"/>
          <p14:tracePt t="29058" x="1200150" y="4156075"/>
          <p14:tracePt t="29075" x="1212850" y="4111625"/>
          <p14:tracePt t="29091" x="1225550" y="4073525"/>
          <p14:tracePt t="29107" x="1231900" y="4025900"/>
          <p14:tracePt t="29124" x="1231900" y="4010025"/>
          <p14:tracePt t="29141" x="1231900" y="3994150"/>
          <p14:tracePt t="29159" x="1231900" y="3978275"/>
          <p14:tracePt t="29174" x="1231900" y="3968750"/>
          <p14:tracePt t="29191" x="1231900" y="3959225"/>
          <p14:tracePt t="29208" x="1231900" y="3921125"/>
          <p14:tracePt t="29225" x="1231900" y="3883025"/>
          <p14:tracePt t="29241" x="1228725" y="3848100"/>
          <p14:tracePt t="29243" x="1228725" y="3835400"/>
          <p14:tracePt t="29257" x="1228725" y="3806825"/>
          <p14:tracePt t="29274" x="1228725" y="3790950"/>
          <p14:tracePt t="29291" x="1222375" y="3781425"/>
          <p14:tracePt t="29307" x="1206500" y="3762375"/>
          <p14:tracePt t="29324" x="1196975" y="3749675"/>
          <p14:tracePt t="29342" x="1168400" y="3733800"/>
          <p14:tracePt t="29358" x="1117600" y="3695700"/>
          <p14:tracePt t="29375" x="1095375" y="3683000"/>
          <p14:tracePt t="29391" x="1069975" y="3670300"/>
          <p14:tracePt t="29407" x="1028700" y="3654425"/>
          <p14:tracePt t="29424" x="1006475" y="3654425"/>
          <p14:tracePt t="29441" x="977900" y="3654425"/>
          <p14:tracePt t="29457" x="914400" y="3654425"/>
          <p14:tracePt t="29474" x="879475" y="3648075"/>
          <p14:tracePt t="29491" x="847725" y="3648075"/>
          <p14:tracePt t="29507" x="809625" y="3648075"/>
          <p14:tracePt t="29524" x="800100" y="3648075"/>
          <p14:tracePt t="29541" x="790575" y="3648075"/>
          <p14:tracePt t="29557" x="768350" y="3648075"/>
          <p14:tracePt t="29574" x="758825" y="3648075"/>
          <p14:tracePt t="29591" x="749300" y="3648075"/>
          <p14:tracePt t="29607" x="736600" y="3648075"/>
          <p14:tracePt t="29624" x="720725" y="3648075"/>
          <p14:tracePt t="29641" x="711200" y="3648075"/>
          <p14:tracePt t="29658" x="695325" y="3648075"/>
          <p14:tracePt t="29674" x="692150" y="3648075"/>
          <p14:tracePt t="29691" x="685800" y="3648075"/>
          <p14:tracePt t="29708" x="666750" y="3648075"/>
          <p14:tracePt t="29725" x="657225" y="3648075"/>
          <p14:tracePt t="29742" x="647700" y="3648075"/>
          <p14:tracePt t="29745" x="641350" y="3648075"/>
          <p14:tracePt t="29758" x="625475" y="3648075"/>
          <p14:tracePt t="29774" x="619125" y="3667125"/>
          <p14:tracePt t="29791" x="619125" y="3676650"/>
          <p14:tracePt t="29808" x="619125" y="3689350"/>
          <p14:tracePt t="29824" x="615950" y="3698875"/>
          <p14:tracePt t="29841" x="615950" y="3714750"/>
          <p14:tracePt t="29858" x="609600" y="3730625"/>
          <p14:tracePt t="29875" x="609600" y="3740150"/>
          <p14:tracePt t="29892" x="609600" y="3749675"/>
          <p14:tracePt t="29908" x="609600" y="3768725"/>
          <p14:tracePt t="29924" x="609600" y="3778250"/>
          <p14:tracePt t="29941" x="609600" y="3787775"/>
          <p14:tracePt t="29957" x="609600" y="3810000"/>
          <p14:tracePt t="29974" x="609600" y="3819525"/>
          <p14:tracePt t="29991" x="609600" y="3822700"/>
          <p14:tracePt t="30008" x="609600" y="3832225"/>
          <p14:tracePt t="30025" x="609600" y="3841750"/>
          <p14:tracePt t="30042" x="609600" y="3857625"/>
          <p14:tracePt t="30058" x="609600" y="3867150"/>
          <p14:tracePt t="30074" x="609600" y="3873500"/>
          <p14:tracePt t="30091" x="609600" y="3876675"/>
          <p14:tracePt t="30108" x="606425" y="3883025"/>
          <p14:tracePt t="30125" x="606425" y="3886200"/>
          <p14:tracePt t="30142" x="600075" y="3895725"/>
          <p14:tracePt t="30158" x="600075" y="3911600"/>
          <p14:tracePt t="30175" x="600075" y="3921125"/>
          <p14:tracePt t="30192" x="600075" y="3930650"/>
          <p14:tracePt t="30207" x="600075" y="3940175"/>
          <p14:tracePt t="30224" x="600075" y="3946525"/>
          <p14:tracePt t="30272" x="600075" y="3956050"/>
          <p14:tracePt t="30286" x="600075" y="3962400"/>
          <p14:tracePt t="30293" x="600075" y="3965575"/>
          <p14:tracePt t="30314" x="600075" y="3971925"/>
          <p14:tracePt t="30325" x="603250" y="3975100"/>
          <p14:tracePt t="30342" x="635000" y="3994150"/>
          <p14:tracePt t="30358" x="666750" y="4003675"/>
          <p14:tracePt t="30375" x="698500" y="4022725"/>
          <p14:tracePt t="30392" x="723900" y="4029075"/>
          <p14:tracePt t="30408" x="733425" y="4029075"/>
          <p14:tracePt t="30425" x="749300" y="4029075"/>
          <p14:tracePt t="30443" x="768350" y="4029075"/>
          <p14:tracePt t="30458" x="784225" y="4029075"/>
          <p14:tracePt t="30475" x="806450" y="4029075"/>
          <p14:tracePt t="30491" x="825500" y="4029075"/>
          <p14:tracePt t="30507" x="835025" y="4029075"/>
          <p14:tracePt t="30524" x="850900" y="4029075"/>
          <p14:tracePt t="30599" x="857250" y="4029075"/>
          <p14:tracePt t="30613" x="860425" y="4029075"/>
          <p14:tracePt t="30621" x="866775" y="4025900"/>
          <p14:tracePt t="30627" x="866775" y="4022725"/>
          <p14:tracePt t="30641" x="869950" y="4006850"/>
          <p14:tracePt t="30658" x="869950" y="3997325"/>
          <p14:tracePt t="30675" x="869950" y="3990975"/>
          <p14:tracePt t="30692" x="869950" y="3987800"/>
          <p14:tracePt t="30770" x="876300" y="3987800"/>
          <p14:tracePt t="30777" x="879475" y="3987800"/>
          <p14:tracePt t="30792" x="892175" y="3987800"/>
          <p14:tracePt t="32297" x="892175" y="3975100"/>
          <p14:tracePt t="32305" x="892175" y="3971925"/>
          <p14:tracePt t="32311" x="895350" y="3962400"/>
          <p14:tracePt t="32325" x="914400" y="3930650"/>
          <p14:tracePt t="32340" x="955675" y="3895725"/>
          <p14:tracePt t="32357" x="990600" y="3848100"/>
          <p14:tracePt t="32391" x="1044575" y="3775075"/>
          <p14:tracePt t="32424" x="1060450" y="3736975"/>
          <p14:tracePt t="32441" x="1060450" y="3733800"/>
          <p14:tracePt t="32457" x="1060450" y="3727450"/>
          <p14:tracePt t="32491" x="1060450" y="3721100"/>
          <p14:tracePt t="32519" x="1054100" y="3721100"/>
          <p14:tracePt t="32526" x="1050925" y="3721100"/>
          <p14:tracePt t="32541" x="1041400" y="3721100"/>
          <p14:tracePt t="32558" x="1028700" y="3721100"/>
          <p14:tracePt t="32575" x="1009650" y="3721100"/>
          <p14:tracePt t="32591" x="1000125" y="3721100"/>
          <p14:tracePt t="32607" x="996950" y="3721100"/>
          <p14:tracePt t="32624" x="990600" y="3721100"/>
          <p14:tracePt t="32668" x="984250" y="3721100"/>
          <p14:tracePt t="32682" x="981075" y="3721100"/>
          <p14:tracePt t="32696" x="981075" y="3717925"/>
          <p14:tracePt t="32707" x="981075" y="3711575"/>
          <p14:tracePt t="32724" x="981075" y="3686175"/>
          <p14:tracePt t="32741" x="981075" y="3663950"/>
          <p14:tracePt t="32757" x="981075" y="3635375"/>
          <p14:tracePt t="32775" x="981075" y="3619500"/>
          <p14:tracePt t="32791" x="981075" y="3609975"/>
          <p14:tracePt t="32808" x="981075" y="3600450"/>
          <p14:tracePt t="32832" x="981075" y="3597275"/>
          <p14:tracePt t="32869" x="984250" y="3584575"/>
          <p14:tracePt t="32876" x="984250" y="3581400"/>
          <p14:tracePt t="32891" x="987425" y="3571875"/>
          <p14:tracePt t="32908" x="987425" y="3562350"/>
          <p14:tracePt t="32925" x="987425" y="3546475"/>
          <p14:tracePt t="32941" x="987425" y="3530600"/>
          <p14:tracePt t="32957" x="993775" y="3521075"/>
          <p14:tracePt t="32974" x="993775" y="3517900"/>
          <p14:tracePt t="33018" x="993775" y="3511550"/>
          <p14:tracePt t="33281" x="996950" y="3514725"/>
          <p14:tracePt t="33288" x="1003300" y="3517900"/>
          <p14:tracePt t="33296" x="1006475" y="3530600"/>
          <p14:tracePt t="33308" x="1012825" y="3533775"/>
          <p14:tracePt t="33324" x="1028700" y="3549650"/>
          <p14:tracePt t="33341" x="1028700" y="3552825"/>
          <p14:tracePt t="33357" x="1028700" y="3562350"/>
          <p14:tracePt t="33391" x="1038225" y="3594100"/>
          <p14:tracePt t="33424" x="1047750" y="3619500"/>
          <p14:tracePt t="33458" x="1054100" y="3629025"/>
          <p14:tracePt t="33474" x="1063625" y="3638550"/>
          <p14:tracePt t="33490" x="1073150" y="3648075"/>
          <p14:tracePt t="33507" x="1079500" y="3657600"/>
          <p14:tracePt t="33524" x="1089025" y="3679825"/>
          <p14:tracePt t="33541" x="1092200" y="3689350"/>
          <p14:tracePt t="33557" x="1098550" y="3698875"/>
          <p14:tracePt t="33574" x="1098550" y="3708400"/>
          <p14:tracePt t="33591" x="1101725" y="3717925"/>
          <p14:tracePt t="33608" x="1101725" y="3733800"/>
          <p14:tracePt t="33624" x="1108075" y="3746500"/>
          <p14:tracePt t="33641" x="1111250" y="3756025"/>
          <p14:tracePt t="33657" x="1123950" y="3768725"/>
          <p14:tracePt t="33674" x="1133475" y="3784600"/>
          <p14:tracePt t="33707" x="1136650" y="3787775"/>
          <p14:tracePt t="33724" x="1152525" y="3797300"/>
          <p14:tracePt t="33741" x="1158875" y="3806825"/>
          <p14:tracePt t="33759" x="1177925" y="3829050"/>
          <p14:tracePt t="33775" x="1177925" y="3838575"/>
          <p14:tracePt t="33791" x="1184275" y="3848100"/>
          <p14:tracePt t="33807" x="1184275" y="3857625"/>
          <p14:tracePt t="33823" x="1184275" y="3886200"/>
          <p14:tracePt t="33841" x="1184275" y="3895725"/>
          <p14:tracePt t="33857" x="1184275" y="3905250"/>
          <p14:tracePt t="33874" x="1184275" y="3917950"/>
          <p14:tracePt t="33890" x="1184275" y="3927475"/>
          <p14:tracePt t="33908" x="1184275" y="3943350"/>
          <p14:tracePt t="33924" x="1184275" y="3952875"/>
          <p14:tracePt t="33941" x="1184275" y="3962400"/>
          <p14:tracePt t="33958" x="1181100" y="3984625"/>
          <p14:tracePt t="33974" x="1165225" y="3994150"/>
          <p14:tracePt t="33991" x="1155700" y="4003675"/>
          <p14:tracePt t="34008" x="1143000" y="4022725"/>
          <p14:tracePt t="34024" x="1133475" y="4032250"/>
          <p14:tracePt t="34041" x="1117600" y="4044950"/>
          <p14:tracePt t="34058" x="1101725" y="4054475"/>
          <p14:tracePt t="34074" x="1092200" y="4057650"/>
          <p14:tracePt t="34091" x="1082675" y="4073525"/>
          <p14:tracePt t="34108" x="1060450" y="4083050"/>
          <p14:tracePt t="34124" x="1050925" y="4089400"/>
          <p14:tracePt t="34141" x="1041400" y="4098925"/>
          <p14:tracePt t="34158" x="1028700" y="4111625"/>
          <p14:tracePt t="34174" x="1012825" y="4127500"/>
          <p14:tracePt t="34190" x="1003300" y="4133850"/>
          <p14:tracePt t="34208" x="987425" y="4143375"/>
          <p14:tracePt t="34224" x="977900" y="4143375"/>
          <p14:tracePt t="34240" x="962025" y="4149725"/>
          <p14:tracePt t="34258" x="952500" y="4149725"/>
          <p14:tracePt t="34274" x="946150" y="4152900"/>
          <p14:tracePt t="34291" x="946150" y="4159250"/>
          <p14:tracePt t="34308" x="946150" y="4171950"/>
          <p14:tracePt t="34508" x="949325" y="4165600"/>
          <p14:tracePt t="34515" x="955675" y="4152900"/>
          <p14:tracePt t="34523" x="962025" y="4140200"/>
          <p14:tracePt t="34540" x="981075" y="4111625"/>
          <p14:tracePt t="34558" x="1012825" y="4044950"/>
          <p14:tracePt t="34574" x="1025525" y="4006850"/>
          <p14:tracePt t="34590" x="1044575" y="3968750"/>
          <p14:tracePt t="34608" x="1063625" y="3933825"/>
          <p14:tracePt t="34624" x="1066800" y="3924300"/>
          <p14:tracePt t="34640" x="1066800" y="3914775"/>
          <p14:tracePt t="34658" x="1066800" y="3898900"/>
          <p14:tracePt t="34673" x="1066800" y="3883025"/>
          <p14:tracePt t="34690" x="1073150" y="3873500"/>
          <p14:tracePt t="34707" x="1082675" y="3860800"/>
          <p14:tracePt t="34723" x="1098550" y="3848100"/>
          <p14:tracePt t="34740" x="1101725" y="3832225"/>
          <p14:tracePt t="34757" x="1108075" y="3819525"/>
          <p14:tracePt t="34773" x="1108075" y="3810000"/>
          <p14:tracePt t="34790" x="1108075" y="3800475"/>
          <p14:tracePt t="34807" x="1108075" y="3778250"/>
          <p14:tracePt t="34824" x="1108075" y="3768725"/>
          <p14:tracePt t="34840" x="1108075" y="3746500"/>
          <p14:tracePt t="34857" x="1108075" y="3714750"/>
          <p14:tracePt t="34874" x="1108075" y="3698875"/>
          <p14:tracePt t="34891" x="1108075" y="3683000"/>
          <p14:tracePt t="34907" x="1114425" y="3667125"/>
          <p14:tracePt t="34924" x="1114425" y="3648075"/>
          <p14:tracePt t="34940" x="1114425" y="3622675"/>
          <p14:tracePt t="34957" x="1117600" y="3603625"/>
          <p14:tracePt t="34974" x="1117600" y="3587750"/>
          <p14:tracePt t="34990" x="1127125" y="3571875"/>
          <p14:tracePt t="35008" x="1133475" y="3556000"/>
          <p14:tracePt t="35024" x="1133475" y="3546475"/>
          <p14:tracePt t="35041" x="1133475" y="3543300"/>
          <p14:tracePt t="35258" x="1133475" y="3549650"/>
          <p14:tracePt t="35265" x="1133475" y="3559175"/>
          <p14:tracePt t="35274" x="1133475" y="3571875"/>
          <p14:tracePt t="35291" x="1133475" y="3594100"/>
          <p14:tracePt t="35308" x="1133475" y="3625850"/>
          <p14:tracePt t="35324" x="1133475" y="3654425"/>
          <p14:tracePt t="35340" x="1133475" y="3663950"/>
          <p14:tracePt t="35357" x="1133475" y="3679825"/>
          <p14:tracePt t="35374" x="1133475" y="3695700"/>
          <p14:tracePt t="35391" x="1133475" y="3705225"/>
          <p14:tracePt t="35408" x="1133475" y="3717925"/>
          <p14:tracePt t="35424" x="1133475" y="3730625"/>
          <p14:tracePt t="35441" x="1133475" y="3743325"/>
          <p14:tracePt t="35457" x="1133475" y="3759200"/>
          <p14:tracePt t="35473" x="1133475" y="3762375"/>
          <p14:tracePt t="35490" x="1133475" y="3768725"/>
          <p14:tracePt t="35507" x="1133475" y="3787775"/>
          <p14:tracePt t="35525" x="1133475" y="3797300"/>
          <p14:tracePt t="35542" x="1133475" y="3813175"/>
          <p14:tracePt t="35558" x="1133475" y="3822700"/>
          <p14:tracePt t="35574" x="1133475" y="3838575"/>
          <p14:tracePt t="35590" x="1130300" y="3848100"/>
          <p14:tracePt t="35607" x="1120775" y="3863975"/>
          <p14:tracePt t="35623" x="1117600" y="3873500"/>
          <p14:tracePt t="35640" x="1111250" y="3895725"/>
          <p14:tracePt t="35657" x="1111250" y="3914775"/>
          <p14:tracePt t="35673" x="1111250" y="3937000"/>
          <p14:tracePt t="35691" x="1104900" y="3962400"/>
          <p14:tracePt t="35707" x="1085850" y="3994150"/>
          <p14:tracePt t="35724" x="1076325" y="4016375"/>
          <p14:tracePt t="35740" x="1069975" y="4038600"/>
          <p14:tracePt t="35757" x="1057275" y="4083050"/>
          <p14:tracePt t="35774" x="1050925" y="4092575"/>
          <p14:tracePt t="35792" x="1047750" y="4111625"/>
          <p14:tracePt t="35808" x="1047750" y="4121150"/>
          <p14:tracePt t="35825" x="1047750" y="4130675"/>
          <p14:tracePt t="35842" x="1047750" y="4146550"/>
          <p14:tracePt t="35858" x="1047750" y="4156075"/>
          <p14:tracePt t="35898" x="1047750" y="4162425"/>
          <p14:tracePt t="36499" x="1152525" y="4210050"/>
          <p14:tracePt t="36506" x="1289050" y="4289425"/>
          <p14:tracePt t="36513" x="1444625" y="4375150"/>
          <p14:tracePt t="36524" x="1644650" y="4467225"/>
          <p14:tracePt t="36540" x="2079625" y="4664075"/>
          <p14:tracePt t="36562" x="2381250" y="4749800"/>
          <p14:tracePt t="36581" x="2530475" y="4759325"/>
          <p14:tracePt t="36607" x="2806700" y="4752975"/>
          <p14:tracePt t="36640" x="3152775" y="4768850"/>
          <p14:tracePt t="36657" x="3273425" y="4794250"/>
          <p14:tracePt t="36674" x="3371850" y="4835525"/>
          <p14:tracePt t="36690" x="3448050" y="4854575"/>
          <p14:tracePt t="36707" x="3479800" y="4867275"/>
          <p14:tracePt t="36724" x="3495675" y="4879975"/>
          <p14:tracePt t="36740" x="3514725" y="4879975"/>
          <p14:tracePt t="36757" x="3533775" y="4870450"/>
          <p14:tracePt t="36775" x="3543300" y="4860925"/>
          <p14:tracePt t="36791" x="3556000" y="4848225"/>
          <p14:tracePt t="36808" x="3571875" y="4832350"/>
          <p14:tracePt t="36824" x="3584575" y="4800600"/>
          <p14:tracePt t="36841" x="3590925" y="4746625"/>
          <p14:tracePt t="36857" x="3590925" y="4692650"/>
          <p14:tracePt t="36873" x="3590925" y="4651375"/>
          <p14:tracePt t="36875" x="3587750" y="4622800"/>
          <p14:tracePt t="36890" x="3575050" y="4584700"/>
          <p14:tracePt t="36907" x="3556000" y="4540250"/>
          <p14:tracePt t="36924" x="3543300" y="4495800"/>
          <p14:tracePt t="36941" x="3517900" y="4438650"/>
          <p14:tracePt t="36957" x="3486150" y="4371975"/>
          <p14:tracePt t="36974" x="3473450" y="4327525"/>
          <p14:tracePt t="36990" x="3460750" y="4248150"/>
          <p14:tracePt t="37007" x="3460750" y="4216400"/>
          <p14:tracePt t="37024" x="3460750" y="4187825"/>
          <p14:tracePt t="37040" x="3441700" y="4146550"/>
          <p14:tracePt t="37057" x="3419475" y="4092575"/>
          <p14:tracePt t="37074" x="3406775" y="4029075"/>
          <p14:tracePt t="37090" x="3371850" y="3952875"/>
          <p14:tracePt t="37107" x="3352800" y="3905250"/>
          <p14:tracePt t="37123" x="3340100" y="3876675"/>
          <p14:tracePt t="37140" x="3340100" y="3841750"/>
          <p14:tracePt t="37156" x="3333750" y="3825875"/>
          <p14:tracePt t="37174" x="3324225" y="3810000"/>
          <p14:tracePt t="37190" x="3305175" y="3762375"/>
          <p14:tracePt t="37208" x="3279775" y="3717925"/>
          <p14:tracePt t="37225" x="3260725" y="3660775"/>
          <p14:tracePt t="37241" x="3248025" y="3635375"/>
          <p14:tracePt t="37257" x="3244850" y="3616325"/>
          <p14:tracePt t="37274" x="3244850" y="3603625"/>
          <p14:tracePt t="37290" x="3244850" y="3590925"/>
          <p14:tracePt t="37369" x="3244850" y="3584575"/>
          <p14:tracePt t="37411" x="3251200" y="3584575"/>
          <p14:tracePt t="37418" x="3257550" y="3587750"/>
          <p14:tracePt t="37425" x="3260725" y="3590925"/>
          <p14:tracePt t="37440" x="3270250" y="3606800"/>
          <p14:tracePt t="37457" x="3282950" y="3638550"/>
          <p14:tracePt t="37473" x="3302000" y="3660775"/>
          <p14:tracePt t="37490" x="3308350" y="3702050"/>
          <p14:tracePt t="37506" x="3317875" y="3727450"/>
          <p14:tracePt t="37523" x="3330575" y="3771900"/>
          <p14:tracePt t="37541" x="3336925" y="3857625"/>
          <p14:tracePt t="37557" x="3336925" y="3902075"/>
          <p14:tracePt t="37574" x="3336925" y="3965575"/>
          <p14:tracePt t="37590" x="3336925" y="3984625"/>
          <p14:tracePt t="37607" x="3336925" y="4016375"/>
          <p14:tracePt t="37624" x="3336925" y="4025900"/>
          <p14:tracePt t="37641" x="3336925" y="4038600"/>
          <p14:tracePt t="37657" x="3336925" y="4054475"/>
          <p14:tracePt t="37674" x="3336925" y="4070350"/>
          <p14:tracePt t="37690" x="3336925" y="4079875"/>
          <p14:tracePt t="37706" x="3336925" y="4089400"/>
          <p14:tracePt t="37724" x="3336925" y="4105275"/>
          <p14:tracePt t="37761" x="3343275" y="4105275"/>
          <p14:tracePt t="37775" x="3359150" y="4095750"/>
          <p14:tracePt t="37791" x="3368675" y="4086225"/>
          <p14:tracePt t="37808" x="3378200" y="4076700"/>
          <p14:tracePt t="37824" x="3397250" y="4035425"/>
          <p14:tracePt t="37840" x="3409950" y="4013200"/>
          <p14:tracePt t="37857" x="3416300" y="3968750"/>
          <p14:tracePt t="37874" x="3416300" y="3905250"/>
          <p14:tracePt t="37890" x="3416300" y="3867150"/>
          <p14:tracePt t="37907" x="3416300" y="3825875"/>
          <p14:tracePt t="37924" x="3416300" y="3762375"/>
          <p14:tracePt t="37940" x="3416300" y="3711575"/>
          <p14:tracePt t="37957" x="3416300" y="3673475"/>
          <p14:tracePt t="37974" x="3416300" y="3635375"/>
          <p14:tracePt t="37991" x="3416300" y="3625850"/>
          <p14:tracePt t="38008" x="3416300" y="3609975"/>
          <p14:tracePt t="38024" x="3416300" y="3600450"/>
          <p14:tracePt t="38069" x="3416300" y="3594100"/>
          <p14:tracePt t="38096" x="3413125" y="3594100"/>
          <p14:tracePt t="38161" x="3413125" y="3597275"/>
          <p14:tracePt t="38168" x="3413125" y="3600450"/>
          <p14:tracePt t="38175" x="3413125" y="3606800"/>
          <p14:tracePt t="38191" x="3422650" y="3629025"/>
          <p14:tracePt t="38207" x="3432175" y="3651250"/>
          <p14:tracePt t="38224" x="3444875" y="3702050"/>
          <p14:tracePt t="38241" x="3457575" y="3756025"/>
          <p14:tracePt t="38257" x="3482975" y="3832225"/>
          <p14:tracePt t="38274" x="3495675" y="3921125"/>
          <p14:tracePt t="38291" x="3508375" y="3965575"/>
          <p14:tracePt t="38307" x="3514725" y="3994150"/>
          <p14:tracePt t="38325" x="3514725" y="4029075"/>
          <p14:tracePt t="38341" x="3514725" y="4038600"/>
          <p14:tracePt t="38358" x="3514725" y="4048125"/>
          <p14:tracePt t="38374" x="3514725" y="4070350"/>
          <p14:tracePt t="38390" x="3514725" y="4079875"/>
          <p14:tracePt t="38407" x="3514725" y="4089400"/>
          <p14:tracePt t="38409" x="3514725" y="4092575"/>
          <p14:tracePt t="38503" x="3511550" y="4092575"/>
          <p14:tracePt t="38517" x="3508375" y="4092575"/>
          <p14:tracePt t="38525" x="3502025" y="4092575"/>
          <p14:tracePt t="38540" x="3492500" y="4076700"/>
          <p14:tracePt t="38556" x="3473450" y="4029075"/>
          <p14:tracePt t="38574" x="3467100" y="3943350"/>
          <p14:tracePt t="38590" x="3454400" y="3883025"/>
          <p14:tracePt t="38607" x="3444875" y="3825875"/>
          <p14:tracePt t="38624" x="3444875" y="3778250"/>
          <p14:tracePt t="38641" x="3444875" y="3762375"/>
          <p14:tracePt t="38657" x="3444875" y="3752850"/>
          <p14:tracePt t="38673" x="3444875" y="3743325"/>
          <p14:tracePt t="38690" x="3451225" y="3727450"/>
          <p14:tracePt t="38707" x="3489325" y="3727450"/>
          <p14:tracePt t="38723" x="3568700" y="3730625"/>
          <p14:tracePt t="38740" x="3597275" y="3752850"/>
          <p14:tracePt t="39009" x="3692525" y="3813175"/>
          <p14:tracePt t="39015" x="3819525" y="3886200"/>
          <p14:tracePt t="39024" x="3978275" y="3971925"/>
          <p14:tracePt t="39040" x="4178300" y="4067175"/>
          <p14:tracePt t="39057" x="4375150" y="4114800"/>
          <p14:tracePt t="39074" x="4629150" y="4140200"/>
          <p14:tracePt t="39091" x="4756150" y="4137025"/>
          <p14:tracePt t="39107" x="4867275" y="4111625"/>
          <p14:tracePt t="39123" x="5032375" y="4076700"/>
          <p14:tracePt t="39140" x="5140325" y="4051300"/>
          <p14:tracePt t="39158" x="5337175" y="4051300"/>
          <p14:tracePt t="39173" x="5454650" y="4057650"/>
          <p14:tracePt t="39190" x="5534025" y="4057650"/>
          <p14:tracePt t="39208" x="5613400" y="4057650"/>
          <p14:tracePt t="39224" x="5651500" y="4048125"/>
          <p14:tracePt t="39240" x="5673725" y="4035425"/>
          <p14:tracePt t="39258" x="5718175" y="4019550"/>
          <p14:tracePt t="39273" x="5737225" y="4019550"/>
          <p14:tracePt t="39290" x="5768975" y="4013200"/>
          <p14:tracePt t="39308" x="5803900" y="4000500"/>
          <p14:tracePt t="39324" x="5816600" y="4000500"/>
          <p14:tracePt t="39341" x="5826125" y="4000500"/>
          <p14:tracePt t="39358" x="5842000" y="4000500"/>
          <p14:tracePt t="39390" x="5848350" y="4000500"/>
          <p14:tracePt t="39452" x="5851525" y="4000500"/>
          <p14:tracePt t="39459" x="5857875" y="4000500"/>
          <p14:tracePt t="39474" x="5870575" y="4000500"/>
          <p14:tracePt t="39490" x="5883275" y="3990975"/>
          <p14:tracePt t="39507" x="5902325" y="3975100"/>
          <p14:tracePt t="39524" x="5934075" y="3962400"/>
          <p14:tracePt t="39540" x="5962650" y="3943350"/>
          <p14:tracePt t="39557" x="6013450" y="3933825"/>
          <p14:tracePt t="39573" x="6035675" y="3933825"/>
          <p14:tracePt t="39590" x="6057900" y="3933825"/>
          <p14:tracePt t="39608" x="6073775" y="3927475"/>
          <p14:tracePt t="39624" x="6083300" y="3927475"/>
          <p14:tracePt t="39640" x="6099175" y="3927475"/>
          <p14:tracePt t="39657" x="6118225" y="3917950"/>
          <p14:tracePt t="39673" x="6127750" y="3911600"/>
          <p14:tracePt t="39690" x="6137275" y="3911600"/>
          <p14:tracePt t="39707" x="6153150" y="3911600"/>
          <p14:tracePt t="40123" x="6140450" y="3911600"/>
          <p14:tracePt t="40129" x="6137275" y="3911600"/>
          <p14:tracePt t="40144" x="6130925" y="3911600"/>
          <p14:tracePt t="40158" x="6121400" y="3911600"/>
          <p14:tracePt t="40174" x="6111875" y="3911600"/>
          <p14:tracePt t="40190" x="6102350" y="3911600"/>
          <p14:tracePt t="40308" x="6092825" y="3911600"/>
          <p14:tracePt t="44474" x="6045200" y="3889375"/>
          <p14:tracePt t="44481" x="5975350" y="3870325"/>
          <p14:tracePt t="44490" x="5905500" y="3854450"/>
          <p14:tracePt t="44506" x="5749925" y="3806825"/>
          <p14:tracePt t="44523" x="5483225" y="3752850"/>
          <p14:tracePt t="44539" x="5235575" y="3702050"/>
          <p14:tracePt t="44573" x="4568825" y="3698875"/>
          <p14:tracePt t="44608" x="4016375" y="3825875"/>
          <p14:tracePt t="44625" x="3851275" y="3870325"/>
          <p14:tracePt t="44641" x="3721100" y="3905250"/>
          <p14:tracePt t="44656" x="3622675" y="3937000"/>
          <p14:tracePt t="44673" x="3492500" y="3994150"/>
          <p14:tracePt t="44689" x="3403600" y="4025900"/>
          <p14:tracePt t="44706" x="3317875" y="4057650"/>
          <p14:tracePt t="44723" x="3200400" y="4111625"/>
          <p14:tracePt t="44739" x="3140075" y="4149725"/>
          <p14:tracePt t="44756" x="3095625" y="4175125"/>
          <p14:tracePt t="44773" x="3000375" y="4225925"/>
          <p14:tracePt t="44789" x="2933700" y="4248150"/>
          <p14:tracePt t="44806" x="2889250" y="4260850"/>
          <p14:tracePt t="44823" x="2838450" y="4286250"/>
          <p14:tracePt t="44840" x="2809875" y="4298950"/>
          <p14:tracePt t="44858" x="2794000" y="4298950"/>
          <p14:tracePt t="44873" x="2787650" y="4298950"/>
          <p14:tracePt t="44907" x="2787650" y="4279900"/>
          <p14:tracePt t="44923" x="2790825" y="4251325"/>
          <p14:tracePt t="44939" x="2797175" y="4213225"/>
          <p14:tracePt t="44956" x="2809875" y="4175125"/>
          <p14:tracePt t="44973" x="2838450" y="4111625"/>
          <p14:tracePt t="44989" x="2857500" y="4057650"/>
          <p14:tracePt t="45007" x="2911475" y="3959225"/>
          <p14:tracePt t="45024" x="2936875" y="3902075"/>
          <p14:tracePt t="45040" x="2952750" y="3848100"/>
          <p14:tracePt t="45057" x="2978150" y="3790950"/>
          <p14:tracePt t="45073" x="2978150" y="3759200"/>
          <p14:tracePt t="45089" x="2978150" y="3736975"/>
          <p14:tracePt t="45106" x="2978150" y="3721100"/>
          <p14:tracePt t="45123" x="2978150" y="3702050"/>
          <p14:tracePt t="45139" x="2978150" y="3686175"/>
          <p14:tracePt t="45157" x="2978150" y="3654425"/>
          <p14:tracePt t="45172" x="2978150" y="3632200"/>
          <p14:tracePt t="45189" x="2978150" y="3594100"/>
          <p14:tracePt t="45206" x="2978150" y="3556000"/>
          <p14:tracePt t="45223" x="2978150" y="3517900"/>
          <p14:tracePt t="45239" x="2978150" y="3495675"/>
          <p14:tracePt t="45257" x="2987675" y="3460750"/>
          <p14:tracePt t="45273" x="3000375" y="3451225"/>
          <p14:tracePt t="45289" x="3003550" y="3435350"/>
          <p14:tracePt t="45307" x="3009900" y="3416300"/>
          <p14:tracePt t="45323" x="3019425" y="3400425"/>
          <p14:tracePt t="45340" x="3019425" y="3390900"/>
          <p14:tracePt t="45357" x="3019425" y="3371850"/>
          <p14:tracePt t="45372" x="3019425" y="3359150"/>
          <p14:tracePt t="45389" x="3025775" y="3355975"/>
          <p14:tracePt t="45407" x="3035300" y="3346450"/>
          <p14:tracePt t="45422" x="3035300" y="3336925"/>
          <p14:tracePt t="45457" x="3035300" y="3321050"/>
          <p14:tracePt t="45489" x="3035300" y="3314700"/>
          <p14:tracePt t="45515" x="3035300" y="3311525"/>
          <p14:tracePt t="45543" x="3035300" y="3305175"/>
          <p14:tracePt t="45557" x="3035300" y="3302000"/>
          <p14:tracePt t="45578" x="3035300" y="3295650"/>
          <p14:tracePt t="45665" x="3035300" y="3298825"/>
          <p14:tracePt t="45672" x="3032125" y="3302000"/>
          <p14:tracePt t="45679" x="3028950" y="3308350"/>
          <p14:tracePt t="45690" x="3022600" y="3311525"/>
          <p14:tracePt t="45707" x="3000375" y="3330575"/>
          <p14:tracePt t="45723" x="2990850" y="3333750"/>
          <p14:tracePt t="45739" x="2981325" y="3343275"/>
          <p14:tracePt t="45756" x="2962275" y="3359150"/>
          <p14:tracePt t="45772" x="2952750" y="3368675"/>
          <p14:tracePt t="45789" x="2943225" y="3384550"/>
          <p14:tracePt t="45807" x="2927350" y="3400425"/>
          <p14:tracePt t="45823" x="2911475" y="3409950"/>
          <p14:tracePt t="45840" x="2901950" y="3419475"/>
          <p14:tracePt t="45857" x="2886075" y="3435350"/>
          <p14:tracePt t="45873" x="2876550" y="3444875"/>
          <p14:tracePt t="45889" x="2876550" y="3451225"/>
          <p14:tracePt t="45906" x="2860675" y="3463925"/>
          <p14:tracePt t="45922" x="2857500" y="3479800"/>
          <p14:tracePt t="45939" x="2851150" y="3489325"/>
          <p14:tracePt t="45957" x="2841625" y="3505200"/>
          <p14:tracePt t="45973" x="2835275" y="3514725"/>
          <p14:tracePt t="45989" x="2832100" y="3524250"/>
          <p14:tracePt t="46006" x="2822575" y="3546475"/>
          <p14:tracePt t="46023" x="2809875" y="3556000"/>
          <p14:tracePt t="46040" x="2809875" y="3565525"/>
          <p14:tracePt t="46042" x="2809875" y="3568700"/>
          <p14:tracePt t="46056" x="2809875" y="3584575"/>
          <p14:tracePt t="46072" x="2809875" y="3594100"/>
          <p14:tracePt t="46090" x="2809875" y="3603625"/>
          <p14:tracePt t="46107" x="2809875" y="3619500"/>
          <p14:tracePt t="46123" x="2809875" y="3635375"/>
          <p14:tracePt t="46140" x="2809875" y="3644900"/>
          <p14:tracePt t="46156" x="2809875" y="3657600"/>
          <p14:tracePt t="46172" x="2809875" y="3686175"/>
          <p14:tracePt t="46190" x="2819400" y="3711575"/>
          <p14:tracePt t="46206" x="2838450" y="3775075"/>
          <p14:tracePt t="46223" x="2857500" y="3829050"/>
          <p14:tracePt t="46240" x="2870200" y="3851275"/>
          <p14:tracePt t="46257" x="2889250" y="3892550"/>
          <p14:tracePt t="46273" x="2889250" y="3908425"/>
          <p14:tracePt t="46289" x="2889250" y="3921125"/>
          <p14:tracePt t="46306" x="2889250" y="3933825"/>
          <p14:tracePt t="46322" x="2889250" y="3943350"/>
          <p14:tracePt t="46339" x="2889250" y="3952875"/>
          <p14:tracePt t="46356" x="2889250" y="3984625"/>
          <p14:tracePt t="46374" x="2889250" y="4000500"/>
          <p14:tracePt t="46390" x="2889250" y="4029075"/>
          <p14:tracePt t="46407" x="2889250" y="4064000"/>
          <p14:tracePt t="46423" x="2889250" y="4086225"/>
          <p14:tracePt t="46439" x="2889250" y="4108450"/>
          <p14:tracePt t="46456" x="2889250" y="4140200"/>
          <p14:tracePt t="46472" x="2889250" y="4162425"/>
          <p14:tracePt t="46489" x="2886075" y="4178300"/>
          <p14:tracePt t="46506" x="2873375" y="4219575"/>
          <p14:tracePt t="46523" x="2870200" y="4251325"/>
          <p14:tracePt t="46540" x="2863850" y="4273550"/>
          <p14:tracePt t="46556" x="2863850" y="4289425"/>
          <p14:tracePt t="46573" x="2863850" y="4302125"/>
          <p14:tracePt t="46589" x="2863850" y="4311650"/>
          <p14:tracePt t="46606" x="2863850" y="4327525"/>
          <p14:tracePt t="46622" x="2863850" y="4337050"/>
          <p14:tracePt t="46639" x="2863850" y="4352925"/>
          <p14:tracePt t="46657" x="2863850" y="4368800"/>
          <p14:tracePt t="46673" x="2863850" y="4378325"/>
          <p14:tracePt t="46720" x="2863850" y="4375150"/>
          <p14:tracePt t="46726" x="2863850" y="4371975"/>
          <p14:tracePt t="46739" x="2863850" y="4365625"/>
          <p14:tracePt t="46756" x="2886075" y="4330700"/>
          <p14:tracePt t="46772" x="2898775" y="4308475"/>
          <p14:tracePt t="46789" x="2911475" y="4264025"/>
          <p14:tracePt t="46806" x="2930525" y="4200525"/>
          <p14:tracePt t="46823" x="2952750" y="4133850"/>
          <p14:tracePt t="46840" x="2971800" y="4064000"/>
          <p14:tracePt t="46856" x="2984500" y="4019550"/>
          <p14:tracePt t="46872" x="2997200" y="3981450"/>
          <p14:tracePt t="46891" x="3009900" y="3930650"/>
          <p14:tracePt t="46907" x="3013075" y="3895725"/>
          <p14:tracePt t="46923" x="3019425" y="3863975"/>
          <p14:tracePt t="46941" x="3032125" y="3816350"/>
          <p14:tracePt t="46956" x="3038475" y="3778250"/>
          <p14:tracePt t="46973" x="3038475" y="3743325"/>
          <p14:tracePt t="46989" x="3044825" y="3705225"/>
          <p14:tracePt t="47006" x="3070225" y="3654425"/>
          <p14:tracePt t="47023" x="3082925" y="3622675"/>
          <p14:tracePt t="47041" x="3101975" y="3559175"/>
          <p14:tracePt t="47057" x="3114675" y="3514725"/>
          <p14:tracePt t="47073" x="3114675" y="3492500"/>
          <p14:tracePt t="47090" x="3121025" y="3451225"/>
          <p14:tracePt t="47106" x="3121025" y="3429000"/>
          <p14:tracePt t="47123" x="3140075" y="3406775"/>
          <p14:tracePt t="47139" x="3143250" y="3384550"/>
          <p14:tracePt t="47156" x="3155950" y="3355975"/>
          <p14:tracePt t="47173" x="3159125" y="3340100"/>
          <p14:tracePt t="47191" x="3165475" y="3321050"/>
          <p14:tracePt t="47207" x="3165475" y="3305175"/>
          <p14:tracePt t="47223" x="3171825" y="3289300"/>
          <p14:tracePt t="47239" x="3171825" y="3273425"/>
          <p14:tracePt t="47256" x="3171825" y="3263900"/>
          <p14:tracePt t="47341" x="3168650" y="3263900"/>
          <p14:tracePt t="47355" x="3165475" y="3263900"/>
          <p14:tracePt t="47362" x="3159125" y="3263900"/>
          <p14:tracePt t="47376" x="3155950" y="3263900"/>
          <p14:tracePt t="47389" x="3149600" y="3270250"/>
          <p14:tracePt t="47406" x="3140075" y="3279775"/>
          <p14:tracePt t="47422" x="3124200" y="3289300"/>
          <p14:tracePt t="47439" x="3108325" y="3324225"/>
          <p14:tracePt t="47456" x="3095625" y="3346450"/>
          <p14:tracePt t="47472" x="3082925" y="3390900"/>
          <p14:tracePt t="47490" x="3057525" y="3448050"/>
          <p14:tracePt t="47506" x="3044825" y="3479800"/>
          <p14:tracePt t="47522" x="3035300" y="3511550"/>
          <p14:tracePt t="47539" x="3006725" y="3575050"/>
          <p14:tracePt t="47555" x="2994025" y="3613150"/>
          <p14:tracePt t="47572" x="2981325" y="3657600"/>
          <p14:tracePt t="47575" x="2974975" y="3676650"/>
          <p14:tracePt t="47589" x="2962275" y="3721100"/>
          <p14:tracePt t="47605" x="2946400" y="3746500"/>
          <p14:tracePt t="47622" x="2933700" y="3775075"/>
          <p14:tracePt t="47639" x="2914650" y="3819525"/>
          <p14:tracePt t="47655" x="2908300" y="3841750"/>
          <p14:tracePt t="47672" x="2901950" y="3863975"/>
          <p14:tracePt t="47690" x="2898775" y="3898900"/>
          <p14:tracePt t="47706" x="2886075" y="3927475"/>
          <p14:tracePt t="47723" x="2879725" y="3949700"/>
          <p14:tracePt t="47740" x="2867025" y="3990975"/>
          <p14:tracePt t="47756" x="2860675" y="4016375"/>
          <p14:tracePt t="47773" x="2854325" y="4044950"/>
          <p14:tracePt t="47789" x="2844800" y="4067175"/>
          <p14:tracePt t="47805" x="2844800" y="4083050"/>
          <p14:tracePt t="47823" x="2838450" y="4105275"/>
          <p14:tracePt t="47839" x="2838450" y="4117975"/>
          <p14:tracePt t="47856" x="2828925" y="4133850"/>
          <p14:tracePt t="47873" x="2828925" y="4149725"/>
          <p14:tracePt t="47890" x="2828925" y="4165600"/>
          <p14:tracePt t="47906" x="2828925" y="4175125"/>
          <p14:tracePt t="47923" x="2828925" y="4184650"/>
          <p14:tracePt t="47939" x="2822575" y="4206875"/>
          <p14:tracePt t="47956" x="2822575" y="4216400"/>
          <p14:tracePt t="47972" x="2822575" y="4219575"/>
          <p14:tracePt t="51735" x="2867025" y="4210050"/>
          <p14:tracePt t="51743" x="2959100" y="4191000"/>
          <p14:tracePt t="51756" x="3124200" y="4156075"/>
          <p14:tracePt t="51772" x="3276600" y="4117975"/>
          <p14:tracePt t="51788" x="3384550" y="4102100"/>
          <p14:tracePt t="51806" x="3476625" y="4086225"/>
          <p14:tracePt t="51822" x="3514725" y="4079875"/>
          <p14:tracePt t="51855" x="3575050" y="4079875"/>
          <p14:tracePt t="51889" x="3625850" y="4079875"/>
          <p14:tracePt t="51906" x="3667125" y="4079875"/>
          <p14:tracePt t="51922" x="3676650" y="4079875"/>
          <p14:tracePt t="51939" x="3686175" y="4079875"/>
          <p14:tracePt t="51955" x="3702050" y="4079875"/>
          <p14:tracePt t="51972" x="3717925" y="4079875"/>
          <p14:tracePt t="51989" x="3721100" y="4079875"/>
          <p14:tracePt t="52007" x="3727450" y="4079875"/>
          <p14:tracePt t="52049" x="3727450" y="4076700"/>
          <p14:tracePt t="52057" x="3727450" y="4067175"/>
          <p14:tracePt t="52072" x="3727450" y="4057650"/>
          <p14:tracePt t="52088" x="3727450" y="4044950"/>
          <p14:tracePt t="52105" x="3708400" y="4032250"/>
          <p14:tracePt t="52122" x="3698875" y="4016375"/>
          <p14:tracePt t="52139" x="3689350" y="4006850"/>
          <p14:tracePt t="52155" x="3673475" y="4006850"/>
          <p14:tracePt t="52172" x="3660775" y="4006850"/>
          <p14:tracePt t="52188" x="3648075" y="4006850"/>
          <p14:tracePt t="52205" x="3622675" y="4010025"/>
          <p14:tracePt t="52222" x="3584575" y="4029075"/>
          <p14:tracePt t="52238" x="3552825" y="4041775"/>
          <p14:tracePt t="52255" x="3495675" y="4079875"/>
          <p14:tracePt t="52272" x="3460750" y="4111625"/>
          <p14:tracePt t="52288" x="3438525" y="4137025"/>
          <p14:tracePt t="52306" x="3394075" y="4178300"/>
          <p14:tracePt t="52322" x="3375025" y="4197350"/>
          <p14:tracePt t="52339" x="3365500" y="4213225"/>
          <p14:tracePt t="52356" x="3346450" y="4229100"/>
          <p14:tracePt t="52372" x="3336925" y="4238625"/>
          <p14:tracePt t="52389" x="3336925" y="4251325"/>
          <p14:tracePt t="52406" x="3336925" y="4267200"/>
          <p14:tracePt t="52422" x="3336925" y="4276725"/>
          <p14:tracePt t="52439" x="3336925" y="4286250"/>
          <p14:tracePt t="52456" x="3336925" y="4305300"/>
          <p14:tracePt t="52472" x="3336925" y="4318000"/>
          <p14:tracePt t="52527" x="3343275" y="4318000"/>
          <p14:tracePt t="52533" x="3346450" y="4318000"/>
          <p14:tracePt t="52541" x="3359150" y="4318000"/>
          <p14:tracePt t="52556" x="3362325" y="4318000"/>
          <p14:tracePt t="52573" x="3368675" y="4318000"/>
          <p14:tracePt t="52590" x="3371850" y="4318000"/>
          <p14:tracePt t="52606" x="3378200" y="4308475"/>
          <p14:tracePt t="52622" x="3387725" y="4295775"/>
          <p14:tracePt t="52639" x="3390900" y="4283075"/>
          <p14:tracePt t="52641" x="3390900" y="4279900"/>
          <p14:tracePt t="52655" x="3390900" y="4270375"/>
          <p14:tracePt t="53106" x="3397250" y="4254500"/>
          <p14:tracePt t="53112" x="3403600" y="4241800"/>
          <p14:tracePt t="53122" x="3416300" y="4213225"/>
          <p14:tracePt t="53140" x="3438525" y="4130675"/>
          <p14:tracePt t="53156" x="3451225" y="4076700"/>
          <p14:tracePt t="53173" x="3463925" y="4032250"/>
          <p14:tracePt t="53189" x="3498850" y="3956050"/>
          <p14:tracePt t="53222" x="3524250" y="3902075"/>
          <p14:tracePt t="53256" x="3524250" y="3873500"/>
          <p14:tracePt t="53272" x="3524250" y="3863975"/>
          <p14:tracePt t="53289" x="3524250" y="3848100"/>
          <p14:tracePt t="53306" x="3524250" y="3838575"/>
          <p14:tracePt t="53322" x="3524250" y="3835400"/>
          <p14:tracePt t="53339" x="3524250" y="3829050"/>
          <p14:tracePt t="53389" x="3524250" y="3825875"/>
          <p14:tracePt t="53396" x="3524250" y="3819525"/>
          <p14:tracePt t="53410" x="3524250" y="3813175"/>
          <p14:tracePt t="53422" x="3524250" y="3810000"/>
          <p14:tracePt t="53439" x="3533775" y="3787775"/>
          <p14:tracePt t="53455" x="3549650" y="3771900"/>
          <p14:tracePt t="53472" x="3549650" y="3762375"/>
          <p14:tracePt t="53489" x="3549650" y="3746500"/>
          <p14:tracePt t="53505" x="3549650" y="3733800"/>
          <p14:tracePt t="53547" x="3549650" y="3727450"/>
          <p14:tracePt t="53569" x="3549650" y="3724275"/>
          <p14:tracePt t="53576" x="3549650" y="3717925"/>
          <p14:tracePt t="53989" x="3549650" y="3708400"/>
          <p14:tracePt t="53996" x="3549650" y="3702050"/>
          <p14:tracePt t="54005" x="3549650" y="3698875"/>
          <p14:tracePt t="54022" x="3546475" y="3683000"/>
          <p14:tracePt t="54038" x="3536950" y="3651250"/>
          <p14:tracePt t="54055" x="3536950" y="3635375"/>
          <p14:tracePt t="54088" x="3536950" y="3613150"/>
          <p14:tracePt t="54123" x="3533775" y="3603625"/>
          <p14:tracePt t="54139" x="3517900" y="3603625"/>
          <p14:tracePt t="54155" x="3508375" y="3603625"/>
          <p14:tracePt t="54172" x="3498850" y="3603625"/>
          <p14:tracePt t="54188" x="3482975" y="3603625"/>
          <p14:tracePt t="54873" x="3482975" y="3606800"/>
          <p14:tracePt t="55259" x="3482975" y="3609975"/>
          <p14:tracePt t="55266" x="3482975" y="3616325"/>
          <p14:tracePt t="55280" x="3482975" y="3619500"/>
          <p14:tracePt t="55288" x="3489325" y="3625850"/>
          <p14:tracePt t="55305" x="3495675" y="3641725"/>
          <p14:tracePt t="55322" x="3498850" y="3654425"/>
          <p14:tracePt t="55338" x="3498850" y="3663950"/>
          <p14:tracePt t="55372" x="3498850" y="3695700"/>
          <p14:tracePt t="55406" x="3505200" y="3714750"/>
          <p14:tracePt t="55422" x="3508375" y="3724275"/>
          <p14:tracePt t="55439" x="3524250" y="3730625"/>
          <p14:tracePt t="55456" x="3533775" y="3740150"/>
          <p14:tracePt t="55473" x="3549650" y="3740150"/>
          <p14:tracePt t="55489" x="3559175" y="3746500"/>
          <p14:tracePt t="55506" x="3565525" y="3749675"/>
          <p14:tracePt t="55522" x="3578225" y="3749675"/>
          <p14:tracePt t="55538" x="3578225" y="3756025"/>
          <p14:tracePt t="55556" x="3590925" y="3759200"/>
          <p14:tracePt t="55572" x="3600450" y="3765550"/>
          <p14:tracePt t="55588" x="3609975" y="3765550"/>
          <p14:tracePt t="55605" x="3619500" y="3765550"/>
          <p14:tracePt t="55622" x="3635375" y="3771900"/>
          <p14:tracePt t="55638" x="3638550" y="3775075"/>
          <p14:tracePt t="55655" x="3648075" y="3775075"/>
          <p14:tracePt t="55671" x="3663950" y="3781425"/>
          <p14:tracePt t="55688" x="3679825" y="3797300"/>
          <p14:tracePt t="55705" x="3689350" y="3800475"/>
          <p14:tracePt t="55721" x="3695700" y="3806825"/>
          <p14:tracePt t="55738" x="3705225" y="3816350"/>
          <p14:tracePt t="55755" x="3705225" y="3822700"/>
          <p14:tracePt t="55772" x="3705225" y="3841750"/>
          <p14:tracePt t="55788" x="3705225" y="3851275"/>
          <p14:tracePt t="55805" x="3705225" y="3860800"/>
          <p14:tracePt t="55822" x="3705225" y="3870325"/>
          <p14:tracePt t="55838" x="3705225" y="3879850"/>
          <p14:tracePt t="55855" x="3705225" y="3895725"/>
          <p14:tracePt t="55871" x="3705225" y="3905250"/>
          <p14:tracePt t="55888" x="3705225" y="3914775"/>
          <p14:tracePt t="55906" x="3705225" y="3924300"/>
          <p14:tracePt t="55922" x="3702050" y="3930650"/>
          <p14:tracePt t="55939" x="3702050" y="3940175"/>
          <p14:tracePt t="55956" x="3698875" y="3940175"/>
          <p14:tracePt t="55972" x="3692525" y="3943350"/>
          <p14:tracePt t="55988" x="3689350" y="3949700"/>
          <p14:tracePt t="56005" x="3683000" y="3956050"/>
          <p14:tracePt t="56022" x="3667125" y="3965575"/>
          <p14:tracePt t="56038" x="3657600" y="3975100"/>
          <p14:tracePt t="56056" x="3648075" y="3978275"/>
          <p14:tracePt t="56072" x="3644900" y="3994150"/>
          <p14:tracePt t="56088" x="3632200" y="4000500"/>
          <p14:tracePt t="56106" x="3613150" y="4010025"/>
          <p14:tracePt t="56122" x="3603625" y="4019550"/>
          <p14:tracePt t="56138" x="3600450" y="4022725"/>
          <p14:tracePt t="56156" x="3587750" y="4029075"/>
          <p14:tracePt t="56214" x="3584575" y="4029075"/>
          <p14:tracePt t="56229" x="3575050" y="4035425"/>
          <p14:tracePt t="56250" x="3568700" y="4035425"/>
          <p14:tracePt t="57199" x="3571875" y="4032250"/>
          <p14:tracePt t="57206" x="3575050" y="4029075"/>
          <p14:tracePt t="57221" x="3584575" y="4016375"/>
          <p14:tracePt t="57255" x="3616325" y="3987800"/>
          <p14:tracePt t="57288" x="3635375" y="3968750"/>
          <p14:tracePt t="57305" x="3651250" y="3946525"/>
          <p14:tracePt t="57321" x="3651250" y="3937000"/>
          <p14:tracePt t="57355" x="3651250" y="3930650"/>
          <p14:tracePt t="57372" x="3654425" y="3930650"/>
          <p14:tracePt t="57391" x="3660775" y="3930650"/>
          <p14:tracePt t="57405" x="3663950" y="3927475"/>
          <p14:tracePt t="57422" x="3670300" y="3927475"/>
          <p14:tracePt t="57438" x="3679825" y="3921125"/>
          <p14:tracePt t="57456" x="3686175" y="3917950"/>
          <p14:tracePt t="57472" x="3698875" y="3911600"/>
          <p14:tracePt t="57505" x="3698875" y="3902075"/>
          <p14:tracePt t="57521" x="3705225" y="3902075"/>
          <p14:tracePt t="57562" x="3705225" y="3895725"/>
          <p14:tracePt t="57591" x="3705225" y="3892550"/>
          <p14:tracePt t="57691" x="3705225" y="3886200"/>
          <p14:tracePt t="57727" x="3705225" y="3883025"/>
          <p14:tracePt t="57748" x="3708400" y="3883025"/>
          <p14:tracePt t="57797" x="3708400" y="3876675"/>
          <p14:tracePt t="57847" x="3708400" y="3873500"/>
          <p14:tracePt t="58226" x="3721100" y="3867150"/>
          <p14:tracePt t="58232" x="3730625" y="3860800"/>
          <p14:tracePt t="58240" x="3743325" y="3854450"/>
          <p14:tracePt t="58255" x="3762375" y="3838575"/>
          <p14:tracePt t="58272" x="3771900" y="3829050"/>
          <p14:tracePt t="58289" x="3784600" y="3819525"/>
          <p14:tracePt t="58305" x="3800475" y="3819525"/>
          <p14:tracePt t="58339" x="3810000" y="3813175"/>
          <p14:tracePt t="58372" x="3810000" y="3810000"/>
          <p14:tracePt t="58669" x="3810000" y="3800475"/>
          <p14:tracePt t="59459" x="3803650" y="3800475"/>
          <p14:tracePt t="59466" x="3800475" y="3800475"/>
          <p14:tracePt t="59473" x="3794125" y="3800475"/>
          <p14:tracePt t="59488" x="3784600" y="3800475"/>
          <p14:tracePt t="59505" x="3775075" y="3800475"/>
          <p14:tracePt t="59521" x="3759200" y="3800475"/>
          <p14:tracePt t="59555" x="3752850" y="3800475"/>
          <p14:tracePt t="60080" x="3756025" y="3800475"/>
          <p14:tracePt t="60088" x="3765550" y="3800475"/>
          <p14:tracePt t="60095" x="3771900" y="3800475"/>
          <p14:tracePt t="60106" x="3775075" y="3800475"/>
          <p14:tracePt t="60122" x="3790950" y="3800475"/>
          <p14:tracePt t="60138" x="3800475" y="3794125"/>
          <p14:tracePt t="60155" x="3816350" y="3787775"/>
          <p14:tracePt t="60187" x="3841750" y="3775075"/>
          <p14:tracePt t="60222" x="3870325" y="3762375"/>
          <p14:tracePt t="60238" x="3879850" y="3762375"/>
          <p14:tracePt t="60255" x="3889375" y="3759200"/>
          <p14:tracePt t="60272" x="3905250" y="3759200"/>
          <p14:tracePt t="60288" x="3921125" y="3752850"/>
          <p14:tracePt t="60305" x="3937000" y="3746500"/>
          <p14:tracePt t="60321" x="3956050" y="3746500"/>
          <p14:tracePt t="60338" x="3971925" y="3743325"/>
          <p14:tracePt t="60355" x="3981450" y="3743325"/>
          <p14:tracePt t="60372" x="3997325" y="3743325"/>
          <p14:tracePt t="60388" x="4006850" y="3743325"/>
          <p14:tracePt t="60405" x="4010025" y="3743325"/>
          <p14:tracePt t="60422" x="4032250" y="3743325"/>
          <p14:tracePt t="60438" x="4041775" y="3743325"/>
          <p14:tracePt t="60455" x="4051300" y="3743325"/>
          <p14:tracePt t="60471" x="4070350" y="3743325"/>
          <p14:tracePt t="60488" x="4079875" y="3743325"/>
          <p14:tracePt t="60505" x="4086225" y="3743325"/>
          <p14:tracePt t="60586" x="4089400" y="3743325"/>
          <p14:tracePt t="60593" x="4095750" y="3743325"/>
          <p14:tracePt t="60604" x="4098925" y="3743325"/>
          <p14:tracePt t="60621" x="4105275" y="3743325"/>
          <p14:tracePt t="64039" x="4083050" y="3724275"/>
          <p14:tracePt t="64046" x="4064000" y="3705225"/>
          <p14:tracePt t="64055" x="4022725" y="3663950"/>
          <p14:tracePt t="64071" x="3943350" y="3559175"/>
          <p14:tracePt t="64088" x="3844925" y="3371850"/>
          <p14:tracePt t="64104" x="3816350" y="3282950"/>
          <p14:tracePt t="64121" x="3775075" y="3206750"/>
          <p14:tracePt t="64154" x="3683000" y="2936875"/>
          <p14:tracePt t="64188" x="3638550" y="2746375"/>
          <p14:tracePt t="64204" x="3632200" y="2663825"/>
          <p14:tracePt t="64222" x="3632200" y="2593975"/>
          <p14:tracePt t="64238" x="3616325" y="2514600"/>
          <p14:tracePt t="64254" x="3603625" y="2460625"/>
          <p14:tracePt t="64271" x="3590925" y="2416175"/>
          <p14:tracePt t="64288" x="3575050" y="2317750"/>
          <p14:tracePt t="64304" x="3568700" y="2244725"/>
          <p14:tracePt t="64322" x="3568700" y="2184400"/>
          <p14:tracePt t="64338" x="3568700" y="2108200"/>
          <p14:tracePt t="64355" x="3568700" y="2057400"/>
          <p14:tracePt t="64371" x="3568700" y="1997075"/>
          <p14:tracePt t="64387" x="3562350" y="1889125"/>
          <p14:tracePt t="64404" x="3540125" y="1822450"/>
          <p14:tracePt t="64421" x="3511550" y="1755775"/>
          <p14:tracePt t="64438" x="3454400" y="1638300"/>
          <p14:tracePt t="64454" x="3441700" y="1600200"/>
          <p14:tracePt t="64924" x="3441700" y="1574800"/>
          <p14:tracePt t="64930" x="3441700" y="1549400"/>
          <p14:tracePt t="64938" x="3432175" y="1514475"/>
          <p14:tracePt t="64954" x="3432175" y="1460500"/>
          <p14:tracePt t="64971" x="3432175" y="1400175"/>
          <p14:tracePt t="64988" x="3432175" y="1304925"/>
          <p14:tracePt t="65021" x="3432175" y="1209675"/>
          <p14:tracePt t="65054" x="3432175" y="1158875"/>
          <p14:tracePt t="65071" x="3432175" y="1143000"/>
          <p14:tracePt t="65087" x="3432175" y="1133475"/>
          <p14:tracePt t="65104" x="3432175" y="1130300"/>
          <p14:tracePt t="65121" x="3422650" y="1130300"/>
          <p14:tracePt t="65138" x="3409950" y="1123950"/>
          <p14:tracePt t="65155" x="3400425" y="1120775"/>
          <p14:tracePt t="65171" x="3384550" y="1114425"/>
          <p14:tracePt t="65188" x="3375025" y="1104900"/>
          <p14:tracePt t="65204" x="3368675" y="1089025"/>
          <p14:tracePt t="65221" x="3362325" y="1085850"/>
          <p14:tracePt t="65237" x="3359150" y="1069975"/>
          <p14:tracePt t="65254" x="3352800" y="1060450"/>
          <p14:tracePt t="65271" x="3349625" y="1044575"/>
          <p14:tracePt t="65288" x="3327400" y="1035050"/>
          <p14:tracePt t="65304" x="3324225" y="1035050"/>
          <p14:tracePt t="65321" x="3314700" y="1035050"/>
          <p14:tracePt t="65337" x="3308350" y="1035050"/>
          <p14:tracePt t="65365" x="3305175" y="1035050"/>
          <p14:tracePt t="65372" x="3298825" y="1035050"/>
          <p14:tracePt t="65387" x="3298825" y="1028700"/>
          <p14:tracePt t="65404" x="3298825" y="1025525"/>
          <p14:tracePt t="65421" x="3289300" y="1025525"/>
          <p14:tracePt t="66315" x="3289300" y="1031875"/>
          <p14:tracePt t="66322" x="3289300" y="1041400"/>
          <p14:tracePt t="66337" x="3289300" y="1063625"/>
          <p14:tracePt t="66354" x="3289300" y="1108075"/>
          <p14:tracePt t="66370" x="3289300" y="1193800"/>
          <p14:tracePt t="66387" x="3279775" y="1254125"/>
          <p14:tracePt t="66404" x="3279775" y="1298575"/>
          <p14:tracePt t="66437" x="3273425" y="1444625"/>
          <p14:tracePt t="66471" x="3279775" y="1609725"/>
          <p14:tracePt t="66487" x="3292475" y="1673225"/>
          <p14:tracePt t="66504" x="3305175" y="1727200"/>
          <p14:tracePt t="66521" x="3336925" y="1851025"/>
          <p14:tracePt t="66537" x="3349625" y="1914525"/>
          <p14:tracePt t="66554" x="3362325" y="1968500"/>
          <p14:tracePt t="66571" x="3375025" y="2038350"/>
          <p14:tracePt t="66588" x="3394075" y="2076450"/>
          <p14:tracePt t="66604" x="3409950" y="2139950"/>
          <p14:tracePt t="66621" x="3457575" y="2266950"/>
          <p14:tracePt t="66637" x="3505200" y="2355850"/>
          <p14:tracePt t="66654" x="3536950" y="2444750"/>
          <p14:tracePt t="66671" x="3597275" y="2603500"/>
          <p14:tracePt t="66687" x="3632200" y="2724150"/>
          <p14:tracePt t="66704" x="3648075" y="2841625"/>
          <p14:tracePt t="66720" x="3673475" y="2987675"/>
          <p14:tracePt t="66738" x="3689350" y="3082925"/>
          <p14:tracePt t="66754" x="3711575" y="3159125"/>
          <p14:tracePt t="66771" x="3730625" y="3213100"/>
          <p14:tracePt t="67107" x="3724275" y="3206750"/>
          <p14:tracePt t="67114" x="3711575" y="3184525"/>
          <p14:tracePt t="67121" x="3698875" y="3175000"/>
          <p14:tracePt t="67138" x="3651250" y="3140075"/>
          <p14:tracePt t="67154" x="3609975" y="3114675"/>
          <p14:tracePt t="67171" x="3530600" y="3086100"/>
          <p14:tracePt t="67187" x="3476625" y="3073400"/>
          <p14:tracePt t="67220" x="3330575" y="3076575"/>
          <p14:tracePt t="67255" x="3235325" y="3114675"/>
          <p14:tracePt t="67271" x="3203575" y="3127375"/>
          <p14:tracePt t="67288" x="3175000" y="3140075"/>
          <p14:tracePt t="67305" x="3117850" y="3146425"/>
          <p14:tracePt t="67321" x="3073400" y="3146425"/>
          <p14:tracePt t="67337" x="3028950" y="3165475"/>
          <p14:tracePt t="67354" x="2965450" y="3178175"/>
          <p14:tracePt t="67370" x="2933700" y="3190875"/>
          <p14:tracePt t="67387" x="2911475" y="3203575"/>
          <p14:tracePt t="67405" x="2870200" y="3213100"/>
          <p14:tracePt t="67421" x="2854325" y="3219450"/>
          <p14:tracePt t="67438" x="2822575" y="3232150"/>
          <p14:tracePt t="67454" x="2787650" y="3248025"/>
          <p14:tracePt t="67470" x="2755900" y="3267075"/>
          <p14:tracePt t="67487" x="2733675" y="3279775"/>
          <p14:tracePt t="67504" x="2692400" y="3295650"/>
          <p14:tracePt t="67521" x="2682875" y="3308350"/>
          <p14:tracePt t="67537" x="2670175" y="3321050"/>
          <p14:tracePt t="67554" x="2651125" y="3343275"/>
          <p14:tracePt t="67571" x="2638425" y="3368675"/>
          <p14:tracePt t="67587" x="2638425" y="3397250"/>
          <p14:tracePt t="67604" x="2638425" y="3444875"/>
          <p14:tracePt t="67620" x="2638425" y="3479800"/>
          <p14:tracePt t="67637" x="2638425" y="3524250"/>
          <p14:tracePt t="67655" x="2654300" y="3603625"/>
          <p14:tracePt t="67671" x="2686050" y="3670300"/>
          <p14:tracePt t="67688" x="2714625" y="3736975"/>
          <p14:tracePt t="67705" x="2765425" y="3835400"/>
          <p14:tracePt t="67721" x="2797175" y="3911600"/>
          <p14:tracePt t="67737" x="2838450" y="4000500"/>
          <p14:tracePt t="67754" x="2882900" y="4117975"/>
          <p14:tracePt t="67770" x="2921000" y="4187825"/>
          <p14:tracePt t="67787" x="2971800" y="4229100"/>
          <p14:tracePt t="67804" x="3019425" y="4298950"/>
          <p14:tracePt t="67821" x="3054350" y="4337050"/>
          <p14:tracePt t="67838" x="3063875" y="4362450"/>
          <p14:tracePt t="67840" x="3070225" y="4381500"/>
          <p14:tracePt t="67854" x="3082925" y="4403725"/>
          <p14:tracePt t="67871" x="3082925" y="4425950"/>
          <p14:tracePt t="67887" x="3082925" y="4448175"/>
          <p14:tracePt t="67904" x="3082925" y="4464050"/>
          <p14:tracePt t="67920" x="3082925" y="4473575"/>
          <p14:tracePt t="67937" x="3082925" y="4483100"/>
          <p14:tracePt t="67955" x="3082925" y="4502150"/>
          <p14:tracePt t="68398" x="3092450" y="4502150"/>
          <p14:tracePt t="68404" x="3105150" y="4502150"/>
          <p14:tracePt t="68421" x="3149600" y="4502150"/>
          <p14:tracePt t="68437" x="3200400" y="4502150"/>
          <p14:tracePt t="68453" x="3308350" y="4502150"/>
          <p14:tracePt t="68487" x="3533775" y="4464050"/>
          <p14:tracePt t="68520" x="3781425" y="4371975"/>
          <p14:tracePt t="68539" x="3848100" y="4340225"/>
          <p14:tracePt t="68554" x="3895725" y="4305300"/>
          <p14:tracePt t="68570" x="3933825" y="4286250"/>
          <p14:tracePt t="68587" x="3987800" y="4267200"/>
          <p14:tracePt t="68604" x="4079875" y="4222750"/>
          <p14:tracePt t="68621" x="4143375" y="4210050"/>
          <p14:tracePt t="68638" x="4191000" y="4197350"/>
          <p14:tracePt t="68654" x="4248150" y="4162425"/>
          <p14:tracePt t="68671" x="4264025" y="4152900"/>
          <p14:tracePt t="68687" x="4273550" y="4143375"/>
          <p14:tracePt t="68704" x="4295775" y="4127500"/>
          <p14:tracePt t="68720" x="4305300" y="4111625"/>
          <p14:tracePt t="68737" x="4314825" y="4102100"/>
          <p14:tracePt t="68754" x="4337050" y="4086225"/>
          <p14:tracePt t="68771" x="4359275" y="4076700"/>
          <p14:tracePt t="68787" x="4381500" y="4057650"/>
          <p14:tracePt t="68804" x="4403725" y="4041775"/>
          <p14:tracePt t="68821" x="4413250" y="4032250"/>
          <p14:tracePt t="68837" x="4413250" y="4022725"/>
          <p14:tracePt t="68853" x="4413250" y="4006850"/>
          <p14:tracePt t="68875" x="4413250" y="4003675"/>
          <p14:tracePt t="69795" x="4413250" y="3997325"/>
          <p14:tracePt t="69803" x="4406900" y="3994150"/>
          <p14:tracePt t="69810" x="4403725" y="3987800"/>
          <p14:tracePt t="69821" x="4384675" y="3981450"/>
          <p14:tracePt t="69838" x="4337050" y="3949700"/>
          <p14:tracePt t="69853" x="4270375" y="3921125"/>
          <p14:tracePt t="69887" x="4149725" y="3860800"/>
          <p14:tracePt t="69920" x="4086225" y="3829050"/>
          <p14:tracePt t="69937" x="4044950" y="3813175"/>
          <p14:tracePt t="69954" x="4022725" y="3800475"/>
          <p14:tracePt t="69970" x="3975100" y="3768725"/>
          <p14:tracePt t="69987" x="3930650" y="3743325"/>
          <p14:tracePt t="70003" x="3908425" y="3730625"/>
          <p14:tracePt t="70020" x="3898900" y="3721100"/>
          <p14:tracePt t="70037" x="3876675" y="3711575"/>
          <p14:tracePt t="70054" x="3873500" y="3705225"/>
          <p14:tracePt t="70095" x="3873500" y="3702050"/>
          <p14:tracePt t="70137" x="3873500" y="3695700"/>
          <p14:tracePt t="70936" x="3879850" y="3695700"/>
          <p14:tracePt t="70943" x="3898900" y="3695700"/>
          <p14:tracePt t="70954" x="3908425" y="3695700"/>
          <p14:tracePt t="70970" x="3930650" y="3695700"/>
          <p14:tracePt t="70987" x="3962400" y="3695700"/>
          <p14:tracePt t="71003" x="3975100" y="3695700"/>
          <p14:tracePt t="71038" x="3984625" y="3695700"/>
          <p14:tracePt t="72919" x="3981450" y="3730625"/>
          <p14:tracePt t="72926" x="3962400" y="3790950"/>
          <p14:tracePt t="72936" x="3946525" y="3851275"/>
          <p14:tracePt t="72954" x="3883025" y="4054475"/>
          <p14:tracePt t="72970" x="3848100" y="4175125"/>
          <p14:tracePt t="72986" x="3810000" y="4264025"/>
          <p14:tracePt t="73004" x="3784600" y="4397375"/>
          <p14:tracePt t="73037" x="3759200" y="4622800"/>
          <p14:tracePt t="73070" x="3759200" y="4822825"/>
          <p14:tracePt t="73087" x="3759200" y="4892675"/>
          <p14:tracePt t="73104" x="3752850" y="4978400"/>
          <p14:tracePt t="73121" x="3752850" y="5010150"/>
          <p14:tracePt t="73137" x="3740150" y="5038725"/>
          <p14:tracePt t="73154" x="3740150" y="5070475"/>
          <p14:tracePt t="73170" x="3740150" y="5102225"/>
          <p14:tracePt t="73186" x="3740150" y="5111750"/>
          <p14:tracePt t="73204" x="3740150" y="5124450"/>
          <p14:tracePt t="73220" x="3740150" y="5133975"/>
          <p14:tracePt t="73237" x="3740150" y="5149850"/>
          <p14:tracePt t="73254" x="3740150" y="5165725"/>
          <p14:tracePt t="73271" x="3740150" y="5168900"/>
          <p14:tracePt t="73311" x="3736975" y="5168900"/>
          <p14:tracePt t="73320" x="3730625" y="5168900"/>
          <p14:tracePt t="73336" x="3721100" y="5168900"/>
          <p14:tracePt t="73354" x="3705225" y="5146675"/>
          <p14:tracePt t="73371" x="3679825" y="5102225"/>
          <p14:tracePt t="73387" x="3667125" y="5038725"/>
          <p14:tracePt t="73404" x="3644900" y="4968875"/>
          <p14:tracePt t="73420" x="3632200" y="4921250"/>
          <p14:tracePt t="73437" x="3616325" y="4899025"/>
          <p14:tracePt t="73453" x="3603625" y="4870450"/>
          <p14:tracePt t="73470" x="3600450" y="4860925"/>
          <p14:tracePt t="73486" x="3600450" y="4848225"/>
          <p14:tracePt t="73503" x="3600450" y="4819650"/>
          <p14:tracePt t="73520" x="3600450" y="4797425"/>
          <p14:tracePt t="73536" x="3600450" y="4784725"/>
          <p14:tracePt t="73554" x="3600450" y="4743450"/>
          <p14:tracePt t="73570" x="3600450" y="4733925"/>
          <p14:tracePt t="73587" x="3600450" y="4711700"/>
          <p14:tracePt t="73603" x="3590925" y="4699000"/>
          <p14:tracePt t="73619" x="3590925" y="4686300"/>
          <p14:tracePt t="73637" x="3584575" y="4676775"/>
          <p14:tracePt t="73654" x="3584575" y="4657725"/>
          <p14:tracePt t="73671" x="3584575" y="4648200"/>
          <p14:tracePt t="73687" x="3581400" y="4638675"/>
          <p14:tracePt t="73704" x="3562350" y="4616450"/>
          <p14:tracePt t="73720" x="3562350" y="4600575"/>
          <p14:tracePt t="73736" x="3562350" y="4581525"/>
          <p14:tracePt t="73753" x="3562350" y="4552950"/>
          <p14:tracePt t="73770" x="3562350" y="4543425"/>
          <p14:tracePt t="73787" x="3562350" y="4524375"/>
          <p14:tracePt t="73803" x="3559175" y="4495800"/>
          <p14:tracePt t="73820" x="3552825" y="4483100"/>
          <p14:tracePt t="73837" x="3549650" y="4473575"/>
          <p14:tracePt t="73853" x="3543300" y="4451350"/>
          <p14:tracePt t="73870" x="3543300" y="4441825"/>
          <p14:tracePt t="73887" x="3543300" y="4432300"/>
          <p14:tracePt t="73903" x="3543300" y="4416425"/>
          <p14:tracePt t="73920" x="3543300" y="4403725"/>
          <p14:tracePt t="73936" x="3540125" y="4394200"/>
          <p14:tracePt t="73939" x="3533775" y="4387850"/>
          <p14:tracePt t="73954" x="3533775" y="4384675"/>
          <p14:tracePt t="73970" x="3530600" y="4371975"/>
          <p14:tracePt t="73987" x="3530600" y="4368800"/>
          <p14:tracePt t="74020" x="3530600" y="4362450"/>
          <p14:tracePt t="74125" x="3530600" y="4365625"/>
          <p14:tracePt t="74132" x="3530600" y="4368800"/>
          <p14:tracePt t="74138" x="3530600" y="4375150"/>
          <p14:tracePt t="74153" x="3530600" y="4384675"/>
          <p14:tracePt t="74170" x="3530600" y="4413250"/>
          <p14:tracePt t="74188" x="3530600" y="4435475"/>
          <p14:tracePt t="74203" x="3530600" y="4476750"/>
          <p14:tracePt t="74221" x="3530600" y="4498975"/>
          <p14:tracePt t="74237" x="3530600" y="4514850"/>
          <p14:tracePt t="74253" x="3530600" y="4540250"/>
          <p14:tracePt t="74270" x="3530600" y="4549775"/>
          <p14:tracePt t="74286" x="3530600" y="4559300"/>
          <p14:tracePt t="74303" x="3530600" y="4584700"/>
          <p14:tracePt t="74320" x="3530600" y="4600575"/>
          <p14:tracePt t="74338" x="3530600" y="4625975"/>
          <p14:tracePt t="74353" x="3530600" y="4635500"/>
          <p14:tracePt t="74370" x="3530600" y="4645025"/>
          <p14:tracePt t="74386" x="3530600" y="4657725"/>
          <p14:tracePt t="74403" x="3530600" y="4676775"/>
          <p14:tracePt t="74420" x="3530600" y="4686300"/>
          <p14:tracePt t="74436" x="3530600" y="4695825"/>
          <p14:tracePt t="74440" x="3530600" y="4702175"/>
          <p14:tracePt t="74453" x="3530600" y="4711700"/>
          <p14:tracePt t="74470" x="3530600" y="4721225"/>
          <p14:tracePt t="74488" x="3530600" y="4740275"/>
          <p14:tracePt t="74504" x="3530600" y="4749800"/>
          <p14:tracePt t="74520" x="3530600" y="4759325"/>
          <p14:tracePt t="74537" x="3530600" y="4768850"/>
          <p14:tracePt t="74553" x="3530600" y="4791075"/>
          <p14:tracePt t="74569" x="3530600" y="4800600"/>
          <p14:tracePt t="74586" x="3530600" y="4810125"/>
          <p14:tracePt t="74603" x="3530600" y="4829175"/>
          <p14:tracePt t="74620" x="3530600" y="4835525"/>
          <p14:tracePt t="74637" x="3530600" y="4848225"/>
          <p14:tracePt t="74653" x="3536950" y="4854575"/>
          <p14:tracePt t="74669" x="3536950" y="4857750"/>
          <p14:tracePt t="74688" x="3540125" y="4879975"/>
          <p14:tracePt t="74704" x="3546475" y="4883150"/>
          <p14:tracePt t="74720" x="3546475" y="4889500"/>
          <p14:tracePt t="74738" x="3556000" y="4899025"/>
          <p14:tracePt t="74754" x="3559175" y="4902200"/>
          <p14:tracePt t="74770" x="3565525" y="4908550"/>
          <p14:tracePt t="74787" x="3575050" y="4927600"/>
          <p14:tracePt t="74803" x="3581400" y="4927600"/>
          <p14:tracePt t="74837" x="3584575" y="4933950"/>
          <p14:tracePt t="75915" x="3584575" y="4892675"/>
          <p14:tracePt t="75922" x="3584575" y="4832350"/>
          <p14:tracePt t="75937" x="3584575" y="4730750"/>
          <p14:tracePt t="75953" x="3584575" y="4591050"/>
          <p14:tracePt t="75969" x="3584575" y="4464050"/>
          <p14:tracePt t="75986" x="3584575" y="4327525"/>
          <p14:tracePt t="76003" x="3581400" y="4241800"/>
          <p14:tracePt t="76036" x="3543300" y="4035425"/>
          <p14:tracePt t="76070" x="3508375" y="3905250"/>
          <p14:tracePt t="76087" x="3508375" y="3819525"/>
          <p14:tracePt t="76104" x="3508375" y="3749675"/>
          <p14:tracePt t="76120" x="3502025" y="3676650"/>
          <p14:tracePt t="76136" x="3486150" y="3578225"/>
          <p14:tracePt t="76153" x="3486150" y="3517900"/>
          <p14:tracePt t="76169" x="3479800" y="3463925"/>
          <p14:tracePt t="76186" x="3473450" y="3384550"/>
          <p14:tracePt t="76204" x="3473450" y="3343275"/>
          <p14:tracePt t="76220" x="3473450" y="3289300"/>
          <p14:tracePt t="76237" x="3473450" y="3228975"/>
          <p14:tracePt t="76253" x="3473450" y="3190875"/>
          <p14:tracePt t="76270" x="3473450" y="3146425"/>
          <p14:tracePt t="76286" x="3473450" y="3070225"/>
          <p14:tracePt t="76303" x="3473450" y="3009900"/>
          <p14:tracePt t="76319" x="3473450" y="2965450"/>
          <p14:tracePt t="76337" x="3473450" y="2911475"/>
          <p14:tracePt t="76353" x="3473450" y="2882900"/>
          <p14:tracePt t="76370" x="3473450" y="2851150"/>
          <p14:tracePt t="76387" x="3473450" y="2819400"/>
          <p14:tracePt t="76403" x="3473450" y="2790825"/>
          <p14:tracePt t="76420" x="3467100" y="2768600"/>
          <p14:tracePt t="76436" x="3448050" y="2724150"/>
          <p14:tracePt t="76453" x="3448050" y="2714625"/>
          <p14:tracePt t="76471" x="3448050" y="2705100"/>
          <p14:tracePt t="76514" x="3448050" y="2708275"/>
          <p14:tracePt t="76522" x="3448050" y="2711450"/>
          <p14:tracePt t="76536" x="3444875" y="2720975"/>
          <p14:tracePt t="76553" x="3435350" y="2733675"/>
          <p14:tracePt t="76571" x="3419475" y="2752725"/>
          <p14:tracePt t="76587" x="3409950" y="2762250"/>
          <p14:tracePt t="76604" x="3394075" y="2784475"/>
          <p14:tracePt t="76621" x="3381375" y="2835275"/>
          <p14:tracePt t="76637" x="3381375" y="2876550"/>
          <p14:tracePt t="76653" x="3381375" y="2936875"/>
          <p14:tracePt t="76670" x="3381375" y="3000375"/>
          <p14:tracePt t="76686" x="3381375" y="3022600"/>
          <p14:tracePt t="76703" x="3381375" y="3051175"/>
          <p14:tracePt t="76719" x="3381375" y="3067050"/>
          <p14:tracePt t="76736" x="3381375" y="3082925"/>
          <p14:tracePt t="76753" x="3381375" y="3092450"/>
          <p14:tracePt t="76770" x="3381375" y="3111500"/>
          <p14:tracePt t="76786" x="3381375" y="3121025"/>
          <p14:tracePt t="76803" x="3381375" y="3130550"/>
          <p14:tracePt t="76820" x="3381375" y="3149600"/>
          <p14:tracePt t="76836" x="3381375" y="3162300"/>
          <p14:tracePt t="76853" x="3381375" y="3171825"/>
          <p14:tracePt t="76956" x="3381375" y="3175000"/>
          <p14:tracePt t="77036" x="3387725" y="3175000"/>
          <p14:tracePt t="77043" x="3390900" y="3175000"/>
          <p14:tracePt t="77053" x="3403600" y="3171825"/>
          <p14:tracePt t="77070" x="3435350" y="3168650"/>
          <p14:tracePt t="77087" x="3467100" y="3162300"/>
          <p14:tracePt t="77103" x="3489325" y="3162300"/>
          <p14:tracePt t="77120" x="3514725" y="3155950"/>
          <p14:tracePt t="77136" x="3536950" y="3149600"/>
          <p14:tracePt t="77153" x="3562350" y="3133725"/>
          <p14:tracePt t="77170" x="3603625" y="3127375"/>
          <p14:tracePt t="77186" x="3625850" y="3127375"/>
          <p14:tracePt t="77203" x="3635375" y="3127375"/>
          <p14:tracePt t="77220" x="3644900" y="3127375"/>
          <p14:tracePt t="77421" x="3641725" y="3127375"/>
          <p14:tracePt t="77428" x="3638550" y="3127375"/>
          <p14:tracePt t="77437" x="3632200" y="3127375"/>
          <p14:tracePt t="77454" x="3622675" y="3127375"/>
          <p14:tracePt t="77470" x="3609975" y="3127375"/>
          <p14:tracePt t="77486" x="3600450" y="3127375"/>
          <p14:tracePt t="77503" x="3578225" y="3127375"/>
          <p14:tracePt t="77519" x="3562350" y="3111500"/>
          <p14:tracePt t="77536" x="3552825" y="3105150"/>
          <p14:tracePt t="77553" x="3543300" y="3105150"/>
          <p14:tracePt t="77569" x="3524250" y="3101975"/>
          <p14:tracePt t="77587" x="3514725" y="3101975"/>
          <p14:tracePt t="77603" x="3505200" y="3101975"/>
          <p14:tracePt t="77620" x="3489325" y="3095625"/>
          <p14:tracePt t="77636" x="3473450" y="3095625"/>
          <p14:tracePt t="77653" x="3463925" y="3095625"/>
          <p14:tracePt t="77669" x="3448050" y="3095625"/>
          <p14:tracePt t="77686" x="3438525" y="3095625"/>
          <p14:tracePt t="77703" x="3425825" y="3095625"/>
          <p14:tracePt t="77720" x="3413125" y="3095625"/>
          <p14:tracePt t="77736" x="3403600" y="3095625"/>
          <p14:tracePt t="77753" x="3394075" y="3098800"/>
          <p14:tracePt t="77769" x="3390900" y="3111500"/>
          <p14:tracePt t="77786" x="3390900" y="3127375"/>
          <p14:tracePt t="77803" x="3390900" y="3133725"/>
          <p14:tracePt t="77820" x="3390900" y="3146425"/>
          <p14:tracePt t="77836" x="3390900" y="3152775"/>
          <p14:tracePt t="77853" x="3390900" y="3162300"/>
          <p14:tracePt t="77870" x="3375025" y="3178175"/>
          <p14:tracePt t="77887" x="3375025" y="3181350"/>
          <p14:tracePt t="77903" x="3368675" y="3181350"/>
          <p14:tracePt t="77992" x="3368675" y="3175000"/>
          <p14:tracePt t="78006" x="3368675" y="3165475"/>
          <p14:tracePt t="78027" x="3368675" y="3162300"/>
          <p14:tracePt t="78040" x="3368675" y="3155950"/>
          <p14:tracePt t="78047" x="3368675" y="3152775"/>
          <p14:tracePt t="78055" x="3368675" y="3146425"/>
          <p14:tracePt t="78070" x="3368675" y="3136900"/>
          <p14:tracePt t="78086" x="3368675" y="3127375"/>
          <p14:tracePt t="78104" x="3368675" y="3117850"/>
          <p14:tracePt t="78120" x="3365500" y="3111500"/>
          <p14:tracePt t="78136" x="3355975" y="3111500"/>
          <p14:tracePt t="78154" x="3346450" y="3111500"/>
          <p14:tracePt t="78170" x="3330575" y="3111500"/>
          <p14:tracePt t="78186" x="3324225" y="3111500"/>
          <p14:tracePt t="78391" x="3327400" y="3111500"/>
          <p14:tracePt t="78398" x="3333750" y="3111500"/>
          <p14:tracePt t="78405" x="3336925" y="3111500"/>
          <p14:tracePt t="78420" x="3346450" y="3111500"/>
          <p14:tracePt t="78437" x="3352800" y="3111500"/>
          <p14:tracePt t="78476" x="3355975" y="3111500"/>
          <p14:tracePt t="78486" x="3365500" y="3111500"/>
          <p14:tracePt t="78503" x="3371850" y="3111500"/>
          <p14:tracePt t="78520" x="3378200" y="3111500"/>
          <p14:tracePt t="78537" x="3381375" y="3111500"/>
          <p14:tracePt t="78554" x="3387725" y="3111500"/>
          <p14:tracePt t="78570" x="3397250" y="3111500"/>
          <p14:tracePt t="78586" x="3406775" y="3111500"/>
          <p14:tracePt t="78603" x="3425825" y="3111500"/>
          <p14:tracePt t="78619" x="3432175" y="3111500"/>
          <p14:tracePt t="78636" x="3441700" y="3111500"/>
          <p14:tracePt t="78654" x="3454400" y="3111500"/>
          <p14:tracePt t="78670" x="3470275" y="3111500"/>
          <p14:tracePt t="78687" x="3486150" y="3111500"/>
          <p14:tracePt t="78704" x="3527425" y="3111500"/>
          <p14:tracePt t="78720" x="3543300" y="3111500"/>
          <p14:tracePt t="78737" x="3556000" y="3111500"/>
          <p14:tracePt t="78754" x="3571875" y="3111500"/>
          <p14:tracePt t="78769" x="3581400" y="3111500"/>
          <p14:tracePt t="78787" x="3590925" y="3111500"/>
          <p14:tracePt t="78804" x="3616325" y="3111500"/>
          <p14:tracePt t="78820" x="3625850" y="3111500"/>
          <p14:tracePt t="78837" x="3638550" y="3111500"/>
          <p14:tracePt t="78853" x="3641725" y="3111500"/>
          <p14:tracePt t="78912" x="3635375" y="3111500"/>
          <p14:tracePt t="78919" x="3629025" y="3114675"/>
          <p14:tracePt t="78926" x="3625850" y="3114675"/>
          <p14:tracePt t="78936" x="3619500" y="3114675"/>
          <p14:tracePt t="78954" x="3600450" y="3130550"/>
          <p14:tracePt t="78969" x="3590925" y="3130550"/>
          <p14:tracePt t="78986" x="3581400" y="3130550"/>
          <p14:tracePt t="79003" x="3552825" y="3130550"/>
          <p14:tracePt t="79019" x="3543300" y="3130550"/>
          <p14:tracePt t="79036" x="3533775" y="3130550"/>
          <p14:tracePt t="79053" x="3514725" y="3130550"/>
          <p14:tracePt t="79070" x="3505200" y="3130550"/>
          <p14:tracePt t="79087" x="3495675" y="3130550"/>
          <p14:tracePt t="79103" x="3479800" y="3130550"/>
          <p14:tracePt t="79120" x="3463925" y="3130550"/>
          <p14:tracePt t="79136" x="3454400" y="3130550"/>
          <p14:tracePt t="79152" x="3444875" y="3130550"/>
          <p14:tracePt t="79389" x="3448050" y="3130550"/>
          <p14:tracePt t="79396" x="3451225" y="3130550"/>
          <p14:tracePt t="79404" x="3457575" y="3133725"/>
          <p14:tracePt t="79419" x="3467100" y="3133725"/>
          <p14:tracePt t="79436" x="3476625" y="3140075"/>
          <p14:tracePt t="79438" x="3482975" y="3140075"/>
          <p14:tracePt t="79452" x="3492500" y="3143250"/>
          <p14:tracePt t="79469" x="3502025" y="3143250"/>
          <p14:tracePt t="79486" x="3511550" y="3143250"/>
          <p14:tracePt t="79502" x="3514725" y="3143250"/>
          <p14:tracePt t="79537" x="3521075" y="3143250"/>
          <p14:tracePt t="81300" x="3470275" y="3127375"/>
          <p14:tracePt t="81307" x="3336925" y="3095625"/>
          <p14:tracePt t="81319" x="3216275" y="3054350"/>
          <p14:tracePt t="81336" x="2613025" y="3016250"/>
          <p14:tracePt t="81357" x="2114550" y="3070225"/>
          <p14:tracePt t="81374" x="1882775" y="3127375"/>
          <p14:tracePt t="81393" x="1600200" y="3238500"/>
          <p14:tracePt t="81419" x="1444625" y="3324225"/>
          <p14:tracePt t="81453" x="1222375" y="3454400"/>
          <p14:tracePt t="81470" x="1152525" y="3521075"/>
          <p14:tracePt t="81487" x="1076325" y="3609975"/>
          <p14:tracePt t="81502" x="1022350" y="3683000"/>
          <p14:tracePt t="81519" x="974725" y="3752850"/>
          <p14:tracePt t="81536" x="895350" y="3863975"/>
          <p14:tracePt t="81552" x="857250" y="3930650"/>
          <p14:tracePt t="81569" x="828675" y="3997325"/>
          <p14:tracePt t="81585" x="781050" y="4064000"/>
          <p14:tracePt t="81602" x="752475" y="4121150"/>
          <p14:tracePt t="81618" x="720725" y="4152900"/>
          <p14:tracePt t="81635" x="704850" y="4187825"/>
          <p14:tracePt t="81652" x="695325" y="4197350"/>
          <p14:tracePt t="81669" x="685800" y="4206875"/>
          <p14:tracePt t="81685" x="685800" y="4229100"/>
          <p14:tracePt t="81702" x="685800" y="4238625"/>
          <p14:tracePt t="81719" x="692150" y="4248150"/>
          <p14:tracePt t="81735" x="704850" y="4251325"/>
          <p14:tracePt t="81752" x="714375" y="4251325"/>
          <p14:tracePt t="81769" x="727075" y="4251325"/>
          <p14:tracePt t="81785" x="736600" y="4241800"/>
          <p14:tracePt t="81802" x="742950" y="4213225"/>
          <p14:tracePt t="81818" x="746125" y="4191000"/>
          <p14:tracePt t="81835" x="758825" y="4146550"/>
          <p14:tracePt t="81852" x="771525" y="4124325"/>
          <p14:tracePt t="81868" x="784225" y="4079875"/>
          <p14:tracePt t="81885" x="790575" y="4006850"/>
          <p14:tracePt t="81902" x="790575" y="3956050"/>
          <p14:tracePt t="81919" x="790575" y="3927475"/>
          <p14:tracePt t="81936" x="790575" y="3892550"/>
          <p14:tracePt t="81952" x="790575" y="3883025"/>
          <p14:tracePt t="81970" x="790575" y="3873500"/>
          <p14:tracePt t="81999" x="777875" y="3873500"/>
          <p14:tracePt t="82006" x="774700" y="3873500"/>
          <p14:tracePt t="82019" x="768350" y="3873500"/>
          <p14:tracePt t="82036" x="758825" y="3873500"/>
          <p14:tracePt t="82052" x="749300" y="3873500"/>
          <p14:tracePt t="82069" x="739775" y="3873500"/>
          <p14:tracePt t="82086" x="720725" y="3873500"/>
          <p14:tracePt t="82102" x="711200" y="3886200"/>
          <p14:tracePt t="82120" x="695325" y="3889375"/>
          <p14:tracePt t="82136" x="673100" y="3889375"/>
          <p14:tracePt t="82153" x="663575" y="3889375"/>
          <p14:tracePt t="82170" x="650875" y="3889375"/>
          <p14:tracePt t="82187" x="641350" y="3889375"/>
          <p14:tracePt t="82203" x="625475" y="3889375"/>
          <p14:tracePt t="82220" x="609600" y="3889375"/>
          <p14:tracePt t="82236" x="600075" y="3889375"/>
          <p14:tracePt t="82253" x="590550" y="3876675"/>
          <p14:tracePt t="82270" x="568325" y="3835400"/>
          <p14:tracePt t="82286" x="561975" y="3800475"/>
          <p14:tracePt t="82302" x="561975" y="3756025"/>
          <p14:tracePt t="82319" x="561975" y="3702050"/>
          <p14:tracePt t="82336" x="561975" y="3679825"/>
          <p14:tracePt t="82353" x="561975" y="3657600"/>
          <p14:tracePt t="82369" x="561975" y="3641725"/>
          <p14:tracePt t="82385" x="555625" y="3638550"/>
          <p14:tracePt t="82402" x="546100" y="3638550"/>
          <p14:tracePt t="82419" x="527050" y="3638550"/>
          <p14:tracePt t="82435" x="517525" y="3644900"/>
          <p14:tracePt t="82453" x="501650" y="3667125"/>
          <p14:tracePt t="82469" x="482600" y="3702050"/>
          <p14:tracePt t="82486" x="463550" y="3740150"/>
          <p14:tracePt t="82503" x="450850" y="3768725"/>
          <p14:tracePt t="82519" x="444500" y="3816350"/>
          <p14:tracePt t="82536" x="444500" y="3860800"/>
          <p14:tracePt t="82553" x="444500" y="3889375"/>
          <p14:tracePt t="82569" x="460375" y="3946525"/>
          <p14:tracePt t="82586" x="482600" y="3994150"/>
          <p14:tracePt t="82603" x="495300" y="4032250"/>
          <p14:tracePt t="82619" x="511175" y="4073525"/>
          <p14:tracePt t="82635" x="523875" y="4095750"/>
          <p14:tracePt t="82652" x="542925" y="4121150"/>
          <p14:tracePt t="82669" x="555625" y="4137025"/>
          <p14:tracePt t="82686" x="565150" y="4140200"/>
          <p14:tracePt t="82703" x="581025" y="4140200"/>
          <p14:tracePt t="82719" x="622300" y="4140200"/>
          <p14:tracePt t="82735" x="654050" y="4127500"/>
          <p14:tracePt t="82753" x="669925" y="4117975"/>
          <p14:tracePt t="82770" x="682625" y="4095750"/>
          <p14:tracePt t="82786" x="695325" y="4073525"/>
          <p14:tracePt t="82803" x="711200" y="4054475"/>
          <p14:tracePt t="82820" x="730250" y="4013200"/>
          <p14:tracePt t="82835" x="739775" y="3997325"/>
          <p14:tracePt t="82852" x="749300" y="3981450"/>
          <p14:tracePt t="82868" x="771525" y="3959225"/>
          <p14:tracePt t="82886" x="781050" y="3949700"/>
          <p14:tracePt t="82903" x="787400" y="3940175"/>
          <p14:tracePt t="82920" x="793750" y="3921125"/>
          <p14:tracePt t="82936" x="796925" y="3911600"/>
          <p14:tracePt t="82968" x="815975" y="3911600"/>
          <p14:tracePt t="82985" x="825500" y="3911600"/>
          <p14:tracePt t="83002" x="838200" y="3911600"/>
          <p14:tracePt t="83019" x="850900" y="3911600"/>
          <p14:tracePt t="83036" x="860425" y="3911600"/>
          <p14:tracePt t="83053" x="866775" y="3911600"/>
          <p14:tracePt t="83070" x="882650" y="3911600"/>
          <p14:tracePt t="83086" x="892175" y="3911600"/>
          <p14:tracePt t="83102" x="901700" y="3911600"/>
          <p14:tracePt t="83119" x="920750" y="3905250"/>
          <p14:tracePt t="83135" x="930275" y="3905250"/>
          <p14:tracePt t="83227" x="923925" y="3908425"/>
          <p14:tracePt t="83234" x="920750" y="3908425"/>
          <p14:tracePt t="83241" x="920750" y="3911600"/>
          <p14:tracePt t="83252" x="908050" y="3917950"/>
          <p14:tracePt t="83269" x="895350" y="3924300"/>
          <p14:tracePt t="83285" x="882650" y="3927475"/>
          <p14:tracePt t="83303" x="873125" y="3940175"/>
          <p14:tracePt t="83320" x="854075" y="3943350"/>
          <p14:tracePt t="83336" x="844550" y="3943350"/>
          <p14:tracePt t="83353" x="835025" y="3943350"/>
          <p14:tracePt t="83370" x="819150" y="3943350"/>
          <p14:tracePt t="83386" x="803275" y="3943350"/>
          <p14:tracePt t="83402" x="800100" y="3943350"/>
          <p14:tracePt t="83435" x="800100" y="3927475"/>
          <p14:tracePt t="83453" x="800100" y="3921125"/>
          <p14:tracePt t="83519" x="800100" y="3917950"/>
          <p14:tracePt t="83526" x="812800" y="3911600"/>
          <p14:tracePt t="83535" x="822325" y="3905250"/>
          <p14:tracePt t="83552" x="860425" y="3892550"/>
          <p14:tracePt t="83568" x="923925" y="3886200"/>
          <p14:tracePt t="83586" x="962025" y="3886200"/>
          <p14:tracePt t="83604" x="981075" y="3886200"/>
          <p14:tracePt t="83620" x="996950" y="3886200"/>
          <p14:tracePt t="83636" x="1006475" y="3886200"/>
          <p14:tracePt t="83654" x="1022350" y="3886200"/>
          <p14:tracePt t="83669" x="1031875" y="3886200"/>
          <p14:tracePt t="83686" x="1044575" y="3886200"/>
          <p14:tracePt t="83769" x="1038225" y="3886200"/>
          <p14:tracePt t="83776" x="1031875" y="3886200"/>
          <p14:tracePt t="83786" x="1028700" y="3886200"/>
          <p14:tracePt t="83803" x="1012825" y="3886200"/>
          <p14:tracePt t="83819" x="1009650" y="3886200"/>
          <p14:tracePt t="83836" x="1003300" y="3886200"/>
          <p14:tracePt t="83853" x="984250" y="3886200"/>
          <p14:tracePt t="83869" x="974725" y="3886200"/>
          <p14:tracePt t="83886" x="965200" y="3886200"/>
          <p14:tracePt t="83903" x="949325" y="3886200"/>
          <p14:tracePt t="83920" x="933450" y="3886200"/>
          <p14:tracePt t="83936" x="923925" y="3886200"/>
          <p14:tracePt t="84439" x="968375" y="3905250"/>
          <p14:tracePt t="84447" x="1054100" y="3949700"/>
          <p14:tracePt t="84454" x="1158875" y="4000500"/>
          <p14:tracePt t="84469" x="1489075" y="4127500"/>
          <p14:tracePt t="84490" x="2305050" y="4359275"/>
          <p14:tracePt t="84506" x="3070225" y="4572000"/>
          <p14:tracePt t="84528" x="4289425" y="4867275"/>
          <p14:tracePt t="84553" x="5559425" y="5095875"/>
          <p14:tracePt t="84589" x="6565900" y="5210175"/>
          <p14:tracePt t="84604" x="6889750" y="5245100"/>
          <p14:tracePt t="84620" x="7156450" y="5264150"/>
          <p14:tracePt t="84636" x="7350125" y="5273675"/>
          <p14:tracePt t="84652" x="7581900" y="5273675"/>
          <p14:tracePt t="84669" x="7696200" y="5273675"/>
          <p14:tracePt t="84686" x="7766050" y="5273675"/>
          <p14:tracePt t="84703" x="7848600" y="5273675"/>
          <p14:tracePt t="84719" x="7912100" y="5280025"/>
          <p14:tracePt t="84736" x="7975600" y="5295900"/>
          <p14:tracePt t="84752" x="8032750" y="5321300"/>
          <p14:tracePt t="84769" x="8054975" y="5330825"/>
          <p14:tracePt t="84785" x="8061325" y="5337175"/>
          <p14:tracePt t="86016" x="8061325" y="5308600"/>
          <p14:tracePt t="86023" x="8054975" y="5273675"/>
          <p14:tracePt t="86036" x="8042275" y="5219700"/>
          <p14:tracePt t="86053" x="8013700" y="5153025"/>
          <p14:tracePt t="86069" x="7956550" y="5070475"/>
          <p14:tracePt t="86086" x="7851775" y="4905375"/>
          <p14:tracePt t="86119" x="7696200" y="4699000"/>
          <p14:tracePt t="86152" x="7527925" y="4470400"/>
          <p14:tracePt t="86171" x="7419975" y="4346575"/>
          <p14:tracePt t="86188" x="7350125" y="4298950"/>
          <p14:tracePt t="86202" x="7277100" y="4244975"/>
          <p14:tracePt t="86218" x="7210425" y="4213225"/>
          <p14:tracePt t="86235" x="7121525" y="4146550"/>
          <p14:tracePt t="86252" x="7048500" y="4092575"/>
          <p14:tracePt t="86269" x="6975475" y="4019550"/>
          <p14:tracePt t="86286" x="6851650" y="3921125"/>
          <p14:tracePt t="86303" x="6772275" y="3863975"/>
          <p14:tracePt t="86319" x="6699250" y="3810000"/>
          <p14:tracePt t="86335" x="6584950" y="3692525"/>
          <p14:tracePt t="86352" x="6537325" y="3622675"/>
          <p14:tracePt t="86369" x="6492875" y="3552825"/>
          <p14:tracePt t="86386" x="6464300" y="3460750"/>
          <p14:tracePt t="86402" x="6448425" y="3397250"/>
          <p14:tracePt t="86419" x="6429375" y="3333750"/>
          <p14:tracePt t="86436" x="6407150" y="3232150"/>
          <p14:tracePt t="86453" x="6391275" y="3175000"/>
          <p14:tracePt t="86469" x="6365875" y="3130550"/>
          <p14:tracePt t="86485" x="6350000" y="3101975"/>
          <p14:tracePt t="86502" x="6340475" y="3092450"/>
          <p14:tracePt t="86518" x="6330950" y="3076575"/>
          <p14:tracePt t="86536" x="6308725" y="3070225"/>
          <p14:tracePt t="86552" x="6299200" y="3070225"/>
          <p14:tracePt t="86569" x="6289675" y="3067050"/>
          <p14:tracePt t="86586" x="6273800" y="3067050"/>
          <p14:tracePt t="86602" x="6261100" y="3067050"/>
          <p14:tracePt t="86619" x="6245225" y="3060700"/>
          <p14:tracePt t="86635" x="6197600" y="3054350"/>
          <p14:tracePt t="86652" x="6159500" y="3054350"/>
          <p14:tracePt t="86668" x="6108700" y="3054350"/>
          <p14:tracePt t="86686" x="6013450" y="3054350"/>
          <p14:tracePt t="86702" x="5930900" y="3054350"/>
          <p14:tracePt t="86718" x="5835650" y="3067050"/>
          <p14:tracePt t="86735" x="5702300" y="3098800"/>
          <p14:tracePt t="86752" x="5648325" y="3111500"/>
          <p14:tracePt t="86769" x="5584825" y="3127375"/>
          <p14:tracePt t="86786" x="5483225" y="3155950"/>
          <p14:tracePt t="86802" x="5413375" y="3194050"/>
          <p14:tracePt t="86819" x="5356225" y="3219450"/>
          <p14:tracePt t="86836" x="5289550" y="3270250"/>
          <p14:tracePt t="86852" x="5257800" y="3292475"/>
          <p14:tracePt t="86869" x="5232400" y="3324225"/>
          <p14:tracePt t="86886" x="5207000" y="3368675"/>
          <p14:tracePt t="86901" x="5197475" y="3390900"/>
          <p14:tracePt t="86919" x="5184775" y="3416300"/>
          <p14:tracePt t="86935" x="5172075" y="3457575"/>
          <p14:tracePt t="86952" x="5165725" y="3492500"/>
          <p14:tracePt t="86969" x="5153025" y="3524250"/>
          <p14:tracePt t="86986" x="5140325" y="3587750"/>
          <p14:tracePt t="87003" x="5140325" y="3625850"/>
          <p14:tracePt t="87020" x="5140325" y="3660775"/>
          <p14:tracePt t="87022" x="5140325" y="3695700"/>
          <p14:tracePt t="87036" x="5140325" y="3746500"/>
          <p14:tracePt t="87052" x="5140325" y="3784600"/>
          <p14:tracePt t="87068" x="5140325" y="3825875"/>
          <p14:tracePt t="87086" x="5140325" y="3883025"/>
          <p14:tracePt t="87102" x="5143500" y="3905250"/>
          <p14:tracePt t="87118" x="5149850" y="3933825"/>
          <p14:tracePt t="87135" x="5181600" y="3971925"/>
          <p14:tracePt t="87152" x="5207000" y="4010025"/>
          <p14:tracePt t="87168" x="5254625" y="4041775"/>
          <p14:tracePt t="87185" x="5305425" y="4086225"/>
          <p14:tracePt t="87201" x="5327650" y="4105275"/>
          <p14:tracePt t="87218" x="5353050" y="4124325"/>
          <p14:tracePt t="87235" x="5368925" y="4127500"/>
          <p14:tracePt t="87252" x="5372100" y="4133850"/>
          <p14:tracePt t="87535" x="5372100" y="4130675"/>
          <p14:tracePt t="87541" x="5378450" y="4127500"/>
          <p14:tracePt t="87551" x="5381625" y="4121150"/>
          <p14:tracePt t="87569" x="5448300" y="4083050"/>
          <p14:tracePt t="87586" x="5572125" y="4029075"/>
          <p14:tracePt t="87602" x="5705475" y="3965575"/>
          <p14:tracePt t="87619" x="5870575" y="3879850"/>
          <p14:tracePt t="87635" x="5959475" y="3841750"/>
          <p14:tracePt t="87652" x="6048375" y="3790950"/>
          <p14:tracePt t="87669" x="6191250" y="3708400"/>
          <p14:tracePt t="87686" x="6283325" y="3648075"/>
          <p14:tracePt t="87702" x="6375400" y="3600450"/>
          <p14:tracePt t="87719" x="6518275" y="3498850"/>
          <p14:tracePt t="87735" x="6588125" y="3460750"/>
          <p14:tracePt t="87752" x="6616700" y="3441700"/>
          <p14:tracePt t="87769" x="6638925" y="3419475"/>
          <p14:tracePt t="87785" x="6638925" y="3409950"/>
          <p14:tracePt t="87802" x="6632575" y="3400425"/>
          <p14:tracePt t="87819" x="6616700" y="3378200"/>
          <p14:tracePt t="87836" x="6607175" y="3362325"/>
          <p14:tracePt t="87852" x="6575425" y="3352800"/>
          <p14:tracePt t="87868" x="6556375" y="3336925"/>
          <p14:tracePt t="87885" x="6530975" y="3317875"/>
          <p14:tracePt t="87902" x="6502400" y="3305175"/>
          <p14:tracePt t="87919" x="6457950" y="3289300"/>
          <p14:tracePt t="87935" x="6435725" y="3276600"/>
          <p14:tracePt t="87952" x="6410325" y="3257550"/>
          <p14:tracePt t="87969" x="6369050" y="3241675"/>
          <p14:tracePt t="87986" x="6337300" y="3228975"/>
          <p14:tracePt t="88002" x="6315075" y="3216275"/>
          <p14:tracePt t="88019" x="6273800" y="3203575"/>
          <p14:tracePt t="88035" x="6251575" y="3197225"/>
          <p14:tracePt t="88052" x="6223000" y="3197225"/>
          <p14:tracePt t="88069" x="6188075" y="3197225"/>
          <p14:tracePt t="88085" x="6178550" y="3197225"/>
          <p14:tracePt t="88102" x="6162675" y="3197225"/>
          <p14:tracePt t="88119" x="6149975" y="3209925"/>
          <p14:tracePt t="88135" x="6140450" y="3219450"/>
          <p14:tracePt t="88152" x="6111875" y="3219450"/>
          <p14:tracePt t="88168" x="6089650" y="3232150"/>
          <p14:tracePt t="88185" x="6080125" y="3232150"/>
          <p14:tracePt t="88202" x="6064250" y="3232150"/>
          <p14:tracePt t="88219" x="6048375" y="3235325"/>
          <p14:tracePt t="88235" x="6038850" y="3235325"/>
          <p14:tracePt t="88252" x="6035675" y="3235325"/>
          <p14:tracePt t="88268" x="6026150" y="3235325"/>
          <p14:tracePt t="88285" x="6013450" y="3235325"/>
          <p14:tracePt t="88302" x="6003925" y="3235325"/>
          <p14:tracePt t="88319" x="6003925" y="3219450"/>
          <p14:tracePt t="88335" x="6003925" y="3203575"/>
          <p14:tracePt t="88352" x="6003925" y="3194050"/>
          <p14:tracePt t="88568" x="6007100" y="3194050"/>
          <p14:tracePt t="88584" x="6016625" y="3194050"/>
          <p14:tracePt t="88598" x="6022975" y="3194050"/>
          <p14:tracePt t="88605" x="6026150" y="3194050"/>
          <p14:tracePt t="88619" x="6035675" y="3194050"/>
          <p14:tracePt t="88635" x="6042025" y="3194050"/>
          <p14:tracePt t="88652" x="6045200" y="3194050"/>
          <p14:tracePt t="88961" x="6051550" y="3203575"/>
          <p14:tracePt t="88967" x="6070600" y="3209925"/>
          <p14:tracePt t="88975" x="6073775" y="3213100"/>
          <p14:tracePt t="88985" x="6086475" y="3219450"/>
          <p14:tracePt t="89002" x="6108700" y="3235325"/>
          <p14:tracePt t="89018" x="6159500" y="3282950"/>
          <p14:tracePt t="89036" x="6200775" y="3308350"/>
          <p14:tracePt t="89052" x="6232525" y="3340100"/>
          <p14:tracePt t="89068" x="6276975" y="3371850"/>
          <p14:tracePt t="89085" x="6286500" y="3384550"/>
          <p14:tracePt t="89101" x="6296025" y="3394075"/>
          <p14:tracePt t="89118" x="6315075" y="3409950"/>
          <p14:tracePt t="89135" x="6324600" y="3419475"/>
          <p14:tracePt t="89152" x="6337300" y="3435350"/>
          <p14:tracePt t="89169" x="6356350" y="3451225"/>
          <p14:tracePt t="89185" x="6365875" y="3457575"/>
          <p14:tracePt t="89203" x="6372225" y="3460750"/>
          <p14:tracePt t="89219" x="6375400" y="3467100"/>
          <p14:tracePt t="89235" x="6381750" y="3467100"/>
          <p14:tracePt t="89252" x="6384925" y="3470275"/>
          <p14:tracePt t="89269" x="6407150" y="3486150"/>
          <p14:tracePt t="89286" x="6416675" y="3495675"/>
          <p14:tracePt t="89302" x="6432550" y="3511550"/>
          <p14:tracePt t="89319" x="6435725" y="3521075"/>
          <p14:tracePt t="89397" x="6435725" y="3517900"/>
          <p14:tracePt t="89710" x="6442075" y="3517900"/>
          <p14:tracePt t="89718" x="6445250" y="3517900"/>
          <p14:tracePt t="89725" x="6454775" y="3517900"/>
          <p14:tracePt t="89735" x="6467475" y="3517900"/>
          <p14:tracePt t="89752" x="6515100" y="3517900"/>
          <p14:tracePt t="89768" x="6553200" y="3521075"/>
          <p14:tracePt t="89785" x="6581775" y="3533775"/>
          <p14:tracePt t="89819" x="6670675" y="3559175"/>
          <p14:tracePt t="89852" x="6711950" y="3575050"/>
          <p14:tracePt t="89869" x="6727825" y="3578225"/>
          <p14:tracePt t="89885" x="6737350" y="3584575"/>
          <p14:tracePt t="89901" x="6753225" y="3603625"/>
          <p14:tracePt t="89918" x="6759575" y="3616325"/>
          <p14:tracePt t="89935" x="6762750" y="3625850"/>
          <p14:tracePt t="89952" x="6762750" y="3635375"/>
          <p14:tracePt t="90067" x="6762750" y="3638550"/>
          <p14:tracePt t="90174" x="6762750" y="3644900"/>
          <p14:tracePt t="90180" x="6759575" y="3654425"/>
          <p14:tracePt t="90187" x="6756400" y="3660775"/>
          <p14:tracePt t="90202" x="6746875" y="3670300"/>
          <p14:tracePt t="90219" x="6737350" y="3686175"/>
          <p14:tracePt t="90235" x="6711950" y="3717925"/>
          <p14:tracePt t="90252" x="6670675" y="3775075"/>
          <p14:tracePt t="90268" x="6645275" y="3813175"/>
          <p14:tracePt t="90285" x="6632575" y="3844925"/>
          <p14:tracePt t="90301" x="6616700" y="3879850"/>
          <p14:tracePt t="90318" x="6604000" y="3908425"/>
          <p14:tracePt t="90335" x="6604000" y="3930650"/>
          <p14:tracePt t="90351" x="6604000" y="3959225"/>
          <p14:tracePt t="90368" x="6604000" y="3968750"/>
          <p14:tracePt t="90386" x="6604000" y="3978275"/>
          <p14:tracePt t="90402" x="6604000" y="3990975"/>
          <p14:tracePt t="90418" x="6604000" y="4006850"/>
          <p14:tracePt t="90435" x="6604000" y="4016375"/>
          <p14:tracePt t="90451" x="6604000" y="4032250"/>
          <p14:tracePt t="90468" x="6604000" y="4041775"/>
          <p14:tracePt t="91023" x="6604000" y="4057650"/>
          <p14:tracePt t="91029" x="6604000" y="4076700"/>
          <p14:tracePt t="91036" x="6604000" y="4102100"/>
          <p14:tracePt t="91051" x="6597650" y="4124325"/>
          <p14:tracePt t="91068" x="6597650" y="4146550"/>
          <p14:tracePt t="91085" x="6597650" y="4187825"/>
          <p14:tracePt t="91118" x="6597650" y="4225925"/>
          <p14:tracePt t="91151" x="6597650" y="4251325"/>
          <p14:tracePt t="91169" x="6597650" y="4264025"/>
          <p14:tracePt t="91186" x="6588125" y="4279900"/>
          <p14:tracePt t="91202" x="6584950" y="4289425"/>
          <p14:tracePt t="91219" x="6575425" y="4298950"/>
          <p14:tracePt t="91236" x="6569075" y="4321175"/>
          <p14:tracePt t="91252" x="6569075" y="4324350"/>
          <p14:tracePt t="91268" x="6569075" y="4330700"/>
          <p14:tracePt t="91578" x="6562725" y="4330700"/>
          <p14:tracePt t="91693" x="6559550" y="4330700"/>
          <p14:tracePt t="91700" x="6553200" y="4327525"/>
          <p14:tracePt t="91714" x="6550025" y="4327525"/>
          <p14:tracePt t="92050" x="6543675" y="4327525"/>
          <p14:tracePt t="92114" x="6534150" y="4327525"/>
          <p14:tracePt t="95309" x="6521450" y="4314825"/>
          <p14:tracePt t="95316" x="6515100" y="4305300"/>
          <p14:tracePt t="95324" x="6511925" y="4298950"/>
          <p14:tracePt t="95334" x="6505575" y="4295775"/>
          <p14:tracePt t="95352" x="6477000" y="4273550"/>
          <p14:tracePt t="95369" x="6461125" y="4260850"/>
          <p14:tracePt t="95402" x="6448425" y="4235450"/>
          <p14:tracePt t="95434" x="6454775" y="4213225"/>
          <p14:tracePt t="95452" x="6521450" y="4206875"/>
          <p14:tracePt t="95468" x="6572250" y="4206875"/>
          <p14:tracePt t="95485" x="6632575" y="4206875"/>
          <p14:tracePt t="95502" x="6702425" y="4206875"/>
          <p14:tracePt t="95518" x="6740525" y="4210050"/>
          <p14:tracePt t="95535" x="6762750" y="4216400"/>
          <p14:tracePt t="95551" x="6788150" y="4219575"/>
          <p14:tracePt t="95567" x="6797675" y="4219575"/>
          <p14:tracePt t="95584" x="6804025" y="4219575"/>
          <p14:tracePt t="95624" x="6800850" y="4219575"/>
          <p14:tracePt t="95635" x="6797675" y="4219575"/>
          <p14:tracePt t="95652" x="6769100" y="4203700"/>
          <p14:tracePt t="95668" x="6746875" y="4184650"/>
          <p14:tracePt t="95684" x="6715125" y="4165600"/>
          <p14:tracePt t="95701" x="6680200" y="4143375"/>
          <p14:tracePt t="95717" x="6654800" y="4124325"/>
          <p14:tracePt t="95734" x="6645275" y="4102100"/>
          <p14:tracePt t="95752" x="6629400" y="4076700"/>
          <p14:tracePt t="95768" x="6616700" y="4051300"/>
          <p14:tracePt t="95785" x="6604000" y="4035425"/>
          <p14:tracePt t="95802" x="6604000" y="4019550"/>
          <p14:tracePt t="95818" x="6604000" y="4010025"/>
          <p14:tracePt t="95834" x="6604000" y="3997325"/>
          <p14:tracePt t="95851" x="6604000" y="3990975"/>
          <p14:tracePt t="95868" x="6604000" y="3984625"/>
          <p14:tracePt t="95917" x="6613525" y="3981450"/>
          <p14:tracePt t="95930" x="6616700" y="3981450"/>
          <p14:tracePt t="95973" x="6623050" y="3981450"/>
          <p14:tracePt t="96038" x="6623050" y="3975100"/>
          <p14:tracePt t="96052" x="6623050" y="3971925"/>
          <p14:tracePt t="96058" x="6623050" y="3965575"/>
          <p14:tracePt t="96067" x="6623050" y="3962400"/>
          <p14:tracePt t="96084" x="6616700" y="3949700"/>
          <p14:tracePt t="96101" x="6604000" y="3940175"/>
          <p14:tracePt t="96117" x="6604000" y="3933825"/>
          <p14:tracePt t="96134" x="6604000" y="3930650"/>
          <p14:tracePt t="96151" x="6597650" y="3930650"/>
          <p14:tracePt t="96423" x="6594475" y="3930650"/>
          <p14:tracePt t="96430" x="6588125" y="3930650"/>
          <p14:tracePt t="96437" x="6584950" y="3930650"/>
          <p14:tracePt t="96452" x="6575425" y="3930650"/>
          <p14:tracePt t="96468" x="6569075" y="3930650"/>
          <p14:tracePt t="96484" x="6565900" y="3930650"/>
          <p14:tracePt t="96580" x="6572250" y="3930650"/>
          <p14:tracePt t="96587" x="6581775" y="3930650"/>
          <p14:tracePt t="96602" x="6619875" y="3933825"/>
          <p14:tracePt t="96618" x="6664325" y="3952875"/>
          <p14:tracePt t="96634" x="6708775" y="3959225"/>
          <p14:tracePt t="96651" x="6750050" y="3968750"/>
          <p14:tracePt t="96667" x="6759575" y="3968750"/>
          <p14:tracePt t="96685" x="6769100" y="3968750"/>
          <p14:tracePt t="96701" x="6784975" y="3968750"/>
          <p14:tracePt t="96718" x="6800850" y="3968750"/>
          <p14:tracePt t="96735" x="6813550" y="3968750"/>
          <p14:tracePt t="96751" x="6823075" y="3968750"/>
          <p14:tracePt t="96767" x="6835775" y="3968750"/>
          <p14:tracePt t="96801" x="6835775" y="3959225"/>
          <p14:tracePt t="96818" x="6835775" y="3943350"/>
          <p14:tracePt t="96835" x="6835775" y="3940175"/>
          <p14:tracePt t="96886" x="6835775" y="3933825"/>
          <p14:tracePt t="96907" x="6835775" y="3927475"/>
          <p14:tracePt t="96914" x="6835775" y="3924300"/>
          <p14:tracePt t="96921" x="6835775" y="3917950"/>
          <p14:tracePt t="96935" x="6826250" y="3908425"/>
          <p14:tracePt t="96951" x="6816725" y="3892550"/>
          <p14:tracePt t="96968" x="6807200" y="3883025"/>
          <p14:tracePt t="96985" x="6772275" y="3867150"/>
          <p14:tracePt t="97002" x="6756400" y="3857625"/>
          <p14:tracePt t="97018" x="6740525" y="3851275"/>
          <p14:tracePt t="97035" x="6711950" y="3838575"/>
          <p14:tracePt t="97051" x="6702425" y="3838575"/>
          <p14:tracePt t="97067" x="6692900" y="3838575"/>
          <p14:tracePt t="97085" x="6673850" y="3835400"/>
          <p14:tracePt t="97101" x="6664325" y="3835400"/>
          <p14:tracePt t="97335" x="6670675" y="3835400"/>
          <p14:tracePt t="97342" x="6673850" y="3835400"/>
          <p14:tracePt t="97350" x="6680200" y="3835400"/>
          <p14:tracePt t="97367" x="6696075" y="3835400"/>
          <p14:tracePt t="97385" x="6708775" y="3848100"/>
          <p14:tracePt t="97400" x="6718300" y="3851275"/>
          <p14:tracePt t="97417" x="6724650" y="3857625"/>
          <p14:tracePt t="97434" x="6727825" y="3857625"/>
          <p14:tracePt t="97451" x="6734175" y="3860800"/>
          <p14:tracePt t="97484" x="6743700" y="3860800"/>
          <p14:tracePt t="97500" x="6743700" y="3867150"/>
          <p14:tracePt t="97517" x="6750050" y="3867150"/>
          <p14:tracePt t="97606" x="6753225" y="3867150"/>
          <p14:tracePt t="97613" x="6759575" y="3870325"/>
          <p14:tracePt t="97620" x="6762750" y="3870325"/>
          <p14:tracePt t="97634" x="6769100" y="3876675"/>
          <p14:tracePt t="97651" x="6772275" y="3879850"/>
          <p14:tracePt t="97668" x="6778625" y="3879850"/>
          <p14:tracePt t="97685" x="6794500" y="3886200"/>
          <p14:tracePt t="97701" x="6797675" y="3895725"/>
          <p14:tracePt t="97717" x="6807200" y="3902075"/>
          <p14:tracePt t="97734" x="6816725" y="3905250"/>
          <p14:tracePt t="97751" x="6829425" y="3911600"/>
          <p14:tracePt t="97768" x="6832600" y="3914775"/>
          <p14:tracePt t="97785" x="6848475" y="3927475"/>
          <p14:tracePt t="97801" x="6858000" y="3930650"/>
          <p14:tracePt t="97818" x="6858000" y="3937000"/>
          <p14:tracePt t="97835" x="6867525" y="3946525"/>
          <p14:tracePt t="97851" x="6877050" y="3952875"/>
          <p14:tracePt t="97885" x="6892925" y="3956050"/>
          <p14:tracePt t="97985" x="6892925" y="3962400"/>
          <p14:tracePt t="97992" x="6892925" y="3965575"/>
          <p14:tracePt t="98001" x="6892925" y="3971925"/>
          <p14:tracePt t="99147" x="6892925" y="3965575"/>
          <p14:tracePt t="99154" x="6892925" y="3952875"/>
          <p14:tracePt t="99168" x="6892925" y="3930650"/>
          <p14:tracePt t="99185" x="6892925" y="3908425"/>
          <p14:tracePt t="99202" x="6892925" y="3898900"/>
          <p14:tracePt t="99218" x="6886575" y="3886200"/>
          <p14:tracePt t="99235" x="6877050" y="3870325"/>
          <p14:tracePt t="99268" x="6845300" y="3838575"/>
          <p14:tracePt t="99301" x="6823075" y="3800475"/>
          <p14:tracePt t="99318" x="6810375" y="3784600"/>
          <p14:tracePt t="99334" x="6794500" y="3775075"/>
          <p14:tracePt t="99351" x="6781800" y="3759200"/>
          <p14:tracePt t="99368" x="6769100" y="3759200"/>
          <p14:tracePt t="99384" x="6759575" y="3752850"/>
          <p14:tracePt t="99433" x="6753225" y="3749675"/>
          <p14:tracePt t="99448" x="6743700" y="3749675"/>
          <p14:tracePt t="99461" x="6737350" y="3743325"/>
          <p14:tracePt t="99469" x="6734175" y="3743325"/>
          <p14:tracePt t="99485" x="6724650" y="3743325"/>
          <p14:tracePt t="99501" x="6718300" y="3740150"/>
          <p14:tracePt t="99517" x="6705600" y="3730625"/>
          <p14:tracePt t="99534" x="6689725" y="3724275"/>
          <p14:tracePt t="99550" x="6677025" y="3708400"/>
          <p14:tracePt t="99568" x="6664325" y="3692525"/>
          <p14:tracePt t="99585" x="6654800" y="3683000"/>
          <p14:tracePt t="99601" x="6638925" y="3673475"/>
          <p14:tracePt t="99618" x="6623050" y="3670300"/>
          <p14:tracePt t="99634" x="6616700" y="3657600"/>
          <p14:tracePt t="99651" x="6616700" y="3654425"/>
          <p14:tracePt t="99711" x="6616700" y="3648075"/>
          <p14:tracePt t="99725" x="6616700" y="3644900"/>
          <p14:tracePt t="99739" x="6616700" y="3638550"/>
          <p14:tracePt t="99775" x="6616700" y="3632200"/>
          <p14:tracePt t="99839" x="6616700" y="3629025"/>
          <p14:tracePt t="100089" x="6613525" y="3629025"/>
          <p14:tracePt t="100096" x="6607175" y="3629025"/>
          <p14:tracePt t="100110" x="6597650" y="3629025"/>
          <p14:tracePt t="100134" x="6584950" y="3629025"/>
          <p14:tracePt t="100168" x="6559550" y="3629025"/>
          <p14:tracePt t="100184" x="6543675" y="3629025"/>
          <p14:tracePt t="100201" x="6534150" y="3629025"/>
          <p14:tracePt t="100217" x="6524625" y="3629025"/>
          <p14:tracePt t="100234" x="6518275" y="3629025"/>
          <p14:tracePt t="100251" x="6508750" y="3629025"/>
          <p14:tracePt t="100267" x="6489700" y="3629025"/>
          <p14:tracePt t="100284" x="6480175" y="3629025"/>
          <p14:tracePt t="100302" x="6470650" y="3629025"/>
          <p14:tracePt t="100318" x="6461125" y="3629025"/>
          <p14:tracePt t="100334" x="6454775" y="3629025"/>
          <p14:tracePt t="100382" x="6445250" y="3629025"/>
          <p14:tracePt t="100396" x="6438900" y="3629025"/>
          <p14:tracePt t="100403" x="6435725" y="3629025"/>
          <p14:tracePt t="100418" x="6426200" y="3629025"/>
          <p14:tracePt t="100434" x="6416675" y="3629025"/>
          <p14:tracePt t="100452" x="6394450" y="3629025"/>
          <p14:tracePt t="100468" x="6384925" y="3629025"/>
          <p14:tracePt t="100484" x="6375400" y="3629025"/>
          <p14:tracePt t="100501" x="6362700" y="3629025"/>
          <p14:tracePt t="100517" x="6346825" y="3629025"/>
          <p14:tracePt t="100534" x="6337300" y="3629025"/>
          <p14:tracePt t="100551" x="6321425" y="3629025"/>
          <p14:tracePt t="100567" x="6311900" y="3629025"/>
          <p14:tracePt t="100584" x="6296025" y="3632200"/>
          <p14:tracePt t="100601" x="6283325" y="3635375"/>
          <p14:tracePt t="100617" x="6273800" y="3641725"/>
          <p14:tracePt t="100634" x="6261100" y="3641725"/>
          <p14:tracePt t="100651" x="6257925" y="3641725"/>
          <p14:tracePt t="100667" x="6248400" y="3644900"/>
          <p14:tracePt t="100684" x="6235700" y="3644900"/>
          <p14:tracePt t="100701" x="6232525" y="3654425"/>
          <p14:tracePt t="100718" x="6226175" y="3667125"/>
          <p14:tracePt t="100817" x="6223000" y="3667125"/>
          <p14:tracePt t="100824" x="6223000" y="367030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 descr="pomme-long-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2990850"/>
            <a:ext cx="4348162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8" descr="pomme-5c-fleu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1563"/>
            <a:ext cx="3567113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9"/>
          <p:cNvSpPr txBox="1">
            <a:spLocks noChangeArrowheads="1"/>
          </p:cNvSpPr>
          <p:nvPr/>
        </p:nvSpPr>
        <p:spPr bwMode="auto">
          <a:xfrm>
            <a:off x="250825" y="4652963"/>
            <a:ext cx="4105275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400"/>
              <a:t>Fr. dérive du réceptacle floral </a:t>
            </a:r>
          </a:p>
          <a:p>
            <a:pPr eaLnBrk="1" hangingPunct="1"/>
            <a:r>
              <a:rPr lang="fr-FR" altLang="fr-FR" sz="1400"/>
              <a:t>auquel sont soudés 5 carpelles.</a:t>
            </a:r>
          </a:p>
          <a:p>
            <a:pPr eaLnBrk="1" hangingPunct="1"/>
            <a:r>
              <a:rPr lang="fr-FR" altLang="fr-FR" sz="1400"/>
              <a:t>Les 5 carpelles étant libres entre eux au niveau central.</a:t>
            </a:r>
          </a:p>
          <a:p>
            <a:pPr eaLnBrk="1" hangingPunct="1"/>
            <a:r>
              <a:rPr lang="fr-FR" altLang="fr-FR" sz="1400"/>
              <a:t>La pomme est un faux fr. qui contient 5 vrais fr. de type drupe.</a:t>
            </a:r>
          </a:p>
          <a:p>
            <a:pPr eaLnBrk="1" hangingPunct="1"/>
            <a:r>
              <a:rPr lang="fr-FR" altLang="fr-FR" sz="1400"/>
              <a:t>En effet, chaque C présente un endocarpe sclérifié (parcheminé), un mésocarpe + épicarpe charnus et soudés au récéptacl floral charnu à maturité.</a:t>
            </a:r>
          </a:p>
        </p:txBody>
      </p:sp>
      <p:sp>
        <p:nvSpPr>
          <p:cNvPr id="63493" name="Line 10"/>
          <p:cNvSpPr>
            <a:spLocks noChangeShapeType="1"/>
          </p:cNvSpPr>
          <p:nvPr/>
        </p:nvSpPr>
        <p:spPr bwMode="auto">
          <a:xfrm flipH="1">
            <a:off x="1785938" y="908050"/>
            <a:ext cx="3001962" cy="2020888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494" name="Line 11"/>
          <p:cNvSpPr>
            <a:spLocks noChangeShapeType="1"/>
          </p:cNvSpPr>
          <p:nvPr/>
        </p:nvSpPr>
        <p:spPr bwMode="auto">
          <a:xfrm>
            <a:off x="4787900" y="836613"/>
            <a:ext cx="1427163" cy="3735387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495" name="Text Box 12"/>
          <p:cNvSpPr txBox="1">
            <a:spLocks noChangeArrowheads="1"/>
          </p:cNvSpPr>
          <p:nvPr/>
        </p:nvSpPr>
        <p:spPr bwMode="auto">
          <a:xfrm>
            <a:off x="3786188" y="357188"/>
            <a:ext cx="1528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400"/>
              <a:t>Vide entre les 5 C</a:t>
            </a:r>
          </a:p>
        </p:txBody>
      </p:sp>
      <p:sp>
        <p:nvSpPr>
          <p:cNvPr id="63496" name="Text Box 18"/>
          <p:cNvSpPr txBox="1">
            <a:spLocks noChangeArrowheads="1"/>
          </p:cNvSpPr>
          <p:nvPr/>
        </p:nvSpPr>
        <p:spPr bwMode="auto">
          <a:xfrm>
            <a:off x="3132138" y="2781300"/>
            <a:ext cx="10493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400"/>
              <a:t>Réceptacle </a:t>
            </a:r>
          </a:p>
          <a:p>
            <a:pPr eaLnBrk="1" hangingPunct="1"/>
            <a:r>
              <a:rPr lang="fr-FR" altLang="fr-FR" sz="1400"/>
              <a:t>floral</a:t>
            </a:r>
          </a:p>
        </p:txBody>
      </p:sp>
      <p:sp>
        <p:nvSpPr>
          <p:cNvPr id="63497" name="Line 19"/>
          <p:cNvSpPr>
            <a:spLocks noChangeShapeType="1"/>
          </p:cNvSpPr>
          <p:nvPr/>
        </p:nvSpPr>
        <p:spPr bwMode="auto">
          <a:xfrm flipH="1">
            <a:off x="2555875" y="2997200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498" name="Line 20"/>
          <p:cNvSpPr>
            <a:spLocks noChangeShapeType="1"/>
          </p:cNvSpPr>
          <p:nvPr/>
        </p:nvSpPr>
        <p:spPr bwMode="auto">
          <a:xfrm>
            <a:off x="3851275" y="3141663"/>
            <a:ext cx="649288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63499" name="Picture 9" descr="ANd9GcS-yECx6obLlvjY6rWnq0jkLC0Nd-ljQZvaIgEXF2v0wA9si83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0"/>
            <a:ext cx="2814638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3500" name="Connecteur droit 12"/>
          <p:cNvCxnSpPr>
            <a:cxnSpLocks noChangeShapeType="1"/>
            <a:stCxn id="63494" idx="0"/>
          </p:cNvCxnSpPr>
          <p:nvPr/>
        </p:nvCxnSpPr>
        <p:spPr bwMode="auto">
          <a:xfrm rot="16200000" flipH="1">
            <a:off x="5812632" y="-188119"/>
            <a:ext cx="520700" cy="2570163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84"/>
    </mc:Choice>
    <mc:Fallback xmlns="">
      <p:transition spd="slow" advTm="25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15" x="6242050" y="3663950"/>
          <p14:tracePt t="1821" x="6270625" y="3648075"/>
          <p14:tracePt t="1829" x="6308725" y="3632200"/>
          <p14:tracePt t="1840" x="6337300" y="3619500"/>
          <p14:tracePt t="1857" x="6467475" y="3562350"/>
          <p14:tracePt t="1873" x="6556375" y="3511550"/>
          <p14:tracePt t="1907" x="6899275" y="3343275"/>
          <p14:tracePt t="1943" x="7292975" y="3197225"/>
          <p14:tracePt t="1960" x="7416800" y="3133725"/>
          <p14:tracePt t="1975" x="7508875" y="3076575"/>
          <p14:tracePt t="1991" x="7607300" y="3025775"/>
          <p14:tracePt t="2007" x="7724775" y="2971800"/>
          <p14:tracePt t="2024" x="7804150" y="2940050"/>
          <p14:tracePt t="2041" x="7867650" y="2927350"/>
          <p14:tracePt t="2057" x="7931150" y="2898775"/>
          <p14:tracePt t="2074" x="7975600" y="2886075"/>
          <p14:tracePt t="2091" x="7997825" y="2886075"/>
          <p14:tracePt t="2107" x="8026400" y="2876550"/>
          <p14:tracePt t="2124" x="8035925" y="2870200"/>
          <p14:tracePt t="2140" x="8039100" y="2867025"/>
          <p14:tracePt t="2157" x="8039100" y="2841625"/>
          <p14:tracePt t="2173" x="8032750" y="2819400"/>
          <p14:tracePt t="2190" x="8001000" y="2778125"/>
          <p14:tracePt t="2206" x="7918450" y="2705100"/>
          <p14:tracePt t="2223" x="7829550" y="2663825"/>
          <p14:tracePt t="2240" x="7740650" y="2632075"/>
          <p14:tracePt t="2257" x="7607300" y="2609850"/>
          <p14:tracePt t="2273" x="7524750" y="2609850"/>
          <p14:tracePt t="2291" x="7429500" y="2609850"/>
          <p14:tracePt t="2307" x="7369175" y="2613025"/>
          <p14:tracePt t="2323" x="7312025" y="2619375"/>
          <p14:tracePt t="2341" x="7229475" y="2647950"/>
          <p14:tracePt t="2357" x="7165975" y="2670175"/>
          <p14:tracePt t="2374" x="7096125" y="2698750"/>
          <p14:tracePt t="2391" x="7000875" y="2749550"/>
          <p14:tracePt t="2407" x="6934200" y="2781300"/>
          <p14:tracePt t="2423" x="6873875" y="2816225"/>
          <p14:tracePt t="2440" x="6765925" y="2886075"/>
          <p14:tracePt t="2457" x="6686550" y="2933700"/>
          <p14:tracePt t="2474" x="6645275" y="2968625"/>
          <p14:tracePt t="2805" x="6702425" y="2943225"/>
          <p14:tracePt t="2812" x="6762750" y="2917825"/>
          <p14:tracePt t="2823" x="6835775" y="2873375"/>
          <p14:tracePt t="2840" x="7102475" y="2720975"/>
          <p14:tracePt t="2857" x="7248525" y="2619375"/>
          <p14:tracePt t="2876" x="7505700" y="2428875"/>
          <p14:tracePt t="2892" x="7667625" y="2298700"/>
          <p14:tracePt t="2908" x="7804150" y="2187575"/>
          <p14:tracePt t="2924" x="7953375" y="2063750"/>
          <p14:tracePt t="2940" x="8134350" y="1892300"/>
          <p14:tracePt t="2956" x="8220075" y="1797050"/>
          <p14:tracePt t="2974" x="8280400" y="1695450"/>
          <p14:tracePt t="2990" x="8343900" y="1470025"/>
          <p14:tracePt t="3006" x="8359775" y="1384300"/>
          <p14:tracePt t="3024" x="8359775" y="1304925"/>
          <p14:tracePt t="3040" x="8340725" y="1203325"/>
          <p14:tracePt t="3057" x="8328025" y="1139825"/>
          <p14:tracePt t="3073" x="8308975" y="1092200"/>
          <p14:tracePt t="3090" x="8270875" y="1035050"/>
          <p14:tracePt t="3106" x="8239125" y="1003300"/>
          <p14:tracePt t="3123" x="8204200" y="971550"/>
          <p14:tracePt t="3140" x="8140700" y="923925"/>
          <p14:tracePt t="3156" x="8108950" y="898525"/>
          <p14:tracePt t="3173" x="8064500" y="850900"/>
          <p14:tracePt t="3190" x="8007350" y="803275"/>
          <p14:tracePt t="3207" x="7927975" y="749300"/>
          <p14:tracePt t="3224" x="7826375" y="698500"/>
          <p14:tracePt t="3239" x="7670800" y="657225"/>
          <p14:tracePt t="3256" x="7550150" y="641350"/>
          <p14:tracePt t="3273" x="7423150" y="622300"/>
          <p14:tracePt t="3290" x="7283450" y="622300"/>
          <p14:tracePt t="3306" x="7197725" y="644525"/>
          <p14:tracePt t="3323" x="7108825" y="666750"/>
          <p14:tracePt t="3340" x="6981825" y="723900"/>
          <p14:tracePt t="3357" x="6924675" y="758825"/>
          <p14:tracePt t="3373" x="6873875" y="793750"/>
          <p14:tracePt t="3390" x="6797675" y="908050"/>
          <p14:tracePt t="3407" x="6734175" y="1063625"/>
          <p14:tracePt t="3424" x="6686550" y="1206500"/>
          <p14:tracePt t="3441" x="6680200" y="1470025"/>
          <p14:tracePt t="3457" x="6680200" y="1616075"/>
          <p14:tracePt t="3461" x="6683375" y="1676400"/>
          <p14:tracePt t="3474" x="6702425" y="1736725"/>
          <p14:tracePt t="3490" x="6727825" y="1946275"/>
          <p14:tracePt t="3507" x="6743700" y="2041525"/>
          <p14:tracePt t="3523" x="6759575" y="2117725"/>
          <p14:tracePt t="3540" x="6788150" y="2209800"/>
          <p14:tracePt t="3556" x="6800850" y="2263775"/>
          <p14:tracePt t="3573" x="6813550" y="2311400"/>
          <p14:tracePt t="3590" x="6832600" y="2346325"/>
          <p14:tracePt t="3607" x="6848475" y="2374900"/>
          <p14:tracePt t="3624" x="6861175" y="2400300"/>
          <p14:tracePt t="3640" x="6880225" y="2441575"/>
          <p14:tracePt t="3656" x="6892925" y="2463800"/>
          <p14:tracePt t="3673" x="6902450" y="2501900"/>
          <p14:tracePt t="3690" x="6911975" y="2574925"/>
          <p14:tracePt t="3707" x="6924675" y="2619375"/>
          <p14:tracePt t="3723" x="6931025" y="2657475"/>
          <p14:tracePt t="3740" x="6940550" y="2698750"/>
          <p14:tracePt t="3757" x="6953250" y="2705100"/>
          <p14:tracePt t="4004" x="6921500" y="2806700"/>
          <p14:tracePt t="4011" x="6883400" y="2930525"/>
          <p14:tracePt t="4023" x="6838950" y="3073400"/>
          <p14:tracePt t="4041" x="6740525" y="3654425"/>
          <p14:tracePt t="4058" x="6667500" y="4016375"/>
          <p14:tracePt t="4074" x="6556375" y="4403725"/>
          <p14:tracePt t="4091" x="6486525" y="4632325"/>
          <p14:tracePt t="4107" x="6423025" y="4806950"/>
          <p14:tracePt t="4123" x="6375400" y="4949825"/>
          <p14:tracePt t="4140" x="6324600" y="5121275"/>
          <p14:tracePt t="4157" x="6311900" y="5184775"/>
          <p14:tracePt t="4174" x="6296025" y="5283200"/>
          <p14:tracePt t="4190" x="6296025" y="5321300"/>
          <p14:tracePt t="4207" x="6296025" y="5356225"/>
          <p14:tracePt t="4224" x="6296025" y="5397500"/>
          <p14:tracePt t="4240" x="6296025" y="5407025"/>
          <p14:tracePt t="4256" x="6296025" y="5416550"/>
          <p14:tracePt t="4274" x="6296025" y="5432425"/>
          <p14:tracePt t="4291" x="6296025" y="5435600"/>
          <p14:tracePt t="4324" x="6305550" y="5413375"/>
          <p14:tracePt t="4340" x="6318250" y="5356225"/>
          <p14:tracePt t="4357" x="6353175" y="5257800"/>
          <p14:tracePt t="4374" x="6384925" y="5092700"/>
          <p14:tracePt t="4391" x="6403975" y="4984750"/>
          <p14:tracePt t="4407" x="6410325" y="4867275"/>
          <p14:tracePt t="4424" x="6407150" y="4692650"/>
          <p14:tracePt t="4440" x="6391275" y="4610100"/>
          <p14:tracePt t="4457" x="6375400" y="4533900"/>
          <p14:tracePt t="4459" x="6369050" y="4486275"/>
          <p14:tracePt t="4474" x="6353175" y="4391025"/>
          <p14:tracePt t="4490" x="6327775" y="4279900"/>
          <p14:tracePt t="4507" x="6327775" y="4219575"/>
          <p14:tracePt t="4524" x="6311900" y="4140200"/>
          <p14:tracePt t="4540" x="6299200" y="4095750"/>
          <p14:tracePt t="4557" x="6296025" y="4073525"/>
          <p14:tracePt t="4574" x="6296025" y="4044950"/>
          <p14:tracePt t="4590" x="6296025" y="4035425"/>
          <p14:tracePt t="4607" x="6296025" y="4025900"/>
          <p14:tracePt t="4623" x="6296025" y="4003675"/>
          <p14:tracePt t="4640" x="6296025" y="4000500"/>
          <p14:tracePt t="4656" x="6289675" y="4000500"/>
          <p14:tracePt t="4673" x="6270625" y="4000500"/>
          <p14:tracePt t="4689" x="6261100" y="4000500"/>
          <p14:tracePt t="4706" x="6251575" y="4000500"/>
          <p14:tracePt t="4723" x="6235700" y="4000500"/>
          <p14:tracePt t="4740" x="6235700" y="4016375"/>
          <p14:tracePt t="4756" x="6235700" y="4025900"/>
          <p14:tracePt t="4774" x="6235700" y="4041775"/>
          <p14:tracePt t="4790" x="6235700" y="4064000"/>
          <p14:tracePt t="4808" x="6235700" y="4086225"/>
          <p14:tracePt t="4824" x="6235700" y="4156075"/>
          <p14:tracePt t="4840" x="6235700" y="4206875"/>
          <p14:tracePt t="4857" x="6235700" y="4251325"/>
          <p14:tracePt t="4873" x="6235700" y="4283075"/>
          <p14:tracePt t="4890" x="6235700" y="4311650"/>
          <p14:tracePt t="4907" x="6235700" y="4333875"/>
          <p14:tracePt t="4924" x="6235700" y="4375150"/>
          <p14:tracePt t="4940" x="6235700" y="4397375"/>
          <p14:tracePt t="4958" x="6235700" y="4425950"/>
          <p14:tracePt t="4961" x="6235700" y="4438650"/>
          <p14:tracePt t="4974" x="6235700" y="4451350"/>
          <p14:tracePt t="4990" x="6235700" y="4464050"/>
          <p14:tracePt t="5007" x="6238875" y="4476750"/>
          <p14:tracePt t="5024" x="6248400" y="4505325"/>
          <p14:tracePt t="5039" x="6261100" y="4533900"/>
          <p14:tracePt t="5056" x="6264275" y="4549775"/>
          <p14:tracePt t="5074" x="6270625" y="4591050"/>
          <p14:tracePt t="5090" x="6276975" y="4606925"/>
          <p14:tracePt t="5107" x="6276975" y="4616450"/>
          <p14:tracePt t="5124" x="6276975" y="4648200"/>
          <p14:tracePt t="5140" x="6276975" y="4664075"/>
          <p14:tracePt t="5156" x="6289675" y="4695825"/>
          <p14:tracePt t="5173" x="6289675" y="4727575"/>
          <p14:tracePt t="5189" x="6289675" y="4756150"/>
          <p14:tracePt t="5207" x="6289675" y="4778375"/>
          <p14:tracePt t="5223" x="6289675" y="4819650"/>
          <p14:tracePt t="5240" x="6289675" y="4841875"/>
          <p14:tracePt t="5257" x="6289675" y="4864100"/>
          <p14:tracePt t="5273" x="6289675" y="4883150"/>
          <p14:tracePt t="5289" x="6289675" y="4899025"/>
          <p14:tracePt t="5306" x="6289675" y="4921250"/>
          <p14:tracePt t="5323" x="6289675" y="4946650"/>
          <p14:tracePt t="5339" x="6289675" y="4975225"/>
          <p14:tracePt t="5357" x="6289675" y="4997450"/>
          <p14:tracePt t="5374" x="6289675" y="5045075"/>
          <p14:tracePt t="5390" x="6289675" y="5089525"/>
          <p14:tracePt t="5406" x="6289675" y="5118100"/>
          <p14:tracePt t="5423" x="6289675" y="5159375"/>
          <p14:tracePt t="5439" x="6289675" y="5175250"/>
          <p14:tracePt t="5458" x="6289675" y="5187950"/>
          <p14:tracePt t="5474" x="6289675" y="5203825"/>
          <p14:tracePt t="5490" x="6289675" y="5210175"/>
          <p14:tracePt t="5523" x="6289675" y="5207000"/>
          <p14:tracePt t="5540" x="6289675" y="5181600"/>
          <p14:tracePt t="5557" x="6289675" y="5111750"/>
          <p14:tracePt t="5573" x="6289675" y="5051425"/>
          <p14:tracePt t="5590" x="6302375" y="4997450"/>
          <p14:tracePt t="5608" x="6324600" y="4895850"/>
          <p14:tracePt t="5624" x="6330950" y="4822825"/>
          <p14:tracePt t="5640" x="6337300" y="4762500"/>
          <p14:tracePt t="5658" x="6343650" y="4692650"/>
          <p14:tracePt t="5673" x="6343650" y="4648200"/>
          <p14:tracePt t="5689" x="6343650" y="4619625"/>
          <p14:tracePt t="5707" x="6343650" y="4565650"/>
          <p14:tracePt t="5724" x="6343650" y="4527550"/>
          <p14:tracePt t="5740" x="6343650" y="4498975"/>
          <p14:tracePt t="5758" x="6343650" y="4451350"/>
          <p14:tracePt t="5774" x="6343650" y="4441825"/>
          <p14:tracePt t="5790" x="6343650" y="4432300"/>
          <p14:tracePt t="5807" x="6343650" y="4410075"/>
          <p14:tracePt t="5823" x="6343650" y="4406900"/>
          <p14:tracePt t="6350" x="6340475" y="4419600"/>
          <p14:tracePt t="6357" x="6334125" y="4438650"/>
          <p14:tracePt t="6364" x="6327775" y="4464050"/>
          <p14:tracePt t="6376" x="6311900" y="4514850"/>
          <p14:tracePt t="6393" x="6296025" y="4702175"/>
          <p14:tracePt t="6414" x="6270625" y="4867275"/>
          <p14:tracePt t="6440" x="6245225" y="5000625"/>
          <p14:tracePt t="6474" x="6203950" y="5159375"/>
          <p14:tracePt t="6490" x="6191250" y="5181600"/>
          <p14:tracePt t="6492" x="6184900" y="5200650"/>
          <p14:tracePt t="6506" x="6165850" y="5226050"/>
          <p14:tracePt t="6523" x="6153150" y="5254625"/>
          <p14:tracePt t="6540" x="6143625" y="5273675"/>
          <p14:tracePt t="6557" x="6130925" y="5286375"/>
          <p14:tracePt t="6574" x="6115050" y="5299075"/>
          <p14:tracePt t="6591" x="6102350" y="5314950"/>
          <p14:tracePt t="6607" x="6089650" y="5324475"/>
          <p14:tracePt t="6623" x="6083300" y="5324475"/>
          <p14:tracePt t="6656" x="6083300" y="5318125"/>
          <p14:tracePt t="6674" x="6083300" y="5295900"/>
          <p14:tracePt t="6690" x="6076950" y="5257800"/>
          <p14:tracePt t="6707" x="6070600" y="5187950"/>
          <p14:tracePt t="6724" x="6070600" y="5137150"/>
          <p14:tracePt t="6740" x="6070600" y="5086350"/>
          <p14:tracePt t="6756" x="6070600" y="5000625"/>
          <p14:tracePt t="6773" x="6083300" y="4927600"/>
          <p14:tracePt t="6789" x="6096000" y="4851400"/>
          <p14:tracePt t="6807" x="6096000" y="4781550"/>
          <p14:tracePt t="6823" x="6096000" y="4749800"/>
          <p14:tracePt t="6840" x="6096000" y="4733925"/>
          <p14:tracePt t="6857" x="6096000" y="4721225"/>
          <p14:tracePt t="7056" x="6096000" y="4727575"/>
          <p14:tracePt t="7063" x="6092825" y="4740275"/>
          <p14:tracePt t="7073" x="6092825" y="4749800"/>
          <p14:tracePt t="7090" x="6080125" y="4794250"/>
          <p14:tracePt t="7106" x="6054725" y="4860925"/>
          <p14:tracePt t="7124" x="6054725" y="4911725"/>
          <p14:tracePt t="7141" x="6054725" y="4959350"/>
          <p14:tracePt t="7156" x="6054725" y="4981575"/>
          <p14:tracePt t="7173" x="6054725" y="4991100"/>
          <p14:tracePt t="7190" x="6054725" y="5000625"/>
          <p14:tracePt t="7206" x="6045200" y="5019675"/>
          <p14:tracePt t="7263" x="6045200" y="5013325"/>
          <p14:tracePt t="7271" x="6045200" y="5003800"/>
          <p14:tracePt t="7277" x="6045200" y="5000625"/>
          <p14:tracePt t="7289" x="6045200" y="4987925"/>
          <p14:tracePt t="7307" x="6045200" y="4975225"/>
          <p14:tracePt t="7322" x="6045200" y="4965700"/>
          <p14:tracePt t="7340" x="6045200" y="4949825"/>
          <p14:tracePt t="7356" x="6045200" y="4933950"/>
          <p14:tracePt t="7373" x="6045200" y="4930775"/>
          <p14:tracePt t="9303" x="6092825" y="4879975"/>
          <p14:tracePt t="9310" x="6178550" y="4803775"/>
          <p14:tracePt t="9323" x="6413500" y="4632325"/>
          <p14:tracePt t="9343" x="6629400" y="4476750"/>
          <p14:tracePt t="9360" x="6902450" y="4273550"/>
          <p14:tracePt t="9377" x="7070725" y="4171950"/>
          <p14:tracePt t="9397" x="7242175" y="4010025"/>
          <p14:tracePt t="9424" x="7473950" y="3803650"/>
          <p14:tracePt t="9457" x="7715250" y="3524250"/>
          <p14:tracePt t="9474" x="7842250" y="3305175"/>
          <p14:tracePt t="9491" x="7956550" y="3155950"/>
          <p14:tracePt t="9506" x="8058150" y="2987675"/>
          <p14:tracePt t="9524" x="8175625" y="2787650"/>
          <p14:tracePt t="9540" x="8261350" y="2609850"/>
          <p14:tracePt t="9556" x="8343900" y="2451100"/>
          <p14:tracePt t="9574" x="8458200" y="2263775"/>
          <p14:tracePt t="9589" x="8543925" y="2095500"/>
          <p14:tracePt t="9606" x="8613775" y="1971675"/>
          <p14:tracePt t="9623" x="8699500" y="1819275"/>
          <p14:tracePt t="9640" x="8750300" y="1698625"/>
          <p14:tracePt t="9657" x="8788400" y="1555750"/>
          <p14:tracePt t="9674" x="8804275" y="1435100"/>
          <p14:tracePt t="9690" x="8804275" y="1343025"/>
          <p14:tracePt t="9707" x="8782050" y="1244600"/>
          <p14:tracePt t="9723" x="8721725" y="1146175"/>
          <p14:tracePt t="9739" x="8648700" y="1092200"/>
          <p14:tracePt t="9756" x="8559800" y="1041400"/>
          <p14:tracePt t="9774" x="8385175" y="955675"/>
          <p14:tracePt t="9790" x="8229600" y="892175"/>
          <p14:tracePt t="9807" x="8108950" y="847725"/>
          <p14:tracePt t="9824" x="7937500" y="796925"/>
          <p14:tracePt t="9840" x="7794625" y="762000"/>
          <p14:tracePt t="9857" x="7689850" y="752475"/>
          <p14:tracePt t="9873" x="7556500" y="774700"/>
          <p14:tracePt t="9889" x="7470775" y="800100"/>
          <p14:tracePt t="9906" x="7394575" y="828675"/>
          <p14:tracePt t="9923" x="7318375" y="869950"/>
          <p14:tracePt t="9939" x="7286625" y="882650"/>
          <p14:tracePt t="9956" x="7254875" y="914400"/>
          <p14:tracePt t="9973" x="7213600" y="939800"/>
          <p14:tracePt t="9990" x="7194550" y="949325"/>
          <p14:tracePt t="10006" x="7178675" y="981075"/>
          <p14:tracePt t="10023" x="7153275" y="1016000"/>
          <p14:tracePt t="10039" x="7143750" y="1047750"/>
          <p14:tracePt t="10056" x="7137400" y="1082675"/>
          <p14:tracePt t="10073" x="7137400" y="1139825"/>
          <p14:tracePt t="10089" x="7137400" y="1184275"/>
          <p14:tracePt t="10106" x="7137400" y="1225550"/>
          <p14:tracePt t="10123" x="7137400" y="1289050"/>
          <p14:tracePt t="10139" x="7137400" y="1317625"/>
          <p14:tracePt t="10156" x="7137400" y="1346200"/>
          <p14:tracePt t="10173" x="7137400" y="1381125"/>
          <p14:tracePt t="10189" x="7137400" y="1409700"/>
          <p14:tracePt t="10206" x="7137400" y="1425575"/>
          <p14:tracePt t="10223" x="7137400" y="1441450"/>
          <p14:tracePt t="10239" x="7137400" y="1454150"/>
          <p14:tracePt t="10256" x="7137400" y="1463675"/>
          <p14:tracePt t="10274" x="7137400" y="1479550"/>
          <p14:tracePt t="10289" x="7137400" y="1485900"/>
          <p14:tracePt t="10306" x="7137400" y="1489075"/>
          <p14:tracePt t="10322" x="7137400" y="1498600"/>
          <p14:tracePt t="10417" x="7143750" y="1498600"/>
          <p14:tracePt t="10424" x="7146925" y="1504950"/>
          <p14:tracePt t="10440" x="7169150" y="1504950"/>
          <p14:tracePt t="10457" x="7191375" y="1504950"/>
          <p14:tracePt t="10473" x="7216775" y="1504950"/>
          <p14:tracePt t="10490" x="7226300" y="1504950"/>
          <p14:tracePt t="10507" x="7226300" y="1501775"/>
          <p14:tracePt t="10511" x="7226300" y="1492250"/>
          <p14:tracePt t="10523" x="7226300" y="1470025"/>
          <p14:tracePt t="10540" x="7219950" y="1447800"/>
          <p14:tracePt t="10556" x="7200900" y="1422400"/>
          <p14:tracePt t="10573" x="7185025" y="1406525"/>
          <p14:tracePt t="10589" x="7175500" y="1397000"/>
          <p14:tracePt t="10606" x="7159625" y="1381125"/>
          <p14:tracePt t="10623" x="7140575" y="1365250"/>
          <p14:tracePt t="10640" x="7131050" y="1355725"/>
          <p14:tracePt t="10658" x="7115175" y="1352550"/>
          <p14:tracePt t="10673" x="7099300" y="1346200"/>
          <p14:tracePt t="10690" x="7089775" y="1346200"/>
          <p14:tracePt t="10722" x="7080250" y="1346200"/>
          <p14:tracePt t="10938" x="7080250" y="1336675"/>
          <p14:tracePt t="10945" x="7080250" y="1323975"/>
          <p14:tracePt t="10960" x="7080250" y="1295400"/>
          <p14:tracePt t="10977" x="7073900" y="1273175"/>
          <p14:tracePt t="10993" x="7054850" y="1231900"/>
          <p14:tracePt t="11013" x="7038975" y="1212850"/>
          <p14:tracePt t="11039" x="7016750" y="1174750"/>
          <p14:tracePt t="11074" x="7000875" y="1149350"/>
          <p14:tracePt t="11090" x="7000875" y="1139825"/>
          <p14:tracePt t="11106" x="7000875" y="1133475"/>
          <p14:tracePt t="11123" x="6997700" y="1133475"/>
          <p14:tracePt t="11215" x="6997700" y="1130300"/>
          <p14:tracePt t="11223" x="6997700" y="1123950"/>
          <p14:tracePt t="11239" x="6997700" y="1117600"/>
          <p14:tracePt t="11256" x="6997700" y="1104900"/>
          <p14:tracePt t="11272" x="6997700" y="1089025"/>
          <p14:tracePt t="11364" x="6997700" y="1098550"/>
          <p14:tracePt t="11371" x="6997700" y="1101725"/>
          <p14:tracePt t="11377" x="6997700" y="1108075"/>
          <p14:tracePt t="11388" x="6997700" y="1111250"/>
          <p14:tracePt t="11406" x="6997700" y="1127125"/>
          <p14:tracePt t="11422" x="6997700" y="1136650"/>
          <p14:tracePt t="11439" x="6997700" y="1152525"/>
          <p14:tracePt t="11456" x="6997700" y="1165225"/>
          <p14:tracePt t="11473" x="6997700" y="1174750"/>
          <p14:tracePt t="11489" x="6997700" y="1184275"/>
          <p14:tracePt t="11506" x="6997700" y="1206500"/>
          <p14:tracePt t="11522" x="6997700" y="1216025"/>
          <p14:tracePt t="11539" x="6997700" y="1225550"/>
          <p14:tracePt t="11542" x="6997700" y="1228725"/>
          <p14:tracePt t="11664" x="6997700" y="1222375"/>
          <p14:tracePt t="11671" x="6997700" y="1219200"/>
          <p14:tracePt t="11678" x="7004050" y="1212850"/>
          <p14:tracePt t="11689" x="7010400" y="1203325"/>
          <p14:tracePt t="11706" x="7013575" y="1162050"/>
          <p14:tracePt t="11723" x="7019925" y="1146175"/>
          <p14:tracePt t="11739" x="7019925" y="1130300"/>
          <p14:tracePt t="11757" x="7019925" y="1114425"/>
          <p14:tracePt t="11773" x="7019925" y="1111250"/>
          <p14:tracePt t="11790" x="7019925" y="1104900"/>
          <p14:tracePt t="11806" x="7019925" y="1101725"/>
          <p14:tracePt t="11822" x="7013575" y="1095375"/>
          <p14:tracePt t="11839" x="7004050" y="1092200"/>
          <p14:tracePt t="11856" x="6988175" y="1079500"/>
          <p14:tracePt t="11913" x="6985000" y="1079500"/>
          <p14:tracePt t="12027" x="6985000" y="1085850"/>
          <p14:tracePt t="12034" x="6985000" y="1092200"/>
          <p14:tracePt t="12041" x="6985000" y="1098550"/>
          <p14:tracePt t="12055" x="6985000" y="1108075"/>
          <p14:tracePt t="12072" x="6985000" y="1117600"/>
          <p14:tracePt t="12089" x="6985000" y="1127125"/>
          <p14:tracePt t="12106" x="6985000" y="1146175"/>
          <p14:tracePt t="12122" x="6985000" y="1155700"/>
          <p14:tracePt t="12139" x="6985000" y="1165225"/>
          <p14:tracePt t="12155" x="6985000" y="1171575"/>
          <p14:tracePt t="12173" x="6985000" y="1174750"/>
          <p14:tracePt t="12189" x="6985000" y="1187450"/>
          <p14:tracePt t="12206" x="6994525" y="1190625"/>
          <p14:tracePt t="12222" x="7000875" y="1196975"/>
          <p14:tracePt t="12239" x="7010400" y="1196975"/>
          <p14:tracePt t="12255" x="7019925" y="1200150"/>
          <p14:tracePt t="12272" x="7029450" y="1200150"/>
          <p14:tracePt t="12289" x="7045325" y="1206500"/>
          <p14:tracePt t="12305" x="7061200" y="1219200"/>
          <p14:tracePt t="12322" x="7064375" y="1225550"/>
          <p14:tracePt t="12339" x="7073900" y="1235075"/>
          <p14:tracePt t="12355" x="7083425" y="1250950"/>
          <p14:tracePt t="12372" x="7096125" y="1260475"/>
          <p14:tracePt t="12389" x="7099300" y="1270000"/>
          <p14:tracePt t="12406" x="7108825" y="1285875"/>
          <p14:tracePt t="12422" x="7121525" y="1295400"/>
          <p14:tracePt t="12439" x="7131050" y="1301750"/>
          <p14:tracePt t="12455" x="7150100" y="1314450"/>
          <p14:tracePt t="12472" x="7159625" y="1320800"/>
          <p14:tracePt t="12489" x="7169150" y="1327150"/>
          <p14:tracePt t="12590" x="7169150" y="1323975"/>
          <p14:tracePt t="12597" x="7169150" y="1317625"/>
          <p14:tracePt t="12605" x="7169150" y="1314450"/>
          <p14:tracePt t="12622" x="7169150" y="1304925"/>
          <p14:tracePt t="12639" x="7159625" y="1295400"/>
          <p14:tracePt t="12655" x="7137400" y="1273175"/>
          <p14:tracePt t="12672" x="7127875" y="1263650"/>
          <p14:tracePt t="12689" x="7118350" y="1254125"/>
          <p14:tracePt t="12705" x="7105650" y="1228725"/>
          <p14:tracePt t="12722" x="7105650" y="1219200"/>
          <p14:tracePt t="12739" x="7105650" y="1209675"/>
          <p14:tracePt t="12756" x="7102475" y="1193800"/>
          <p14:tracePt t="12773" x="7102475" y="1177925"/>
          <p14:tracePt t="12790" x="7096125" y="1168400"/>
          <p14:tracePt t="12891" x="7086600" y="1168400"/>
          <p14:tracePt t="12905" x="7080250" y="1168400"/>
          <p14:tracePt t="12940" x="7077075" y="1168400"/>
          <p14:tracePt t="13034" x="7083425" y="1168400"/>
          <p14:tracePt t="13042" x="7092950" y="1168400"/>
          <p14:tracePt t="13056" x="7102475" y="1158875"/>
          <p14:tracePt t="13073" x="7124700" y="1146175"/>
          <p14:tracePt t="13089" x="7181850" y="1123950"/>
          <p14:tracePt t="13105" x="7219950" y="1111250"/>
          <p14:tracePt t="13122" x="7258050" y="1104900"/>
          <p14:tracePt t="13139" x="7315200" y="1092200"/>
          <p14:tracePt t="13156" x="7359650" y="1079500"/>
          <p14:tracePt t="13173" x="7388225" y="1079500"/>
          <p14:tracePt t="13190" x="7429500" y="1060450"/>
          <p14:tracePt t="13206" x="7445375" y="1060450"/>
          <p14:tracePt t="13223" x="7461250" y="1054100"/>
          <p14:tracePt t="13239" x="7477125" y="1050925"/>
          <p14:tracePt t="13255" x="7486650" y="1050925"/>
          <p14:tracePt t="13272" x="7496175" y="1050925"/>
          <p14:tracePt t="13290" x="7502525" y="1041400"/>
          <p14:tracePt t="13306" x="7515225" y="1035050"/>
          <p14:tracePt t="13322" x="7515225" y="1031875"/>
          <p14:tracePt t="13339" x="7524750" y="1019175"/>
          <p14:tracePt t="13562" x="7524750" y="1028700"/>
          <p14:tracePt t="13570" x="7505700" y="1041400"/>
          <p14:tracePt t="13576" x="7493000" y="1054100"/>
          <p14:tracePt t="13590" x="7467600" y="1085850"/>
          <p14:tracePt t="13606" x="7435850" y="1108075"/>
          <p14:tracePt t="13623" x="7410450" y="1139825"/>
          <p14:tracePt t="13639" x="7366000" y="1177925"/>
          <p14:tracePt t="13656" x="7343775" y="1196975"/>
          <p14:tracePt t="13672" x="7334250" y="1206500"/>
          <p14:tracePt t="13690" x="7312025" y="1222375"/>
          <p14:tracePt t="13706" x="7308850" y="1231900"/>
          <p14:tracePt t="13741" x="7315200" y="1231900"/>
          <p14:tracePt t="13756" x="7331075" y="1231900"/>
          <p14:tracePt t="13772" x="7353300" y="1222375"/>
          <p14:tracePt t="13789" x="7372350" y="1206500"/>
          <p14:tracePt t="13806" x="7397750" y="1184275"/>
          <p14:tracePt t="13822" x="7416800" y="1158875"/>
          <p14:tracePt t="13840" x="7461250" y="1114425"/>
          <p14:tracePt t="13856" x="7483475" y="1082675"/>
          <p14:tracePt t="13873" x="7496175" y="1054100"/>
          <p14:tracePt t="13890" x="7518400" y="1031875"/>
          <p14:tracePt t="13906" x="7524750" y="1022350"/>
          <p14:tracePt t="13922" x="7527925" y="1006475"/>
          <p14:tracePt t="13956" x="7534275" y="1006475"/>
          <p14:tracePt t="13972" x="7543800" y="1006475"/>
          <p14:tracePt t="13990" x="7562850" y="1006475"/>
          <p14:tracePt t="14006" x="7572375" y="1006475"/>
          <p14:tracePt t="14022" x="7581900" y="1006475"/>
          <p14:tracePt t="14040" x="7597775" y="1006475"/>
          <p14:tracePt t="14056" x="7613650" y="1006475"/>
          <p14:tracePt t="14073" x="7623175" y="1006475"/>
          <p14:tracePt t="14089" x="7639050" y="1019175"/>
          <p14:tracePt t="14107" x="7648575" y="1028700"/>
          <p14:tracePt t="14122" x="7664450" y="1050925"/>
          <p14:tracePt t="14139" x="7683500" y="1108075"/>
          <p14:tracePt t="14156" x="7696200" y="1152525"/>
          <p14:tracePt t="14172" x="7708900" y="1181100"/>
          <p14:tracePt t="14189" x="7721600" y="1247775"/>
          <p14:tracePt t="14206" x="7721600" y="1282700"/>
          <p14:tracePt t="14222" x="7721600" y="1304925"/>
          <p14:tracePt t="14239" x="7721600" y="1339850"/>
          <p14:tracePt t="14255" x="7721600" y="1349375"/>
          <p14:tracePt t="14274" x="7708900" y="1371600"/>
          <p14:tracePt t="14290" x="7699375" y="1371600"/>
          <p14:tracePt t="14306" x="7689850" y="1371600"/>
          <p14:tracePt t="14324" x="7658100" y="1355725"/>
          <p14:tracePt t="14339" x="7635875" y="1346200"/>
          <p14:tracePt t="14355" x="7613650" y="1333500"/>
          <p14:tracePt t="14374" x="7569200" y="1314450"/>
          <p14:tracePt t="14389" x="7540625" y="1298575"/>
          <p14:tracePt t="14405" x="7518400" y="1298575"/>
          <p14:tracePt t="14422" x="7502525" y="1298575"/>
          <p14:tracePt t="14440" x="7480300" y="1298575"/>
          <p14:tracePt t="14456" x="7470775" y="1298575"/>
          <p14:tracePt t="14473" x="7467600" y="1298575"/>
          <p14:tracePt t="14532" x="7480300" y="1298575"/>
          <p14:tracePt t="14539" x="7505700" y="1314450"/>
          <p14:tracePt t="14556" x="7553325" y="1327150"/>
          <p14:tracePt t="14573" x="7658100" y="1371600"/>
          <p14:tracePt t="14590" x="7724775" y="1409700"/>
          <p14:tracePt t="14606" x="7766050" y="1435100"/>
          <p14:tracePt t="14622" x="7794625" y="1454150"/>
          <p14:tracePt t="14639" x="7823200" y="1470025"/>
          <p14:tracePt t="14656" x="7839075" y="1479550"/>
          <p14:tracePt t="14673" x="7854950" y="1495425"/>
          <p14:tracePt t="14689" x="7864475" y="1511300"/>
          <p14:tracePt t="14705" x="7864475" y="1514475"/>
          <p14:tracePt t="14924" x="7851775" y="1514475"/>
          <p14:tracePt t="14931" x="7839075" y="1514475"/>
          <p14:tracePt t="14939" x="7823200" y="1514475"/>
          <p14:tracePt t="14957" x="7800975" y="1514475"/>
          <p14:tracePt t="14973" x="7759700" y="1514475"/>
          <p14:tracePt t="14989" x="7737475" y="1514475"/>
          <p14:tracePt t="15005" x="7721600" y="1514475"/>
          <p14:tracePt t="15022" x="7696200" y="1520825"/>
          <p14:tracePt t="15038" x="7680325" y="1520825"/>
          <p14:tracePt t="15056" x="7670800" y="1524000"/>
          <p14:tracePt t="15073" x="7648575" y="1536700"/>
          <p14:tracePt t="15089" x="7639050" y="1536700"/>
          <p14:tracePt t="15106" x="7629525" y="1539875"/>
          <p14:tracePt t="15123" x="7610475" y="1539875"/>
          <p14:tracePt t="15139" x="7600950" y="1539875"/>
          <p14:tracePt t="15156" x="7578725" y="1539875"/>
          <p14:tracePt t="15172" x="7540625" y="1539875"/>
          <p14:tracePt t="15189" x="7518400" y="1539875"/>
          <p14:tracePt t="15206" x="7496175" y="1539875"/>
          <p14:tracePt t="15223" x="7477125" y="1539875"/>
          <p14:tracePt t="15239" x="7461250" y="1539875"/>
          <p14:tracePt t="15256" x="7432675" y="1539875"/>
          <p14:tracePt t="15272" x="7404100" y="1539875"/>
          <p14:tracePt t="15289" x="7388225" y="1539875"/>
          <p14:tracePt t="15306" x="7378700" y="1539875"/>
          <p14:tracePt t="15322" x="7366000" y="1539875"/>
          <p14:tracePt t="15787" x="7359650" y="1539875"/>
          <p14:tracePt t="15794" x="7359650" y="1527175"/>
          <p14:tracePt t="15810" x="7350125" y="1517650"/>
          <p14:tracePt t="15826" x="7350125" y="1508125"/>
          <p14:tracePt t="15842" x="7343775" y="1492250"/>
          <p14:tracePt t="15862" x="7343775" y="1479550"/>
          <p14:tracePt t="15889" x="7343775" y="1473200"/>
          <p14:tracePt t="15944" x="7340600" y="1473200"/>
          <p14:tracePt t="16614" x="7340600" y="1479550"/>
          <p14:tracePt t="16850" x="7340600" y="1473200"/>
          <p14:tracePt t="16857" x="7340600" y="1463675"/>
          <p14:tracePt t="16877" x="7340600" y="1454150"/>
          <p14:tracePt t="16893" x="7340600" y="1447800"/>
          <p14:tracePt t="18725" x="7340600" y="1431925"/>
          <p14:tracePt t="18732" x="7340600" y="1412875"/>
          <p14:tracePt t="18740" x="7340600" y="1397000"/>
          <p14:tracePt t="18760" x="7340600" y="1349375"/>
          <p14:tracePt t="18772" x="7340600" y="1336675"/>
          <p14:tracePt t="18805" x="7315200" y="1266825"/>
          <p14:tracePt t="18839" x="7283450" y="1209675"/>
          <p14:tracePt t="18855" x="7270750" y="1193800"/>
          <p14:tracePt t="18872" x="7261225" y="1177925"/>
          <p14:tracePt t="18889" x="7245350" y="1155700"/>
          <p14:tracePt t="18906" x="7235825" y="1139825"/>
          <p14:tracePt t="18922" x="7219950" y="1130300"/>
          <p14:tracePt t="18939" x="7185025" y="1114425"/>
          <p14:tracePt t="18956" x="7169150" y="1098550"/>
          <p14:tracePt t="18972" x="7159625" y="1089025"/>
          <p14:tracePt t="18988" x="7146925" y="1089025"/>
          <p14:tracePt t="19005" x="7137400" y="1089025"/>
          <p14:tracePt t="19022" x="7121525" y="1089025"/>
          <p14:tracePt t="19039" x="7105650" y="1089025"/>
          <p14:tracePt t="19056" x="7096125" y="1089025"/>
          <p14:tracePt t="19072" x="7086600" y="1089025"/>
          <p14:tracePt t="19089" x="7070725" y="1089025"/>
          <p14:tracePt t="19695" x="7073900" y="1082675"/>
          <p14:tracePt t="19702" x="7077075" y="1076325"/>
          <p14:tracePt t="19710" x="7083425" y="1066800"/>
          <p14:tracePt t="19725" x="7115175" y="1047750"/>
          <p14:tracePt t="19740" x="7143750" y="1035050"/>
          <p14:tracePt t="19756" x="7175500" y="1022350"/>
          <p14:tracePt t="19789" x="7232650" y="1006475"/>
          <p14:tracePt t="19822" x="7258050" y="1006475"/>
          <p14:tracePt t="19838" x="7280275" y="1006475"/>
          <p14:tracePt t="19855" x="7296150" y="1006475"/>
          <p14:tracePt t="19873" x="7327900" y="1006475"/>
          <p14:tracePt t="19889" x="7350125" y="1019175"/>
          <p14:tracePt t="19906" x="7381875" y="1025525"/>
          <p14:tracePt t="19923" x="7413625" y="1031875"/>
          <p14:tracePt t="19939" x="7445375" y="1031875"/>
          <p14:tracePt t="19955" x="7467600" y="1031875"/>
          <p14:tracePt t="19972" x="7480300" y="1031875"/>
          <p14:tracePt t="19988" x="7496175" y="1031875"/>
          <p14:tracePt t="20005" x="7505700" y="1031875"/>
          <p14:tracePt t="20023" x="7521575" y="1031875"/>
          <p14:tracePt t="20039" x="7531100" y="1031875"/>
          <p14:tracePt t="20338" x="7537450" y="1047750"/>
          <p14:tracePt t="20344" x="7540625" y="1060450"/>
          <p14:tracePt t="20355" x="7546975" y="1073150"/>
          <p14:tracePt t="20371" x="7572375" y="1114425"/>
          <p14:tracePt t="20388" x="7585075" y="1139825"/>
          <p14:tracePt t="20405" x="7594600" y="1168400"/>
          <p14:tracePt t="20422" x="7620000" y="1203325"/>
          <p14:tracePt t="20439" x="7632700" y="1235075"/>
          <p14:tracePt t="20456" x="7642225" y="1257300"/>
          <p14:tracePt t="20473" x="7648575" y="1273175"/>
          <p14:tracePt t="20489" x="7648575" y="1295400"/>
          <p14:tracePt t="20505" x="7648575" y="1304925"/>
          <p14:tracePt t="20522" x="7648575" y="1317625"/>
          <p14:tracePt t="20538" x="7648575" y="1333500"/>
          <p14:tracePt t="20555" x="7648575" y="1343025"/>
          <p14:tracePt t="20572" x="7648575" y="1358900"/>
          <p14:tracePt t="20588" x="7648575" y="1368425"/>
          <p14:tracePt t="20605" x="7648575" y="1377950"/>
          <p14:tracePt t="20622" x="7648575" y="1393825"/>
          <p14:tracePt t="20638" x="7648575" y="1397000"/>
          <p14:tracePt t="20724" x="7645400" y="1397000"/>
          <p14:tracePt t="20787" x="7642225" y="1397000"/>
          <p14:tracePt t="20793" x="7635875" y="1397000"/>
          <p14:tracePt t="20807" x="7632700" y="1397000"/>
          <p14:tracePt t="20823" x="7626350" y="1397000"/>
          <p14:tracePt t="20838" x="7616825" y="1406525"/>
          <p14:tracePt t="20855" x="7607300" y="1419225"/>
          <p14:tracePt t="20872" x="7597775" y="1438275"/>
          <p14:tracePt t="20888" x="7591425" y="1447800"/>
          <p14:tracePt t="20905" x="7588250" y="1457325"/>
          <p14:tracePt t="20922" x="7566025" y="1482725"/>
          <p14:tracePt t="20938" x="7553325" y="1508125"/>
          <p14:tracePt t="20955" x="7543800" y="1536700"/>
          <p14:tracePt t="20972" x="7524750" y="1574800"/>
          <p14:tracePt t="20988" x="7505700" y="1597025"/>
          <p14:tracePt t="21005" x="7496175" y="1612900"/>
          <p14:tracePt t="21022" x="7480300" y="1628775"/>
          <p14:tracePt t="21039" x="7470775" y="1638300"/>
          <p14:tracePt t="21055" x="7454900" y="1654175"/>
          <p14:tracePt t="21071" x="7445375" y="1670050"/>
          <p14:tracePt t="21088" x="7445375" y="1673225"/>
          <p14:tracePt t="21121" x="7445375" y="1679575"/>
          <p14:tracePt t="21342" x="7439025" y="1679575"/>
          <p14:tracePt t="21349" x="7435850" y="1679575"/>
          <p14:tracePt t="21356" x="7429500" y="1679575"/>
          <p14:tracePt t="21371" x="7400925" y="1676400"/>
          <p14:tracePt t="21388" x="7378700" y="1663700"/>
          <p14:tracePt t="21406" x="7343775" y="1647825"/>
          <p14:tracePt t="21422" x="7318375" y="1628775"/>
          <p14:tracePt t="21438" x="7286625" y="1616075"/>
          <p14:tracePt t="21456" x="7251700" y="1600200"/>
          <p14:tracePt t="21472" x="7235825" y="1587500"/>
          <p14:tracePt t="21488" x="7226300" y="1577975"/>
          <p14:tracePt t="21505" x="7210425" y="1568450"/>
          <p14:tracePt t="21522" x="7200900" y="1562100"/>
          <p14:tracePt t="21538" x="7185025" y="1552575"/>
          <p14:tracePt t="21555" x="7172325" y="1543050"/>
          <p14:tracePt t="21571" x="7162800" y="1536700"/>
          <p14:tracePt t="21588" x="7153275" y="1527175"/>
          <p14:tracePt t="21606" x="7131050" y="1527175"/>
          <p14:tracePt t="21622" x="7127875" y="152717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Glands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2536825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7" descr="artichaut-ake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33375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8" descr="Tête d'artichau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33375"/>
            <a:ext cx="2667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Rectangle 9"/>
          <p:cNvSpPr>
            <a:spLocks noChangeArrowheads="1"/>
          </p:cNvSpPr>
          <p:nvPr/>
        </p:nvSpPr>
        <p:spPr bwMode="auto">
          <a:xfrm>
            <a:off x="4427538" y="3284538"/>
            <a:ext cx="4699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1800" i="1"/>
              <a:t>Cynara scolymus, </a:t>
            </a:r>
            <a:r>
              <a:rPr lang="fr-FR" altLang="fr-FR" sz="1800"/>
              <a:t>artichauts: akènes à pappus </a:t>
            </a:r>
          </a:p>
        </p:txBody>
      </p:sp>
      <p:sp>
        <p:nvSpPr>
          <p:cNvPr id="46086" name="Text Box 10"/>
          <p:cNvSpPr txBox="1">
            <a:spLocks noChangeArrowheads="1"/>
          </p:cNvSpPr>
          <p:nvPr/>
        </p:nvSpPr>
        <p:spPr bwMode="auto">
          <a:xfrm>
            <a:off x="395288" y="2976563"/>
            <a:ext cx="2520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Gland de </a:t>
            </a:r>
            <a:r>
              <a:rPr lang="fr-FR" altLang="fr-FR" sz="1800" i="1"/>
              <a:t>Quercus sp.</a:t>
            </a:r>
          </a:p>
        </p:txBody>
      </p:sp>
      <p:pic>
        <p:nvPicPr>
          <p:cNvPr id="46087" name="Picture 11" descr="tournesol-det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76700"/>
            <a:ext cx="237648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Text Box 12"/>
          <p:cNvSpPr txBox="1">
            <a:spLocks noChangeArrowheads="1"/>
          </p:cNvSpPr>
          <p:nvPr/>
        </p:nvSpPr>
        <p:spPr bwMode="auto">
          <a:xfrm>
            <a:off x="250825" y="6462713"/>
            <a:ext cx="4311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Akène </a:t>
            </a:r>
            <a:r>
              <a:rPr lang="fr-FR" altLang="fr-FR" sz="1800" i="1"/>
              <a:t>Helianthus annuus: </a:t>
            </a:r>
            <a:r>
              <a:rPr lang="fr-FR" altLang="fr-FR" sz="1800"/>
              <a:t>akènes chauves</a:t>
            </a:r>
          </a:p>
        </p:txBody>
      </p:sp>
      <p:pic>
        <p:nvPicPr>
          <p:cNvPr id="46089" name="il_fi" descr="sunfl3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" t="48691" r="60474" b="6841"/>
          <a:stretch>
            <a:fillRect/>
          </a:stretch>
        </p:blipFill>
        <p:spPr bwMode="auto">
          <a:xfrm>
            <a:off x="3203575" y="4508500"/>
            <a:ext cx="2016125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il_fi" descr="sunfl3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0" t="40543" r="2821" b="5400"/>
          <a:stretch>
            <a:fillRect/>
          </a:stretch>
        </p:blipFill>
        <p:spPr bwMode="auto">
          <a:xfrm>
            <a:off x="5580063" y="4365625"/>
            <a:ext cx="3036887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1" name="Line 21"/>
          <p:cNvSpPr>
            <a:spLocks noChangeShapeType="1"/>
          </p:cNvSpPr>
          <p:nvPr/>
        </p:nvSpPr>
        <p:spPr bwMode="auto">
          <a:xfrm flipH="1" flipV="1">
            <a:off x="7812088" y="1268413"/>
            <a:ext cx="792162" cy="2160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092" name="Line 22"/>
          <p:cNvSpPr>
            <a:spLocks noChangeShapeType="1"/>
          </p:cNvSpPr>
          <p:nvPr/>
        </p:nvSpPr>
        <p:spPr bwMode="auto">
          <a:xfrm flipH="1" flipV="1">
            <a:off x="6588125" y="2205038"/>
            <a:ext cx="2016125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093" name="Line 23"/>
          <p:cNvSpPr>
            <a:spLocks noChangeShapeType="1"/>
          </p:cNvSpPr>
          <p:nvPr/>
        </p:nvSpPr>
        <p:spPr bwMode="auto">
          <a:xfrm flipH="1" flipV="1">
            <a:off x="7956550" y="2781300"/>
            <a:ext cx="64770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094" name="Line 24"/>
          <p:cNvSpPr>
            <a:spLocks noChangeShapeType="1"/>
          </p:cNvSpPr>
          <p:nvPr/>
        </p:nvSpPr>
        <p:spPr bwMode="auto">
          <a:xfrm flipV="1">
            <a:off x="4140200" y="6092825"/>
            <a:ext cx="71438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095" name="Line 25"/>
          <p:cNvSpPr>
            <a:spLocks noChangeShapeType="1"/>
          </p:cNvSpPr>
          <p:nvPr/>
        </p:nvSpPr>
        <p:spPr bwMode="auto">
          <a:xfrm flipV="1">
            <a:off x="4140200" y="6308725"/>
            <a:ext cx="3671888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096" name="Line 26"/>
          <p:cNvSpPr>
            <a:spLocks noChangeShapeType="1"/>
          </p:cNvSpPr>
          <p:nvPr/>
        </p:nvSpPr>
        <p:spPr bwMode="auto">
          <a:xfrm flipV="1">
            <a:off x="4140200" y="6092825"/>
            <a:ext cx="1655763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097" name="Line 27"/>
          <p:cNvSpPr>
            <a:spLocks noChangeShapeType="1"/>
          </p:cNvSpPr>
          <p:nvPr/>
        </p:nvSpPr>
        <p:spPr bwMode="auto">
          <a:xfrm flipH="1" flipV="1">
            <a:off x="2268538" y="5084763"/>
            <a:ext cx="1871662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098" name="Line 28"/>
          <p:cNvSpPr>
            <a:spLocks noChangeShapeType="1"/>
          </p:cNvSpPr>
          <p:nvPr/>
        </p:nvSpPr>
        <p:spPr bwMode="auto">
          <a:xfrm flipH="1" flipV="1">
            <a:off x="4500563" y="765175"/>
            <a:ext cx="4032250" cy="2592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67"/>
    </mc:Choice>
    <mc:Fallback xmlns="">
      <p:transition spd="slow" advTm="45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38" x="6950075" y="5432425"/>
          <p14:tracePt t="1745" x="6854825" y="5451475"/>
          <p14:tracePt t="1753" x="6775450" y="5457825"/>
          <p14:tracePt t="1770" x="6530975" y="5480050"/>
          <p14:tracePt t="1787" x="6080125" y="5521325"/>
          <p14:tracePt t="1808" x="5546725" y="5556250"/>
          <p14:tracePt t="1829" x="5184775" y="5578475"/>
          <p14:tracePt t="1853" x="4724400" y="5648325"/>
          <p14:tracePt t="1887" x="4279900" y="5746750"/>
          <p14:tracePt t="1904" x="4137025" y="5784850"/>
          <p14:tracePt t="1920" x="4038600" y="5826125"/>
          <p14:tracePt t="1936" x="3898900" y="5883275"/>
          <p14:tracePt t="1953" x="3851275" y="5902325"/>
          <p14:tracePt t="1969" x="3822700" y="5915025"/>
          <p14:tracePt t="2279" x="3749675" y="5765800"/>
          <p14:tracePt t="2286" x="3651250" y="5603875"/>
          <p14:tracePt t="2293" x="3489325" y="5372100"/>
          <p14:tracePt t="2302" x="3305175" y="5092700"/>
          <p14:tracePt t="2320" x="3086100" y="4803775"/>
          <p14:tracePt t="2338" x="2746375" y="4305300"/>
          <p14:tracePt t="2355" x="2616200" y="4146550"/>
          <p14:tracePt t="2371" x="2486025" y="4025900"/>
          <p14:tracePt t="2386" x="2295525" y="3851275"/>
          <p14:tracePt t="2403" x="2159000" y="3762375"/>
          <p14:tracePt t="2422" x="1993900" y="3667125"/>
          <p14:tracePt t="2436" x="1892300" y="3606800"/>
          <p14:tracePt t="2453" x="1800225" y="3565525"/>
          <p14:tracePt t="2469" x="1708150" y="3508375"/>
          <p14:tracePt t="2486" x="1597025" y="3419475"/>
          <p14:tracePt t="2503" x="1527175" y="3365500"/>
          <p14:tracePt t="2519" x="1447800" y="3317875"/>
          <p14:tracePt t="2536" x="1327150" y="3254375"/>
          <p14:tracePt t="2553" x="1263650" y="3232150"/>
          <p14:tracePt t="2569" x="1225550" y="3213100"/>
          <p14:tracePt t="2586" x="1190625" y="3206750"/>
          <p14:tracePt t="2602" x="1162050" y="3200400"/>
          <p14:tracePt t="2619" x="1146175" y="3190875"/>
          <p14:tracePt t="2636" x="1101725" y="3171825"/>
          <p14:tracePt t="2652" x="1079500" y="3152775"/>
          <p14:tracePt t="2669" x="1047750" y="3146425"/>
          <p14:tracePt t="2686" x="1016000" y="3146425"/>
          <p14:tracePt t="2703" x="987425" y="3146425"/>
          <p14:tracePt t="2719" x="965200" y="3146425"/>
          <p14:tracePt t="2736" x="923925" y="3146425"/>
          <p14:tracePt t="2753" x="901700" y="3146425"/>
          <p14:tracePt t="2769" x="873125" y="3146425"/>
          <p14:tracePt t="2786" x="841375" y="3146425"/>
          <p14:tracePt t="2803" x="796925" y="3146425"/>
          <p14:tracePt t="2819" x="765175" y="3149600"/>
          <p14:tracePt t="2836" x="730250" y="3175000"/>
          <p14:tracePt t="2852" x="701675" y="3187700"/>
          <p14:tracePt t="2869" x="688975" y="3190875"/>
          <p14:tracePt t="2885" x="676275" y="3197225"/>
          <p14:tracePt t="2902" x="666750" y="3197225"/>
          <p14:tracePt t="2919" x="650875" y="3197225"/>
          <p14:tracePt t="3123" x="650875" y="3194050"/>
          <p14:tracePt t="3151" x="650875" y="3190875"/>
          <p14:tracePt t="3158" x="650875" y="3184525"/>
          <p14:tracePt t="3169" x="650875" y="3181350"/>
          <p14:tracePt t="3186" x="650875" y="3159125"/>
          <p14:tracePt t="3202" x="650875" y="3149600"/>
          <p14:tracePt t="3219" x="644525" y="3140075"/>
          <p14:tracePt t="3714" x="666750" y="3162300"/>
          <p14:tracePt t="3722" x="720725" y="3197225"/>
          <p14:tracePt t="3736" x="812800" y="3273425"/>
          <p14:tracePt t="3752" x="889000" y="3359150"/>
          <p14:tracePt t="3770" x="996950" y="3482975"/>
          <p14:tracePt t="3787" x="1057275" y="3527425"/>
          <p14:tracePt t="3803" x="1095375" y="3559175"/>
          <p14:tracePt t="3836" x="1212850" y="3594100"/>
          <p14:tracePt t="3870" x="1400175" y="3594100"/>
          <p14:tracePt t="3885" x="1441450" y="3594100"/>
          <p14:tracePt t="3903" x="1479550" y="3594100"/>
          <p14:tracePt t="3920" x="1511300" y="3594100"/>
          <p14:tracePt t="3936" x="1520825" y="3594100"/>
          <p14:tracePt t="3953" x="1530350" y="3594100"/>
          <p14:tracePt t="3971" x="1546225" y="3594100"/>
          <p14:tracePt t="3986" x="1562100" y="3594100"/>
          <p14:tracePt t="4002" x="1571625" y="3594100"/>
          <p14:tracePt t="4019" x="1587500" y="3587750"/>
          <p14:tracePt t="4035" x="1597025" y="3578225"/>
          <p14:tracePt t="4052" x="1612900" y="3565525"/>
          <p14:tracePt t="4070" x="1628775" y="3524250"/>
          <p14:tracePt t="4086" x="1654175" y="3498850"/>
          <p14:tracePt t="4103" x="1685925" y="3467100"/>
          <p14:tracePt t="4120" x="1736725" y="3435350"/>
          <p14:tracePt t="4136" x="1768475" y="3416300"/>
          <p14:tracePt t="4152" x="1797050" y="3406775"/>
          <p14:tracePt t="4169" x="1819275" y="3394075"/>
          <p14:tracePt t="4185" x="1828800" y="3394075"/>
          <p14:tracePt t="4202" x="1838325" y="3394075"/>
          <p14:tracePt t="4220" x="1851025" y="3390900"/>
          <p14:tracePt t="4237" x="1854200" y="3384550"/>
          <p14:tracePt t="4253" x="1863725" y="3381375"/>
          <p14:tracePt t="4270" x="1879600" y="3359150"/>
          <p14:tracePt t="4286" x="1889125" y="3359150"/>
          <p14:tracePt t="4303" x="1895475" y="3355975"/>
          <p14:tracePt t="4363" x="1905000" y="3355975"/>
          <p14:tracePt t="6390" x="1930400" y="3355975"/>
          <p14:tracePt t="6397" x="1974850" y="3346450"/>
          <p14:tracePt t="6404" x="2012950" y="3340100"/>
          <p14:tracePt t="6420" x="2111375" y="3305175"/>
          <p14:tracePt t="6437" x="2232025" y="3263900"/>
          <p14:tracePt t="6452" x="2349500" y="3216275"/>
          <p14:tracePt t="6485" x="2413000" y="3187700"/>
          <p14:tracePt t="6519" x="2441575" y="3181350"/>
          <p14:tracePt t="6537" x="2447925" y="3181350"/>
          <p14:tracePt t="6611" x="2447925" y="3178175"/>
          <p14:tracePt t="6617" x="2447925" y="3171825"/>
          <p14:tracePt t="6632" x="2447925" y="3165475"/>
          <p14:tracePt t="6639" x="2447925" y="3162300"/>
          <p14:tracePt t="6653" x="2447925" y="3146425"/>
          <p14:tracePt t="6669" x="2444750" y="3143250"/>
          <p14:tracePt t="6686" x="2428875" y="3136900"/>
          <p14:tracePt t="6703" x="2428875" y="3130550"/>
          <p14:tracePt t="6719" x="2428875" y="3127375"/>
          <p14:tracePt t="6736" x="2428875" y="3121025"/>
          <p14:tracePt t="6753" x="2425700" y="3108325"/>
          <p14:tracePt t="6768" x="2425700" y="3092450"/>
          <p14:tracePt t="6786" x="2425700" y="3082925"/>
          <p14:tracePt t="6803" x="2425700" y="3041650"/>
          <p14:tracePt t="6819" x="2425700" y="3013075"/>
          <p14:tracePt t="6836" x="2444750" y="2974975"/>
          <p14:tracePt t="6853" x="2508250" y="2927350"/>
          <p14:tracePt t="6869" x="2600325" y="2860675"/>
          <p14:tracePt t="6886" x="2714625" y="2800350"/>
          <p14:tracePt t="6903" x="2822575" y="2720975"/>
          <p14:tracePt t="6919" x="2895600" y="2667000"/>
          <p14:tracePt t="6935" x="2997200" y="2616200"/>
          <p14:tracePt t="6953" x="3213100" y="2524125"/>
          <p14:tracePt t="6969" x="3333750" y="2482850"/>
          <p14:tracePt t="6986" x="3476625" y="2454275"/>
          <p14:tracePt t="7003" x="3651250" y="2438400"/>
          <p14:tracePt t="7018" x="3721100" y="2438400"/>
          <p14:tracePt t="7035" x="3803650" y="2438400"/>
          <p14:tracePt t="7052" x="3943350" y="2438400"/>
          <p14:tracePt t="7069" x="4057650" y="2438400"/>
          <p14:tracePt t="7086" x="4197350" y="2438400"/>
          <p14:tracePt t="7103" x="4460875" y="2454275"/>
          <p14:tracePt t="7119" x="4578350" y="2479675"/>
          <p14:tracePt t="7136" x="4689475" y="2514600"/>
          <p14:tracePt t="7152" x="4835525" y="2562225"/>
          <p14:tracePt t="7168" x="4914900" y="2593975"/>
          <p14:tracePt t="7185" x="4981575" y="2613025"/>
          <p14:tracePt t="7201" x="5076825" y="2667000"/>
          <p14:tracePt t="7218" x="5143500" y="2695575"/>
          <p14:tracePt t="7235" x="5203825" y="2730500"/>
          <p14:tracePt t="7252" x="5260975" y="2768600"/>
          <p14:tracePt t="7269" x="5286375" y="2781300"/>
          <p14:tracePt t="7285" x="5302250" y="2800350"/>
          <p14:tracePt t="7302" x="5318125" y="2813050"/>
          <p14:tracePt t="7318" x="5321300" y="2822575"/>
          <p14:tracePt t="7335" x="5327650" y="2851150"/>
          <p14:tracePt t="7353" x="5327650" y="2908300"/>
          <p14:tracePt t="7369" x="5327650" y="2959100"/>
          <p14:tracePt t="7386" x="5318125" y="3013075"/>
          <p14:tracePt t="7402" x="5292725" y="3076575"/>
          <p14:tracePt t="7419" x="5257800" y="3133725"/>
          <p14:tracePt t="7435" x="5229225" y="3181350"/>
          <p14:tracePt t="7452" x="5172075" y="3225800"/>
          <p14:tracePt t="7468" x="5095875" y="3270250"/>
          <p14:tracePt t="7485" x="4994275" y="3311525"/>
          <p14:tracePt t="7502" x="4835525" y="3362325"/>
          <p14:tracePt t="7519" x="4724400" y="3406775"/>
          <p14:tracePt t="7536" x="4648200" y="3435350"/>
          <p14:tracePt t="7552" x="4584700" y="3460750"/>
          <p14:tracePt t="7568" x="4559300" y="3473450"/>
          <p14:tracePt t="7585" x="4549775" y="3482975"/>
          <p14:tracePt t="7601" x="4530725" y="3492500"/>
          <p14:tracePt t="7618" x="4521200" y="3498850"/>
          <p14:tracePt t="7635" x="4511675" y="3502025"/>
          <p14:tracePt t="7651" x="4511675" y="3517900"/>
          <p14:tracePt t="7685" x="4505325" y="3524250"/>
          <p14:tracePt t="7729" x="4502150" y="3524250"/>
          <p14:tracePt t="7736" x="4495800" y="3524250"/>
          <p14:tracePt t="7765" x="4492625" y="3527425"/>
          <p14:tracePt t="8145" x="4498975" y="3533775"/>
          <p14:tracePt t="8153" x="4511675" y="3540125"/>
          <p14:tracePt t="8169" x="4533900" y="3549650"/>
          <p14:tracePt t="8186" x="4575175" y="3562350"/>
          <p14:tracePt t="8202" x="4606925" y="3575050"/>
          <p14:tracePt t="8219" x="4629150" y="3594100"/>
          <p14:tracePt t="8252" x="4676775" y="3619500"/>
          <p14:tracePt t="8287" x="4679950" y="3625850"/>
          <p14:tracePt t="8336" x="4673600" y="3625850"/>
          <p14:tracePt t="8344" x="4667250" y="3625850"/>
          <p14:tracePt t="8352" x="4657725" y="3625850"/>
          <p14:tracePt t="8368" x="4654550" y="3625850"/>
          <p14:tracePt t="8394" x="4654550" y="3629025"/>
          <p14:tracePt t="8401" x="4654550" y="3641725"/>
          <p14:tracePt t="8419" x="4654550" y="3644900"/>
          <p14:tracePt t="8437" x="4708525" y="3657600"/>
          <p14:tracePt t="8453" x="4768850" y="3663950"/>
          <p14:tracePt t="8469" x="4822825" y="3670300"/>
          <p14:tracePt t="8485" x="4902200" y="3676650"/>
          <p14:tracePt t="8502" x="4962525" y="3683000"/>
          <p14:tracePt t="8518" x="5032375" y="3683000"/>
          <p14:tracePt t="8536" x="5127625" y="3683000"/>
          <p14:tracePt t="8552" x="5197475" y="3679825"/>
          <p14:tracePt t="8569" x="5257800" y="3679825"/>
          <p14:tracePt t="8586" x="5305425" y="3679825"/>
          <p14:tracePt t="8602" x="5334000" y="3679825"/>
          <p14:tracePt t="8619" x="5356225" y="3679825"/>
          <p14:tracePt t="8636" x="5378450" y="3679825"/>
          <p14:tracePt t="8652" x="5403850" y="3679825"/>
          <p14:tracePt t="8668" x="5426075" y="3679825"/>
          <p14:tracePt t="8686" x="5473700" y="3683000"/>
          <p14:tracePt t="8702" x="5518150" y="3683000"/>
          <p14:tracePt t="8719" x="5556250" y="3683000"/>
          <p14:tracePt t="8736" x="5641975" y="3683000"/>
          <p14:tracePt t="8752" x="5692775" y="3679825"/>
          <p14:tracePt t="8768" x="5753100" y="3667125"/>
          <p14:tracePt t="8786" x="5851525" y="3657600"/>
          <p14:tracePt t="8802" x="5921375" y="3657600"/>
          <p14:tracePt t="8818" x="6003925" y="3657600"/>
          <p14:tracePt t="8836" x="6092825" y="3657600"/>
          <p14:tracePt t="8851" x="6137275" y="3644900"/>
          <p14:tracePt t="8869" x="6159500" y="3644900"/>
          <p14:tracePt t="8886" x="6181725" y="3625850"/>
          <p14:tracePt t="8901" x="6181725" y="3609975"/>
          <p14:tracePt t="8918" x="6159500" y="3568700"/>
          <p14:tracePt t="8936" x="6076950" y="3495675"/>
          <p14:tracePt t="8952" x="5984875" y="3448050"/>
          <p14:tracePt t="8968" x="5873750" y="3378200"/>
          <p14:tracePt t="8986" x="5664200" y="3279775"/>
          <p14:tracePt t="9002" x="5553075" y="3209925"/>
          <p14:tracePt t="9019" x="5435600" y="3101975"/>
          <p14:tracePt t="9036" x="5260975" y="2908300"/>
          <p14:tracePt t="9052" x="5184775" y="2816225"/>
          <p14:tracePt t="9069" x="5102225" y="2667000"/>
          <p14:tracePt t="9086" x="5016500" y="2505075"/>
          <p14:tracePt t="9102" x="4975225" y="2425700"/>
          <p14:tracePt t="9119" x="4927600" y="2346325"/>
          <p14:tracePt t="9136" x="4848225" y="2225675"/>
          <p14:tracePt t="9152" x="4810125" y="2155825"/>
          <p14:tracePt t="9168" x="4772025" y="2089150"/>
          <p14:tracePt t="9186" x="4759325" y="2025650"/>
          <p14:tracePt t="9203" x="4759325" y="1987550"/>
          <p14:tracePt t="9219" x="4762500" y="1943100"/>
          <p14:tracePt t="9236" x="4768850" y="1812925"/>
          <p14:tracePt t="9252" x="4765675" y="1717675"/>
          <p14:tracePt t="9269" x="4749800" y="1654175"/>
          <p14:tracePt t="9286" x="4699000" y="1546225"/>
          <p14:tracePt t="9301" x="4670425" y="1498600"/>
          <p14:tracePt t="9318" x="4638675" y="1460500"/>
          <p14:tracePt t="9335" x="4622800" y="1438275"/>
          <p14:tracePt t="9352" x="4613275" y="1422400"/>
          <p14:tracePt t="9368" x="4606925" y="1416050"/>
          <p14:tracePt t="9385" x="4587875" y="1416050"/>
          <p14:tracePt t="9402" x="4578350" y="1416050"/>
          <p14:tracePt t="9419" x="4565650" y="1416050"/>
          <p14:tracePt t="9435" x="4552950" y="1419225"/>
          <p14:tracePt t="9452" x="4537075" y="1435100"/>
          <p14:tracePt t="9468" x="4527550" y="1444625"/>
          <p14:tracePt t="9486" x="4511675" y="1460500"/>
          <p14:tracePt t="9502" x="4483100" y="1470025"/>
          <p14:tracePt t="9518" x="4457700" y="1489075"/>
          <p14:tracePt t="9536" x="4416425" y="1520825"/>
          <p14:tracePt t="9552" x="4391025" y="1552575"/>
          <p14:tracePt t="9569" x="4359275" y="1577975"/>
          <p14:tracePt t="9585" x="4295775" y="1638300"/>
          <p14:tracePt t="9602" x="4267200" y="1695450"/>
          <p14:tracePt t="9619" x="4241800" y="1733550"/>
          <p14:tracePt t="9636" x="4184650" y="1828800"/>
          <p14:tracePt t="9653" x="4140200" y="1898650"/>
          <p14:tracePt t="9669" x="4083050" y="1978025"/>
          <p14:tracePt t="9685" x="4003675" y="2079625"/>
          <p14:tracePt t="9702" x="3959225" y="2149475"/>
          <p14:tracePt t="9718" x="3902075" y="2219325"/>
          <p14:tracePt t="9735" x="3848100" y="2327275"/>
          <p14:tracePt t="9752" x="3825875" y="2403475"/>
          <p14:tracePt t="9768" x="3813175" y="2466975"/>
          <p14:tracePt t="9786" x="3784600" y="2540000"/>
          <p14:tracePt t="9802" x="3771900" y="2584450"/>
          <p14:tracePt t="9819" x="3759200" y="2622550"/>
          <p14:tracePt t="9835" x="3743325" y="2679700"/>
          <p14:tracePt t="9851" x="3721100" y="2724150"/>
          <p14:tracePt t="9869" x="3711575" y="2755900"/>
          <p14:tracePt t="9886" x="3692525" y="2813050"/>
          <p14:tracePt t="9902" x="3679825" y="2857500"/>
          <p14:tracePt t="9919" x="3679825" y="2901950"/>
          <p14:tracePt t="9936" x="3679825" y="2962275"/>
          <p14:tracePt t="9952" x="3679825" y="3000375"/>
          <p14:tracePt t="9969" x="3679825" y="3035300"/>
          <p14:tracePt t="9985" x="3679825" y="3070225"/>
          <p14:tracePt t="10002" x="3683000" y="3098800"/>
          <p14:tracePt t="10019" x="3698875" y="3124200"/>
          <p14:tracePt t="10035" x="3784600" y="3155950"/>
          <p14:tracePt t="10052" x="3848100" y="3171825"/>
          <p14:tracePt t="10070" x="3921125" y="3184525"/>
          <p14:tracePt t="10086" x="3965575" y="3184525"/>
          <p14:tracePt t="10102" x="4000500" y="3184525"/>
          <p14:tracePt t="10118" x="4038600" y="3175000"/>
          <p14:tracePt t="10135" x="4114800" y="3127375"/>
          <p14:tracePt t="10152" x="4184650" y="3079750"/>
          <p14:tracePt t="10170" x="4387850" y="3000375"/>
          <p14:tracePt t="10186" x="4489450" y="2959100"/>
          <p14:tracePt t="10203" x="4556125" y="2936875"/>
          <p14:tracePt t="10220" x="4632325" y="2889250"/>
          <p14:tracePt t="10236" x="4686300" y="2854325"/>
          <p14:tracePt t="10252" x="4772025" y="2759075"/>
          <p14:tracePt t="10270" x="4927600" y="2581275"/>
          <p14:tracePt t="10286" x="5026025" y="2454275"/>
          <p14:tracePt t="10302" x="5114925" y="2327275"/>
          <p14:tracePt t="10306" x="5162550" y="2263775"/>
          <p14:tracePt t="10320" x="5229225" y="2162175"/>
          <p14:tracePt t="10335" x="5280025" y="2070100"/>
          <p14:tracePt t="10352" x="5330825" y="1958975"/>
          <p14:tracePt t="10368" x="5362575" y="1870075"/>
          <p14:tracePt t="10385" x="5407025" y="1774825"/>
          <p14:tracePt t="10402" x="5419725" y="1736725"/>
          <p14:tracePt t="10418" x="5432425" y="1698625"/>
          <p14:tracePt t="10436" x="5445125" y="1628775"/>
          <p14:tracePt t="10452" x="5445125" y="1533525"/>
          <p14:tracePt t="10470" x="5410200" y="1400175"/>
          <p14:tracePt t="10486" x="5353050" y="1327150"/>
          <p14:tracePt t="10503" x="5308600" y="1257300"/>
          <p14:tracePt t="10520" x="5232400" y="1177925"/>
          <p14:tracePt t="10535" x="5200650" y="1139825"/>
          <p14:tracePt t="10551" x="5175250" y="1092200"/>
          <p14:tracePt t="10569" x="5121275" y="1031875"/>
          <p14:tracePt t="10586" x="5073650" y="996950"/>
          <p14:tracePt t="10602" x="5035550" y="965200"/>
          <p14:tracePt t="10619" x="4959350" y="917575"/>
          <p14:tracePt t="10636" x="4911725" y="892175"/>
          <p14:tracePt t="10652" x="4879975" y="866775"/>
          <p14:tracePt t="10669" x="4838700" y="828675"/>
          <p14:tracePt t="10685" x="4791075" y="803275"/>
          <p14:tracePt t="10701" x="4724400" y="765175"/>
          <p14:tracePt t="10719" x="4632325" y="746125"/>
          <p14:tracePt t="10736" x="4587875" y="733425"/>
          <p14:tracePt t="10752" x="4549775" y="717550"/>
          <p14:tracePt t="10769" x="4489450" y="717550"/>
          <p14:tracePt t="10786" x="4429125" y="717550"/>
          <p14:tracePt t="10802" x="4346575" y="730250"/>
          <p14:tracePt t="10819" x="4235450" y="752475"/>
          <p14:tracePt t="10835" x="4168775" y="774700"/>
          <p14:tracePt t="10851" x="4111625" y="812800"/>
          <p14:tracePt t="10869" x="4019550" y="841375"/>
          <p14:tracePt t="10885" x="3956050" y="863600"/>
          <p14:tracePt t="10902" x="3886200" y="901700"/>
          <p14:tracePt t="10919" x="3810000" y="949325"/>
          <p14:tracePt t="10936" x="3752850" y="984250"/>
          <p14:tracePt t="10953" x="3711575" y="1025525"/>
          <p14:tracePt t="10969" x="3644900" y="1073150"/>
          <p14:tracePt t="10986" x="3603625" y="1104900"/>
          <p14:tracePt t="11002" x="3559175" y="1133475"/>
          <p14:tracePt t="11019" x="3514725" y="1177925"/>
          <p14:tracePt t="11036" x="3476625" y="1203325"/>
          <p14:tracePt t="11053" x="3451225" y="1235075"/>
          <p14:tracePt t="11069" x="3403600" y="1301750"/>
          <p14:tracePt t="11085" x="3368675" y="1358900"/>
          <p14:tracePt t="11102" x="3346450" y="1406525"/>
          <p14:tracePt t="11119" x="3327400" y="1463675"/>
          <p14:tracePt t="11135" x="3314700" y="1492250"/>
          <p14:tracePt t="11152" x="3298825" y="1517650"/>
          <p14:tracePt t="11169" x="3286125" y="1558925"/>
          <p14:tracePt t="11185" x="3273425" y="1581150"/>
          <p14:tracePt t="11202" x="3267075" y="1625600"/>
          <p14:tracePt t="11219" x="3254375" y="1714500"/>
          <p14:tracePt t="11235" x="3238500" y="1778000"/>
          <p14:tracePt t="11252" x="3232150" y="1831975"/>
          <p14:tracePt t="11268" x="3225800" y="1901825"/>
          <p14:tracePt t="11285" x="3225800" y="1939925"/>
          <p14:tracePt t="11302" x="3219450" y="1974850"/>
          <p14:tracePt t="11319" x="3200400" y="2041525"/>
          <p14:tracePt t="11335" x="3194050" y="2092325"/>
          <p14:tracePt t="11352" x="3187700" y="2143125"/>
          <p14:tracePt t="11368" x="3171825" y="2232025"/>
          <p14:tracePt t="11385" x="3171825" y="2292350"/>
          <p14:tracePt t="11402" x="3171825" y="2336800"/>
          <p14:tracePt t="11418" x="3165475" y="2397125"/>
          <p14:tracePt t="11435" x="3165475" y="2435225"/>
          <p14:tracePt t="11452" x="3152775" y="2473325"/>
          <p14:tracePt t="11468" x="3146425" y="2527300"/>
          <p14:tracePt t="11485" x="3146425" y="2565400"/>
          <p14:tracePt t="11502" x="3146425" y="2625725"/>
          <p14:tracePt t="11518" x="3146425" y="2701925"/>
          <p14:tracePt t="11535" x="3146425" y="2746375"/>
          <p14:tracePt t="11552" x="3155950" y="2784475"/>
          <p14:tracePt t="11569" x="3155950" y="2816225"/>
          <p14:tracePt t="11585" x="3168650" y="2838450"/>
          <p14:tracePt t="11602" x="3187700" y="2863850"/>
          <p14:tracePt t="11619" x="3225800" y="2908300"/>
          <p14:tracePt t="11635" x="3270250" y="2933700"/>
          <p14:tracePt t="11652" x="3340100" y="2978150"/>
          <p14:tracePt t="11668" x="3457575" y="3041650"/>
          <p14:tracePt t="11685" x="3524250" y="3073400"/>
          <p14:tracePt t="11702" x="3571875" y="3105150"/>
          <p14:tracePt t="11718" x="3622675" y="3124200"/>
          <p14:tracePt t="11735" x="3654425" y="3136900"/>
          <p14:tracePt t="11752" x="3705225" y="3149600"/>
          <p14:tracePt t="11768" x="3905250" y="3175000"/>
          <p14:tracePt t="11785" x="4044950" y="3194050"/>
          <p14:tracePt t="11802" x="4184650" y="3209925"/>
          <p14:tracePt t="11818" x="4308475" y="3235325"/>
          <p14:tracePt t="11834" x="4365625" y="3248025"/>
          <p14:tracePt t="11852" x="4410075" y="3254375"/>
          <p14:tracePt t="11868" x="4457700" y="3254375"/>
          <p14:tracePt t="11885" x="4498975" y="3254375"/>
          <p14:tracePt t="11902" x="4622800" y="3254375"/>
          <p14:tracePt t="11919" x="4829175" y="3254375"/>
          <p14:tracePt t="11935" x="4943475" y="3254375"/>
          <p14:tracePt t="11952" x="5035550" y="3254375"/>
          <p14:tracePt t="11968" x="5133975" y="3254375"/>
          <p14:tracePt t="11985" x="5197475" y="3238500"/>
          <p14:tracePt t="12001" x="5241925" y="3219450"/>
          <p14:tracePt t="12018" x="5318125" y="3168650"/>
          <p14:tracePt t="12035" x="5397500" y="3121025"/>
          <p14:tracePt t="12052" x="5489575" y="3063875"/>
          <p14:tracePt t="12068" x="5597525" y="3003550"/>
          <p14:tracePt t="12085" x="5645150" y="2974975"/>
          <p14:tracePt t="12102" x="5695950" y="2933700"/>
          <p14:tracePt t="12118" x="5775325" y="2800350"/>
          <p14:tracePt t="12135" x="5819775" y="2692400"/>
          <p14:tracePt t="12153" x="5880100" y="2520950"/>
          <p14:tracePt t="12168" x="5915025" y="2378075"/>
          <p14:tracePt t="12185" x="5949950" y="2247900"/>
          <p14:tracePt t="12202" x="5965825" y="2162175"/>
          <p14:tracePt t="12219" x="5959475" y="2009775"/>
          <p14:tracePt t="12235" x="5943600" y="1901825"/>
          <p14:tracePt t="12253" x="5886450" y="1774825"/>
          <p14:tracePt t="12269" x="5854700" y="1727200"/>
          <p14:tracePt t="12285" x="5826125" y="1679575"/>
          <p14:tracePt t="12303" x="5807075" y="1600200"/>
          <p14:tracePt t="12318" x="5784850" y="1543050"/>
          <p14:tracePt t="12335" x="5772150" y="1479550"/>
          <p14:tracePt t="12351" x="5759450" y="1435100"/>
          <p14:tracePt t="12369" x="5734050" y="1368425"/>
          <p14:tracePt t="12385" x="5695950" y="1311275"/>
          <p14:tracePt t="12402" x="5664200" y="1235075"/>
          <p14:tracePt t="12418" x="5619750" y="1127125"/>
          <p14:tracePt t="12435" x="5607050" y="1092200"/>
          <p14:tracePt t="12452" x="5594350" y="1054100"/>
          <p14:tracePt t="12469" x="5562600" y="1009650"/>
          <p14:tracePt t="12485" x="5540375" y="984250"/>
          <p14:tracePt t="12501" x="5499100" y="942975"/>
          <p14:tracePt t="12518" x="5432425" y="898525"/>
          <p14:tracePt t="12535" x="5391150" y="863600"/>
          <p14:tracePt t="12553" x="5334000" y="831850"/>
          <p14:tracePt t="12569" x="5295900" y="806450"/>
          <p14:tracePt t="12585" x="5257800" y="793750"/>
          <p14:tracePt t="12603" x="5149850" y="739775"/>
          <p14:tracePt t="12618" x="5051425" y="708025"/>
          <p14:tracePt t="12635" x="4899025" y="682625"/>
          <p14:tracePt t="12652" x="4733925" y="657225"/>
          <p14:tracePt t="12668" x="4651375" y="657225"/>
          <p14:tracePt t="12686" x="4575175" y="676275"/>
          <p14:tracePt t="12703" x="4473575" y="714375"/>
          <p14:tracePt t="12719" x="4381500" y="752475"/>
          <p14:tracePt t="12736" x="4305300" y="784225"/>
          <p14:tracePt t="12753" x="4165600" y="850900"/>
          <p14:tracePt t="12769" x="4076700" y="882650"/>
          <p14:tracePt t="12785" x="4010025" y="920750"/>
          <p14:tracePt t="12802" x="3959225" y="939800"/>
          <p14:tracePt t="12818" x="3933825" y="955675"/>
          <p14:tracePt t="12835" x="3902075" y="981075"/>
          <p14:tracePt t="12853" x="3867150" y="1019175"/>
          <p14:tracePt t="12869" x="3835400" y="1050925"/>
          <p14:tracePt t="12885" x="3810000" y="1076325"/>
          <p14:tracePt t="12903" x="3765550" y="1120775"/>
          <p14:tracePt t="12919" x="3727450" y="1146175"/>
          <p14:tracePt t="12935" x="3702050" y="1177925"/>
          <p14:tracePt t="12952" x="3657600" y="1212850"/>
          <p14:tracePt t="12969" x="3632200" y="1244600"/>
          <p14:tracePt t="12985" x="3600450" y="1292225"/>
          <p14:tracePt t="13002" x="3556000" y="1387475"/>
          <p14:tracePt t="13019" x="3517900" y="1457325"/>
          <p14:tracePt t="13035" x="3495675" y="1511300"/>
          <p14:tracePt t="13052" x="3479800" y="1552575"/>
          <p14:tracePt t="13068" x="3460750" y="1584325"/>
          <p14:tracePt t="13085" x="3448050" y="1606550"/>
          <p14:tracePt t="13102" x="3429000" y="1651000"/>
          <p14:tracePt t="13118" x="3419475" y="1673225"/>
          <p14:tracePt t="13135" x="3400425" y="1698625"/>
          <p14:tracePt t="13152" x="3397250" y="1717675"/>
          <p14:tracePt t="13168" x="3397250" y="1733550"/>
          <p14:tracePt t="13185" x="3397250" y="1749425"/>
          <p14:tracePt t="13202" x="3397250" y="1774825"/>
          <p14:tracePt t="13218" x="3397250" y="1784350"/>
          <p14:tracePt t="13235" x="3397250" y="1806575"/>
          <p14:tracePt t="13252" x="3397250" y="1825625"/>
          <p14:tracePt t="13269" x="3397250" y="1841500"/>
          <p14:tracePt t="13285" x="3397250" y="1870075"/>
          <p14:tracePt t="13302" x="3397250" y="1895475"/>
          <p14:tracePt t="13318" x="3397250" y="1927225"/>
          <p14:tracePt t="13334" x="3419475" y="1981200"/>
          <p14:tracePt t="13351" x="3460750" y="2076450"/>
          <p14:tracePt t="13368" x="3492500" y="2133600"/>
          <p14:tracePt t="13385" x="3502025" y="2168525"/>
          <p14:tracePt t="13402" x="3521075" y="2212975"/>
          <p14:tracePt t="13418" x="3527425" y="2228850"/>
          <p14:tracePt t="13435" x="3546475" y="2257425"/>
          <p14:tracePt t="13452" x="3575050" y="2292350"/>
          <p14:tracePt t="13468" x="3587750" y="2311400"/>
          <p14:tracePt t="13824" x="3606800" y="2327275"/>
          <p14:tracePt t="13831" x="3635375" y="2346325"/>
          <p14:tracePt t="13839" x="3673475" y="2362200"/>
          <p14:tracePt t="13852" x="3756025" y="2419350"/>
          <p14:tracePt t="13868" x="3857625" y="2479675"/>
          <p14:tracePt t="13886" x="3940175" y="2527300"/>
          <p14:tracePt t="13889" x="3962400" y="2555875"/>
          <p14:tracePt t="13902" x="4010025" y="2597150"/>
          <p14:tracePt t="13935" x="4102100" y="2689225"/>
          <p14:tracePt t="13968" x="4324350" y="2819400"/>
          <p14:tracePt t="13985" x="4470400" y="2873375"/>
          <p14:tracePt t="14002" x="4651375" y="2927350"/>
          <p14:tracePt t="14018" x="4727575" y="2955925"/>
          <p14:tracePt t="14035" x="4772025" y="2971800"/>
          <p14:tracePt t="14051" x="4806950" y="2971800"/>
          <p14:tracePt t="14068" x="4816475" y="2971800"/>
          <p14:tracePt t="14085" x="4826000" y="2971800"/>
          <p14:tracePt t="14101" x="4864100" y="2971800"/>
          <p14:tracePt t="14119" x="4895850" y="2968625"/>
          <p14:tracePt t="14135" x="4918075" y="2955925"/>
          <p14:tracePt t="14152" x="4940300" y="2933700"/>
          <p14:tracePt t="14169" x="4956175" y="2924175"/>
          <p14:tracePt t="14185" x="4965700" y="2914650"/>
          <p14:tracePt t="14201" x="4997450" y="2854325"/>
          <p14:tracePt t="14218" x="5041900" y="2797175"/>
          <p14:tracePt t="14235" x="5105400" y="2724150"/>
          <p14:tracePt t="14251" x="5216525" y="2590800"/>
          <p14:tracePt t="14269" x="5289550" y="2514600"/>
          <p14:tracePt t="14285" x="5343525" y="2454275"/>
          <p14:tracePt t="14302" x="5381625" y="2393950"/>
          <p14:tracePt t="14318" x="5407025" y="2368550"/>
          <p14:tracePt t="14334" x="5416550" y="2352675"/>
          <p14:tracePt t="14351" x="5432425" y="2327275"/>
          <p14:tracePt t="14368" x="5438775" y="2301875"/>
          <p14:tracePt t="14679" x="5499100" y="2314575"/>
          <p14:tracePt t="14686" x="5559425" y="2324100"/>
          <p14:tracePt t="14701" x="5661025" y="2324100"/>
          <p14:tracePt t="14718" x="5746750" y="2311400"/>
          <p14:tracePt t="14736" x="5883275" y="2279650"/>
          <p14:tracePt t="14751" x="5978525" y="2263775"/>
          <p14:tracePt t="14768" x="6064250" y="2247900"/>
          <p14:tracePt t="14802" x="6330950" y="2238375"/>
          <p14:tracePt t="14834" x="6470650" y="2266950"/>
          <p14:tracePt t="14852" x="6565900" y="2266950"/>
          <p14:tracePt t="14868" x="6692900" y="2260600"/>
          <p14:tracePt t="14886" x="6969125" y="2212975"/>
          <p14:tracePt t="14902" x="7213600" y="2174875"/>
          <p14:tracePt t="14918" x="7375525" y="2155825"/>
          <p14:tracePt t="14935" x="7499350" y="2127250"/>
          <p14:tracePt t="14952" x="7556500" y="2111375"/>
          <p14:tracePt t="14968" x="7578725" y="2101850"/>
          <p14:tracePt t="14985" x="7623175" y="2082800"/>
          <p14:tracePt t="15001" x="7651750" y="2063750"/>
          <p14:tracePt t="15019" x="7677150" y="2051050"/>
          <p14:tracePt t="15036" x="7712075" y="2035175"/>
          <p14:tracePt t="15052" x="7721600" y="2019300"/>
          <p14:tracePt t="15069" x="7734300" y="1987550"/>
          <p14:tracePt t="15085" x="7750175" y="1946275"/>
          <p14:tracePt t="15101" x="7750175" y="1930400"/>
          <p14:tracePt t="15118" x="7750175" y="1914525"/>
          <p14:tracePt t="15135" x="7750175" y="1882775"/>
          <p14:tracePt t="15151" x="7750175" y="1866900"/>
          <p14:tracePt t="15169" x="7750175" y="1838325"/>
          <p14:tracePt t="15186" x="7750175" y="1806575"/>
          <p14:tracePt t="15202" x="7734300" y="1758950"/>
          <p14:tracePt t="15218" x="7693025" y="1701800"/>
          <p14:tracePt t="15235" x="7623175" y="1651000"/>
          <p14:tracePt t="15251" x="7591425" y="1616075"/>
          <p14:tracePt t="15268" x="7562850" y="1606550"/>
          <p14:tracePt t="15286" x="7546975" y="1590675"/>
          <p14:tracePt t="15302" x="7537450" y="1581150"/>
          <p14:tracePt t="15319" x="7508875" y="1574800"/>
          <p14:tracePt t="15336" x="7423150" y="1546225"/>
          <p14:tracePt t="15352" x="7334250" y="1504950"/>
          <p14:tracePt t="15368" x="7258050" y="1489075"/>
          <p14:tracePt t="15385" x="7169150" y="1470025"/>
          <p14:tracePt t="15401" x="7112000" y="1454150"/>
          <p14:tracePt t="15418" x="7089775" y="1450975"/>
          <p14:tracePt t="15435" x="7051675" y="1450975"/>
          <p14:tracePt t="15452" x="7035800" y="1450975"/>
          <p14:tracePt t="15468" x="7013575" y="1450975"/>
          <p14:tracePt t="15486" x="6985000" y="1450975"/>
          <p14:tracePt t="15502" x="6975475" y="1450975"/>
          <p14:tracePt t="15518" x="6959600" y="1450975"/>
          <p14:tracePt t="15535" x="6946900" y="1450975"/>
          <p14:tracePt t="15551" x="6937375" y="1450975"/>
          <p14:tracePt t="15584" x="6931025" y="1450975"/>
          <p14:tracePt t="15601" x="6927850" y="1450975"/>
          <p14:tracePt t="15617" x="6915150" y="1450975"/>
          <p14:tracePt t="15678" x="6924675" y="1450975"/>
          <p14:tracePt t="15685" x="6934200" y="1450975"/>
          <p14:tracePt t="15702" x="6972300" y="1450975"/>
          <p14:tracePt t="15718" x="7016750" y="1450975"/>
          <p14:tracePt t="15735" x="7054850" y="1450975"/>
          <p14:tracePt t="15751" x="7070725" y="1450975"/>
          <p14:tracePt t="15768" x="7080250" y="1450975"/>
          <p14:tracePt t="15785" x="7121525" y="1463675"/>
          <p14:tracePt t="15801" x="7159625" y="1476375"/>
          <p14:tracePt t="15818" x="7197725" y="1489075"/>
          <p14:tracePt t="15835" x="7261225" y="1514475"/>
          <p14:tracePt t="15852" x="7299325" y="1520825"/>
          <p14:tracePt t="15869" x="7321550" y="1527175"/>
          <p14:tracePt t="15886" x="7334250" y="1527175"/>
          <p14:tracePt t="15902" x="7350125" y="1527175"/>
          <p14:tracePt t="15918" x="7350125" y="1530350"/>
          <p14:tracePt t="15993" x="7337425" y="1530350"/>
          <p14:tracePt t="16000" x="7334250" y="1530350"/>
          <p14:tracePt t="16007" x="7327900" y="1530350"/>
          <p14:tracePt t="16018" x="7324725" y="1530350"/>
          <p14:tracePt t="16035" x="7308850" y="1530350"/>
          <p14:tracePt t="16052" x="7299325" y="1530350"/>
          <p14:tracePt t="16068" x="7283450" y="1530350"/>
          <p14:tracePt t="16085" x="7270750" y="1530350"/>
          <p14:tracePt t="16101" x="7261225" y="1530350"/>
          <p14:tracePt t="16118" x="7251700" y="1530350"/>
          <p14:tracePt t="16135" x="7223125" y="1530350"/>
          <p14:tracePt t="16152" x="7200900" y="1517650"/>
          <p14:tracePt t="16168" x="7153275" y="1498600"/>
          <p14:tracePt t="16185" x="7099300" y="1492250"/>
          <p14:tracePt t="16201" x="7083425" y="1492250"/>
          <p14:tracePt t="16218" x="7073900" y="1492250"/>
          <p14:tracePt t="16235" x="7067550" y="1492250"/>
          <p14:tracePt t="16271" x="7070725" y="1492250"/>
          <p14:tracePt t="16285" x="7077075" y="1492250"/>
          <p14:tracePt t="16327" x="7080250" y="1492250"/>
          <p14:tracePt t="16348" x="7086600" y="1492250"/>
          <p14:tracePt t="16356" x="7089775" y="1492250"/>
          <p14:tracePt t="16369" x="7096125" y="1492250"/>
          <p14:tracePt t="16384" x="7099300" y="1492250"/>
          <p14:tracePt t="16415" x="7105650" y="1492250"/>
          <p14:tracePt t="16521" x="7115175" y="1492250"/>
          <p14:tracePt t="16528" x="7121525" y="1492250"/>
          <p14:tracePt t="16536" x="7124700" y="1492250"/>
          <p14:tracePt t="16552" x="7140575" y="1492250"/>
          <p14:tracePt t="16570" x="7197725" y="1530350"/>
          <p14:tracePt t="16585" x="7267575" y="1584325"/>
          <p14:tracePt t="16601" x="7350125" y="1647825"/>
          <p14:tracePt t="16618" x="7426325" y="1724025"/>
          <p14:tracePt t="16634" x="7527925" y="1819275"/>
          <p14:tracePt t="16651" x="7600950" y="1873250"/>
          <p14:tracePt t="16668" x="7658100" y="1917700"/>
          <p14:tracePt t="16685" x="7724775" y="1965325"/>
          <p14:tracePt t="16702" x="7750175" y="1997075"/>
          <p14:tracePt t="16719" x="7794625" y="2041525"/>
          <p14:tracePt t="16735" x="7813675" y="2063750"/>
          <p14:tracePt t="16752" x="7823200" y="2073275"/>
          <p14:tracePt t="16768" x="7839075" y="2085975"/>
          <p14:tracePt t="16784" x="7848600" y="2095500"/>
          <p14:tracePt t="16842" x="7848600" y="2089150"/>
          <p14:tracePt t="16863" x="7848600" y="2085975"/>
          <p14:tracePt t="16905" x="7842250" y="2085975"/>
          <p14:tracePt t="16912" x="7832725" y="2085975"/>
          <p14:tracePt t="16919" x="7826375" y="2079625"/>
          <p14:tracePt t="16935" x="7816850" y="2079625"/>
          <p14:tracePt t="16952" x="7807325" y="2076450"/>
          <p14:tracePt t="16969" x="7794625" y="2076450"/>
          <p14:tracePt t="16985" x="7778750" y="2076450"/>
          <p14:tracePt t="17002" x="7769225" y="2076450"/>
          <p14:tracePt t="17018" x="7747000" y="2076450"/>
          <p14:tracePt t="17034" x="7718425" y="2089150"/>
          <p14:tracePt t="17051" x="7677150" y="2120900"/>
          <p14:tracePt t="17067" x="7632700" y="2149475"/>
          <p14:tracePt t="17084" x="7566025" y="2187575"/>
          <p14:tracePt t="17101" x="7534275" y="2200275"/>
          <p14:tracePt t="17118" x="7512050" y="2216150"/>
          <p14:tracePt t="17134" x="7502525" y="2232025"/>
          <p14:tracePt t="17151" x="7493000" y="2241550"/>
          <p14:tracePt t="17168" x="7473950" y="2257425"/>
          <p14:tracePt t="17185" x="7464425" y="2266950"/>
          <p14:tracePt t="17202" x="7451725" y="2282825"/>
          <p14:tracePt t="17219" x="7439025" y="2286000"/>
          <p14:tracePt t="17235" x="7423150" y="2286000"/>
          <p14:tracePt t="17252" x="7413625" y="2286000"/>
          <p14:tracePt t="17268" x="7397750" y="2286000"/>
          <p14:tracePt t="17285" x="7388225" y="2286000"/>
          <p14:tracePt t="17301" x="7372350" y="2279650"/>
          <p14:tracePt t="17318" x="7353300" y="2257425"/>
          <p14:tracePt t="17334" x="7321550" y="2241550"/>
          <p14:tracePt t="17351" x="7296150" y="2209800"/>
          <p14:tracePt t="17368" x="7254875" y="2184400"/>
          <p14:tracePt t="17384" x="7242175" y="2174875"/>
          <p14:tracePt t="17401" x="7232650" y="2165350"/>
          <p14:tracePt t="17418" x="7219950" y="2165350"/>
          <p14:tracePt t="17434" x="7204075" y="2165350"/>
          <p14:tracePt t="17451" x="7194550" y="2165350"/>
          <p14:tracePt t="17468" x="7178675" y="2152650"/>
          <p14:tracePt t="17502" x="7175500" y="2149475"/>
          <p14:tracePt t="17620" x="7175500" y="2143125"/>
          <p14:tracePt t="17626" x="7175500" y="2139950"/>
          <p14:tracePt t="17635" x="7175500" y="2133600"/>
          <p14:tracePt t="17652" x="7181850" y="2098675"/>
          <p14:tracePt t="17668" x="7219950" y="2012950"/>
          <p14:tracePt t="17685" x="7261225" y="1911350"/>
          <p14:tracePt t="17701" x="7305675" y="1758950"/>
          <p14:tracePt t="17718" x="7356475" y="1587500"/>
          <p14:tracePt t="17734" x="7372350" y="1492250"/>
          <p14:tracePt t="17751" x="7388225" y="1384300"/>
          <p14:tracePt t="17768" x="7423150" y="1219200"/>
          <p14:tracePt t="17784" x="7435850" y="1143000"/>
          <p14:tracePt t="17802" x="7451725" y="1079500"/>
          <p14:tracePt t="17819" x="7480300" y="987425"/>
          <p14:tracePt t="17835" x="7493000" y="942975"/>
          <p14:tracePt t="17852" x="7505700" y="898525"/>
          <p14:tracePt t="17868" x="7521575" y="863600"/>
          <p14:tracePt t="17884" x="7546975" y="831850"/>
          <p14:tracePt t="17901" x="7562850" y="815975"/>
          <p14:tracePt t="17918" x="7585075" y="793750"/>
          <p14:tracePt t="17934" x="7610475" y="762000"/>
          <p14:tracePt t="17952" x="7629525" y="739775"/>
          <p14:tracePt t="17968" x="7651750" y="695325"/>
          <p14:tracePt t="17985" x="7677150" y="679450"/>
          <p14:tracePt t="18001" x="7686675" y="663575"/>
          <p14:tracePt t="18018" x="7702550" y="641350"/>
          <p14:tracePt t="18034" x="7718425" y="631825"/>
          <p14:tracePt t="18052" x="7721600" y="622300"/>
          <p14:tracePt t="18068" x="7721600" y="600075"/>
          <p14:tracePt t="18084" x="7721600" y="590550"/>
          <p14:tracePt t="18102" x="7721600" y="587375"/>
          <p14:tracePt t="18135" x="7712075" y="587375"/>
          <p14:tracePt t="18151" x="7702550" y="587375"/>
          <p14:tracePt t="18168" x="7680325" y="603250"/>
          <p14:tracePt t="18184" x="7639050" y="631825"/>
          <p14:tracePt t="18202" x="7572375" y="669925"/>
          <p14:tracePt t="18218" x="7480300" y="742950"/>
          <p14:tracePt t="18234" x="7435850" y="812800"/>
          <p14:tracePt t="18251" x="7385050" y="904875"/>
          <p14:tracePt t="18268" x="7356475" y="1006475"/>
          <p14:tracePt t="18284" x="7343775" y="1050925"/>
          <p14:tracePt t="18301" x="7343775" y="1095375"/>
          <p14:tracePt t="18318" x="7343775" y="1158875"/>
          <p14:tracePt t="18334" x="7343775" y="1203325"/>
          <p14:tracePt t="18351" x="7343775" y="1244600"/>
          <p14:tracePt t="18368" x="7343775" y="1308100"/>
          <p14:tracePt t="18761" x="7359650" y="1282700"/>
          <p14:tracePt t="18768" x="7385050" y="1231900"/>
          <p14:tracePt t="18785" x="7445375" y="1139825"/>
          <p14:tracePt t="18802" x="7502525" y="1041400"/>
          <p14:tracePt t="18818" x="7527925" y="1009650"/>
          <p14:tracePt t="18835" x="7540625" y="987425"/>
          <p14:tracePt t="18868" x="7585075" y="933450"/>
          <p14:tracePt t="18901" x="7683500" y="806450"/>
          <p14:tracePt t="18918" x="7791450" y="692150"/>
          <p14:tracePt t="18934" x="7832725" y="641350"/>
          <p14:tracePt t="18953" x="7889875" y="571500"/>
          <p14:tracePt t="18968" x="7908925" y="533400"/>
          <p14:tracePt t="18984" x="7927975" y="508000"/>
          <p14:tracePt t="19001" x="7927975" y="485775"/>
          <p14:tracePt t="19017" x="7927975" y="469900"/>
          <p14:tracePt t="19034" x="7927975" y="460375"/>
          <p14:tracePt t="19051" x="7927975" y="447675"/>
          <p14:tracePt t="19068" x="7931150" y="431800"/>
          <p14:tracePt t="19085" x="7937500" y="422275"/>
          <p14:tracePt t="19102" x="7937500" y="415925"/>
          <p14:tracePt t="19146" x="7937500" y="419100"/>
          <p14:tracePt t="19153" x="7937500" y="422275"/>
          <p14:tracePt t="19168" x="7937500" y="434975"/>
          <p14:tracePt t="19185" x="7934325" y="444500"/>
          <p14:tracePt t="19202" x="7912100" y="482600"/>
          <p14:tracePt t="19218" x="7899400" y="530225"/>
          <p14:tracePt t="19235" x="7877175" y="593725"/>
          <p14:tracePt t="19252" x="7832725" y="688975"/>
          <p14:tracePt t="19268" x="7807325" y="736600"/>
          <p14:tracePt t="19284" x="7794625" y="774700"/>
          <p14:tracePt t="19301" x="7753350" y="825500"/>
          <p14:tracePt t="19318" x="7731125" y="850900"/>
          <p14:tracePt t="19335" x="7696200" y="882650"/>
          <p14:tracePt t="19352" x="7645400" y="936625"/>
          <p14:tracePt t="19368" x="7620000" y="958850"/>
          <p14:tracePt t="19384" x="7588250" y="990600"/>
          <p14:tracePt t="19401" x="7550150" y="1028700"/>
          <p14:tracePt t="19417" x="7527925" y="1047750"/>
          <p14:tracePt t="19434" x="7502525" y="1076325"/>
          <p14:tracePt t="19452" x="7448550" y="1123950"/>
          <p14:tracePt t="19468" x="7410450" y="1149350"/>
          <p14:tracePt t="19485" x="7372350" y="1174750"/>
          <p14:tracePt t="19489" x="7353300" y="1193800"/>
          <p14:tracePt t="19502" x="7321550" y="1219200"/>
          <p14:tracePt t="19518" x="7299325" y="1238250"/>
          <p14:tracePt t="19535" x="7283450" y="1247775"/>
          <p14:tracePt t="19551" x="7267575" y="1263650"/>
          <p14:tracePt t="19567" x="7258050" y="1273175"/>
          <p14:tracePt t="19585" x="7248525" y="1289050"/>
          <p14:tracePt t="19602" x="7232650" y="1298575"/>
          <p14:tracePt t="19666" x="7232650" y="1295400"/>
          <p14:tracePt t="19673" x="7239000" y="1292225"/>
          <p14:tracePt t="19684" x="7245350" y="1273175"/>
          <p14:tracePt t="19701" x="7270750" y="1228725"/>
          <p14:tracePt t="19718" x="7312025" y="1196975"/>
          <p14:tracePt t="19735" x="7337425" y="1149350"/>
          <p14:tracePt t="19752" x="7388225" y="1098550"/>
          <p14:tracePt t="19768" x="7413625" y="1066800"/>
          <p14:tracePt t="19785" x="7439025" y="1035050"/>
          <p14:tracePt t="19801" x="7505700" y="981075"/>
          <p14:tracePt t="19817" x="7569200" y="927100"/>
          <p14:tracePt t="19835" x="7629525" y="873125"/>
          <p14:tracePt t="19851" x="7715250" y="831850"/>
          <p14:tracePt t="19868" x="7740650" y="800100"/>
          <p14:tracePt t="19885" x="7766050" y="774700"/>
          <p14:tracePt t="19902" x="7788275" y="755650"/>
          <p14:tracePt t="19918" x="7797800" y="730250"/>
          <p14:tracePt t="19934" x="7816850" y="708025"/>
          <p14:tracePt t="19951" x="7854950" y="663575"/>
          <p14:tracePt t="19967" x="7880350" y="638175"/>
          <p14:tracePt t="19985" x="7912100" y="606425"/>
          <p14:tracePt t="19987" x="7915275" y="603250"/>
          <p14:tracePt t="20001" x="7931150" y="587375"/>
          <p14:tracePt t="20018" x="7940675" y="571500"/>
          <p14:tracePt t="20034" x="7959725" y="558800"/>
          <p14:tracePt t="20051" x="7959725" y="555625"/>
          <p14:tracePt t="20068" x="7959725" y="549275"/>
          <p14:tracePt t="20115" x="7959725" y="546100"/>
          <p14:tracePt t="20480" x="7934325" y="581025"/>
          <p14:tracePt t="20487" x="7908925" y="644525"/>
          <p14:tracePt t="20501" x="7848600" y="736600"/>
          <p14:tracePt t="20517" x="7791450" y="828675"/>
          <p14:tracePt t="20535" x="7731125" y="939800"/>
          <p14:tracePt t="20551" x="7635875" y="1104900"/>
          <p14:tracePt t="20574" x="7556500" y="1225550"/>
          <p14:tracePt t="20602" x="7496175" y="1311275"/>
          <p14:tracePt t="20635" x="7454900" y="1352550"/>
          <p14:tracePt t="20651" x="7439025" y="1368425"/>
          <p14:tracePt t="20668" x="7423150" y="1377950"/>
          <p14:tracePt t="20684" x="7413625" y="1377950"/>
          <p14:tracePt t="20701" x="7397750" y="1377950"/>
          <p14:tracePt t="20718" x="7388225" y="1377950"/>
          <p14:tracePt t="20736" x="7375525" y="1377950"/>
          <p14:tracePt t="20816" x="7375525" y="1374775"/>
          <p14:tracePt t="20823" x="7375525" y="1371600"/>
          <p14:tracePt t="20835" x="7375525" y="1362075"/>
          <p14:tracePt t="20852" x="7375525" y="1333500"/>
          <p14:tracePt t="20868" x="7388225" y="1308100"/>
          <p14:tracePt t="20885" x="7413625" y="1250950"/>
          <p14:tracePt t="20901" x="7448550" y="1212850"/>
          <p14:tracePt t="20917" x="7473950" y="1181100"/>
          <p14:tracePt t="20934" x="7499350" y="1133475"/>
          <p14:tracePt t="20950" x="7543800" y="1066800"/>
          <p14:tracePt t="20967" x="7578725" y="1019175"/>
          <p14:tracePt t="20985" x="7623175" y="914400"/>
          <p14:tracePt t="21001" x="7658100" y="876300"/>
          <p14:tracePt t="21018" x="7677150" y="835025"/>
          <p14:tracePt t="21022" x="7683500" y="825500"/>
          <p14:tracePt t="21035" x="7696200" y="793750"/>
          <p14:tracePt t="21051" x="7699375" y="784225"/>
          <p14:tracePt t="21067" x="7699375" y="774700"/>
          <p14:tracePt t="21084" x="7699375" y="765175"/>
          <p14:tracePt t="21100" x="7705725" y="742950"/>
          <p14:tracePt t="21117" x="7715250" y="733425"/>
          <p14:tracePt t="21136" x="7731125" y="704850"/>
          <p14:tracePt t="21151" x="7743825" y="682625"/>
          <p14:tracePt t="21168" x="7756525" y="660400"/>
          <p14:tracePt t="21185" x="7778750" y="638175"/>
          <p14:tracePt t="21201" x="7781925" y="628650"/>
          <p14:tracePt t="21217" x="7781925" y="619125"/>
          <p14:tracePt t="21273" x="7781925" y="612775"/>
          <p14:tracePt t="21286" x="7781925" y="606425"/>
          <p14:tracePt t="21407" x="7781925" y="609600"/>
          <p14:tracePt t="21415" x="7781925" y="615950"/>
          <p14:tracePt t="21429" x="7781925" y="619125"/>
          <p14:tracePt t="21443" x="7781925" y="625475"/>
          <p14:tracePt t="21450" x="7781925" y="628650"/>
          <p14:tracePt t="21467" x="7781925" y="638175"/>
          <p14:tracePt t="21485" x="7781925" y="660400"/>
          <p14:tracePt t="21500" x="7781925" y="669925"/>
          <p14:tracePt t="21517" x="7781925" y="679450"/>
          <p14:tracePt t="21535" x="7781925" y="711200"/>
          <p14:tracePt t="21550" x="7781925" y="733425"/>
          <p14:tracePt t="21567" x="7781925" y="762000"/>
          <p14:tracePt t="21584" x="7781925" y="809625"/>
          <p14:tracePt t="21601" x="7781925" y="825500"/>
          <p14:tracePt t="21617" x="7775575" y="847725"/>
          <p14:tracePt t="21635" x="7750175" y="889000"/>
          <p14:tracePt t="21650" x="7743825" y="914400"/>
          <p14:tracePt t="21668" x="7731125" y="942975"/>
          <p14:tracePt t="21685" x="7715250" y="984250"/>
          <p14:tracePt t="21700" x="7696200" y="1009650"/>
          <p14:tracePt t="21717" x="7683500" y="1047750"/>
          <p14:tracePt t="21734" x="7677150" y="1082675"/>
          <p14:tracePt t="21751" x="7677150" y="1111250"/>
          <p14:tracePt t="21768" x="7670800" y="1133475"/>
          <p14:tracePt t="21785" x="7664450" y="1174750"/>
          <p14:tracePt t="21800" x="7661275" y="1196975"/>
          <p14:tracePt t="21818" x="7654925" y="1212850"/>
          <p14:tracePt t="21835" x="7639050" y="1231900"/>
          <p14:tracePt t="21851" x="7632700" y="1244600"/>
          <p14:tracePt t="21868" x="7632700" y="1254125"/>
          <p14:tracePt t="21884" x="7629525" y="1273175"/>
          <p14:tracePt t="21901" x="7629525" y="1279525"/>
          <p14:tracePt t="21986" x="7629525" y="1276350"/>
          <p14:tracePt t="21992" x="7629525" y="1260475"/>
          <p14:tracePt t="22000" x="7632700" y="1241425"/>
          <p14:tracePt t="22017" x="7654925" y="1174750"/>
          <p14:tracePt t="22034" x="7673975" y="1104900"/>
          <p14:tracePt t="22050" x="7686675" y="1073150"/>
          <p14:tracePt t="22071" x="7699375" y="1038225"/>
          <p14:tracePt t="22084" x="7699375" y="1028700"/>
          <p14:tracePt t="22101" x="7702550" y="1019175"/>
          <p14:tracePt t="22118" x="7721600" y="996950"/>
          <p14:tracePt t="22135" x="7737475" y="946150"/>
          <p14:tracePt t="22151" x="7750175" y="914400"/>
          <p14:tracePt t="22167" x="7762875" y="885825"/>
          <p14:tracePt t="22184" x="7781925" y="863600"/>
          <p14:tracePt t="22200" x="7781925" y="854075"/>
          <p14:tracePt t="22441" x="7781925" y="863600"/>
          <p14:tracePt t="22448" x="7778750" y="863600"/>
          <p14:tracePt t="22455" x="7778750" y="869950"/>
          <p14:tracePt t="22467" x="7775575" y="873125"/>
          <p14:tracePt t="22484" x="7775575" y="879475"/>
          <p14:tracePt t="22501" x="7775575" y="885825"/>
          <p14:tracePt t="22556" x="7775575" y="889000"/>
          <p14:tracePt t="22570" x="7775575" y="895350"/>
          <p14:tracePt t="22577" x="7769225" y="895350"/>
          <p14:tracePt t="22584" x="7762875" y="898525"/>
          <p14:tracePt t="22600" x="7762875" y="914400"/>
          <p14:tracePt t="22617" x="7759700" y="923925"/>
          <p14:tracePt t="22634" x="7753350" y="939800"/>
          <p14:tracePt t="22650" x="7750175" y="949325"/>
          <p14:tracePt t="22667" x="7750175" y="962025"/>
          <p14:tracePt t="22685" x="7727950" y="977900"/>
          <p14:tracePt t="22701" x="7718425" y="987425"/>
          <p14:tracePt t="22717" x="7708900" y="1019175"/>
          <p14:tracePt t="22734" x="7683500" y="1060450"/>
          <p14:tracePt t="22750" x="7654925" y="1101725"/>
          <p14:tracePt t="22767" x="7645400" y="1130300"/>
          <p14:tracePt t="22784" x="7626350" y="1181100"/>
          <p14:tracePt t="22801" x="7607300" y="1225550"/>
          <p14:tracePt t="22818" x="7594600" y="1257300"/>
          <p14:tracePt t="22834" x="7559675" y="1330325"/>
          <p14:tracePt t="22851" x="7524750" y="1390650"/>
          <p14:tracePt t="22867" x="7508875" y="1444625"/>
          <p14:tracePt t="22884" x="7489825" y="1524000"/>
          <p14:tracePt t="22900" x="7467600" y="1581150"/>
          <p14:tracePt t="22917" x="7454900" y="1625600"/>
          <p14:tracePt t="22934" x="7442200" y="1704975"/>
          <p14:tracePt t="22951" x="7442200" y="1739900"/>
          <p14:tracePt t="22969" x="7439025" y="1790700"/>
          <p14:tracePt t="22985" x="7432675" y="1819275"/>
          <p14:tracePt t="23001" x="7426325" y="1841500"/>
          <p14:tracePt t="23017" x="7426325" y="1870075"/>
          <p14:tracePt t="23034" x="7419975" y="1905000"/>
          <p14:tracePt t="23050" x="7407275" y="1936750"/>
          <p14:tracePt t="23069" x="7407275" y="1962150"/>
          <p14:tracePt t="23085" x="7407275" y="1984375"/>
          <p14:tracePt t="23101" x="7407275" y="2006600"/>
          <p14:tracePt t="23117" x="7407275" y="2016125"/>
          <p14:tracePt t="23135" x="7407275" y="2035175"/>
          <p14:tracePt t="23151" x="7407275" y="2044700"/>
          <p14:tracePt t="23168" x="7407275" y="2060575"/>
          <p14:tracePt t="23184" x="7407275" y="2070100"/>
          <p14:tracePt t="23201" x="7407275" y="2092325"/>
          <p14:tracePt t="23217" x="7407275" y="2111375"/>
          <p14:tracePt t="23235" x="7407275" y="2152650"/>
          <p14:tracePt t="23251" x="7416800" y="2174875"/>
          <p14:tracePt t="23268" x="7416800" y="2216150"/>
          <p14:tracePt t="23285" x="7429500" y="2238375"/>
          <p14:tracePt t="23301" x="7442200" y="2270125"/>
          <p14:tracePt t="23317" x="7451725" y="2292350"/>
          <p14:tracePt t="23334" x="7515225" y="2362200"/>
          <p14:tracePt t="23350" x="7578725" y="2416175"/>
          <p14:tracePt t="23369" x="7642225" y="2486025"/>
          <p14:tracePt t="23385" x="7661275" y="2511425"/>
          <p14:tracePt t="23401" x="7670800" y="2543175"/>
          <p14:tracePt t="23418" x="7677150" y="2546350"/>
          <p14:tracePt t="23798" x="7673975" y="2533650"/>
          <p14:tracePt t="23805" x="7667625" y="2514600"/>
          <p14:tracePt t="23818" x="7654925" y="2482850"/>
          <p14:tracePt t="23839" x="7642225" y="2470150"/>
          <p14:tracePt t="23855" x="7626350" y="2457450"/>
          <p14:tracePt t="23867" x="7616825" y="2457450"/>
          <p14:tracePt t="23900" x="7600950" y="2432050"/>
          <p14:tracePt t="23934" x="7569200" y="2409825"/>
          <p14:tracePt t="23951" x="7566025" y="2400300"/>
          <p14:tracePt t="23968" x="7566025" y="2371725"/>
          <p14:tracePt t="23984" x="7566025" y="2362200"/>
          <p14:tracePt t="24001" x="7566025" y="2352675"/>
          <p14:tracePt t="24018" x="7566025" y="2327275"/>
          <p14:tracePt t="24033" x="7566025" y="2305050"/>
          <p14:tracePt t="24050" x="7566025" y="2254250"/>
          <p14:tracePt t="24067" x="7566025" y="2168525"/>
          <p14:tracePt t="24083" x="7575550" y="2105025"/>
          <p14:tracePt t="24100" x="7600950" y="2009775"/>
          <p14:tracePt t="24117" x="7623175" y="1885950"/>
          <p14:tracePt t="24134" x="7639050" y="1822450"/>
          <p14:tracePt t="24151" x="7651750" y="1768475"/>
          <p14:tracePt t="24167" x="7680325" y="1676400"/>
          <p14:tracePt t="24183" x="7686675" y="1616075"/>
          <p14:tracePt t="24200" x="7686675" y="1555750"/>
          <p14:tracePt t="24218" x="7686675" y="1479550"/>
          <p14:tracePt t="24234" x="7686675" y="1447800"/>
          <p14:tracePt t="24251" x="7686675" y="1419225"/>
          <p14:tracePt t="24268" x="7683500" y="1384300"/>
          <p14:tracePt t="24284" x="7670800" y="1362075"/>
          <p14:tracePt t="24301" x="7654925" y="1346200"/>
          <p14:tracePt t="24317" x="7642225" y="1330325"/>
          <p14:tracePt t="24333" x="7620000" y="1314450"/>
          <p14:tracePt t="24351" x="7588250" y="1301750"/>
          <p14:tracePt t="24368" x="7546975" y="1292225"/>
          <p14:tracePt t="24384" x="7518400" y="1292225"/>
          <p14:tracePt t="24401" x="7486650" y="1292225"/>
          <p14:tracePt t="24418" x="7426325" y="1292225"/>
          <p14:tracePt t="24433" x="7381875" y="1301750"/>
          <p14:tracePt t="24450" x="7315200" y="1314450"/>
          <p14:tracePt t="24467" x="7204075" y="1343025"/>
          <p14:tracePt t="24483" x="7140575" y="1358900"/>
          <p14:tracePt t="24501" x="7102475" y="1371600"/>
          <p14:tracePt t="24517" x="7058025" y="1387475"/>
          <p14:tracePt t="24534" x="7035800" y="1406525"/>
          <p14:tracePt t="24551" x="7004050" y="1419225"/>
          <p14:tracePt t="24567" x="6953250" y="1450975"/>
          <p14:tracePt t="24584" x="6915150" y="1482725"/>
          <p14:tracePt t="24600" x="6877050" y="1501775"/>
          <p14:tracePt t="24617" x="6838950" y="1546225"/>
          <p14:tracePt t="24634" x="6807200" y="1565275"/>
          <p14:tracePt t="24651" x="6784975" y="1577975"/>
          <p14:tracePt t="24667" x="6740525" y="1616075"/>
          <p14:tracePt t="24684" x="6715125" y="1631950"/>
          <p14:tracePt t="24701" x="6683375" y="1663700"/>
          <p14:tracePt t="24717" x="6648450" y="1701800"/>
          <p14:tracePt t="24734" x="6613525" y="1739900"/>
          <p14:tracePt t="24750" x="6588125" y="1787525"/>
          <p14:tracePt t="24767" x="6556375" y="1851025"/>
          <p14:tracePt t="24783" x="6543675" y="1882775"/>
          <p14:tracePt t="24801" x="6530975" y="1905000"/>
          <p14:tracePt t="24818" x="6505575" y="1968500"/>
          <p14:tracePt t="24834" x="6492875" y="2006600"/>
          <p14:tracePt t="24850" x="6480175" y="2054225"/>
          <p14:tracePt t="24867" x="6461125" y="2117725"/>
          <p14:tracePt t="24883" x="6442075" y="2155825"/>
          <p14:tracePt t="24900" x="6435725" y="2200275"/>
          <p14:tracePt t="24917" x="6435725" y="2260600"/>
          <p14:tracePt t="24934" x="6435725" y="2305050"/>
          <p14:tracePt t="24951" x="6435725" y="2327275"/>
          <p14:tracePt t="24968" x="6435725" y="2374900"/>
          <p14:tracePt t="24984" x="6435725" y="2397125"/>
          <p14:tracePt t="25001" x="6435725" y="2425700"/>
          <p14:tracePt t="25016" x="6438900" y="2460625"/>
          <p14:tracePt t="25033" x="6457950" y="2492375"/>
          <p14:tracePt t="25051" x="6470650" y="2514600"/>
          <p14:tracePt t="25068" x="6486525" y="2549525"/>
          <p14:tracePt t="25085" x="6499225" y="2581275"/>
          <p14:tracePt t="25089" x="6518275" y="2593975"/>
          <p14:tracePt t="25100" x="6524625" y="2603500"/>
          <p14:tracePt t="25118" x="6556375" y="2647950"/>
          <p14:tracePt t="25134" x="6578600" y="2673350"/>
          <p14:tracePt t="25150" x="6604000" y="2689225"/>
          <p14:tracePt t="25167" x="6680200" y="2736850"/>
          <p14:tracePt t="25183" x="6781800" y="2787650"/>
          <p14:tracePt t="25200" x="6892925" y="2832100"/>
          <p14:tracePt t="25218" x="6997700" y="2876550"/>
          <p14:tracePt t="25234" x="7042150" y="2892425"/>
          <p14:tracePt t="25252" x="7105650" y="2901950"/>
          <p14:tracePt t="25267" x="7134225" y="2908300"/>
          <p14:tracePt t="25283" x="7185025" y="2908300"/>
          <p14:tracePt t="25300" x="7245350" y="2908300"/>
          <p14:tracePt t="25316" x="7340600" y="2908300"/>
          <p14:tracePt t="25333" x="7426325" y="2917825"/>
          <p14:tracePt t="25351" x="7512050" y="2917825"/>
          <p14:tracePt t="25368" x="7540625" y="2917825"/>
          <p14:tracePt t="25384" x="7550150" y="2917825"/>
          <p14:tracePt t="25401" x="7572375" y="2905125"/>
          <p14:tracePt t="25417" x="7581900" y="2882900"/>
          <p14:tracePt t="25433" x="7594600" y="2854325"/>
          <p14:tracePt t="25451" x="7620000" y="2816225"/>
          <p14:tracePt t="25468" x="7629525" y="2787650"/>
          <p14:tracePt t="25484" x="7654925" y="2762250"/>
          <p14:tracePt t="25502" x="7686675" y="2717800"/>
          <p14:tracePt t="25518" x="7696200" y="2701925"/>
          <p14:tracePt t="25534" x="7705725" y="2679700"/>
          <p14:tracePt t="25551" x="7724775" y="2644775"/>
          <p14:tracePt t="25567" x="7743825" y="2616200"/>
          <p14:tracePt t="25584" x="7759700" y="2590800"/>
          <p14:tracePt t="25601" x="7775575" y="2571750"/>
          <p14:tracePt t="25618" x="7785100" y="2559050"/>
          <p14:tracePt t="25635" x="7794625" y="2549525"/>
          <p14:tracePt t="25652" x="7804150" y="2540000"/>
          <p14:tracePt t="27528" x="7769225" y="2549525"/>
          <p14:tracePt t="27535" x="7708900" y="2568575"/>
          <p14:tracePt t="27554" x="7588250" y="2603500"/>
          <p14:tracePt t="27570" x="7350125" y="2695575"/>
          <p14:tracePt t="27588" x="7213600" y="2774950"/>
          <p14:tracePt t="27603" x="7067550" y="2876550"/>
          <p14:tracePt t="27624" x="6800850" y="3038475"/>
          <p14:tracePt t="27650" x="6492875" y="3282950"/>
          <p14:tracePt t="27686" x="6022975" y="3641725"/>
          <p14:tracePt t="27703" x="5873750" y="3784600"/>
          <p14:tracePt t="27717" x="5756275" y="3892550"/>
          <p14:tracePt t="27734" x="5626100" y="4029075"/>
          <p14:tracePt t="27750" x="5562600" y="4092575"/>
          <p14:tracePt t="27767" x="5511800" y="4156075"/>
          <p14:tracePt t="27784" x="5448300" y="4216400"/>
          <p14:tracePt t="27800" x="5337175" y="4295775"/>
          <p14:tracePt t="27816" x="5267325" y="4349750"/>
          <p14:tracePt t="27834" x="5184775" y="4425950"/>
          <p14:tracePt t="27850" x="5146675" y="4464050"/>
          <p14:tracePt t="27867" x="5095875" y="4514850"/>
          <p14:tracePt t="27884" x="5035550" y="4568825"/>
          <p14:tracePt t="27900" x="4997450" y="4594225"/>
          <p14:tracePt t="27917" x="4965700" y="4625975"/>
          <p14:tracePt t="27934" x="4921250" y="4654550"/>
          <p14:tracePt t="27950" x="4918075" y="4660900"/>
          <p14:tracePt t="28256" x="4864100" y="4651375"/>
          <p14:tracePt t="28263" x="4781550" y="4632325"/>
          <p14:tracePt t="28270" x="4699000" y="4613275"/>
          <p14:tracePt t="28284" x="4524375" y="4594225"/>
          <p14:tracePt t="28300" x="4330700" y="4578350"/>
          <p14:tracePt t="28317" x="4181475" y="4578350"/>
          <p14:tracePt t="28334" x="4006850" y="4591050"/>
          <p14:tracePt t="28351" x="3924300" y="4591050"/>
          <p14:tracePt t="28367" x="3851275" y="4597400"/>
          <p14:tracePt t="28384" x="3771900" y="4597400"/>
          <p14:tracePt t="28401" x="3727450" y="4597400"/>
          <p14:tracePt t="28417" x="3667125" y="4606925"/>
          <p14:tracePt t="28433" x="3556000" y="4619625"/>
          <p14:tracePt t="28450" x="3495675" y="4625975"/>
          <p14:tracePt t="28466" x="3451225" y="4638675"/>
          <p14:tracePt t="28484" x="3416300" y="4657725"/>
          <p14:tracePt t="28501" x="3400425" y="4657725"/>
          <p14:tracePt t="28517" x="3387725" y="4660900"/>
          <p14:tracePt t="28535" x="3349625" y="4660900"/>
          <p14:tracePt t="28550" x="3327400" y="4660900"/>
          <p14:tracePt t="28567" x="3305175" y="4660900"/>
          <p14:tracePt t="28583" x="3251200" y="4667250"/>
          <p14:tracePt t="28599" x="3206750" y="4667250"/>
          <p14:tracePt t="28616" x="3146425" y="4667250"/>
          <p14:tracePt t="28634" x="3041650" y="4664075"/>
          <p14:tracePt t="28650" x="2911475" y="4645025"/>
          <p14:tracePt t="28667" x="2794000" y="4629150"/>
          <p14:tracePt t="28670" x="2733675" y="4619625"/>
          <p14:tracePt t="28684" x="2651125" y="4613275"/>
          <p14:tracePt t="28700" x="2578100" y="4606925"/>
          <p14:tracePt t="28717" x="2517775" y="4606925"/>
          <p14:tracePt t="28733" x="2416175" y="4584700"/>
          <p14:tracePt t="28749" x="2349500" y="4562475"/>
          <p14:tracePt t="28766" x="2286000" y="4549775"/>
          <p14:tracePt t="28783" x="2181225" y="4502150"/>
          <p14:tracePt t="28800" x="2124075" y="4467225"/>
          <p14:tracePt t="28816" x="2063750" y="4438650"/>
          <p14:tracePt t="28834" x="1990725" y="4403725"/>
          <p14:tracePt t="28850" x="1946275" y="4391025"/>
          <p14:tracePt t="28867" x="1908175" y="4378325"/>
          <p14:tracePt t="28884" x="1857375" y="4352925"/>
          <p14:tracePt t="28900" x="1803400" y="4340225"/>
          <p14:tracePt t="28916" x="1730375" y="4324350"/>
          <p14:tracePt t="28934" x="1609725" y="4311650"/>
          <p14:tracePt t="28950" x="1549400" y="4311650"/>
          <p14:tracePt t="28967" x="1504950" y="4314825"/>
          <p14:tracePt t="28983" x="1406525" y="4333875"/>
          <p14:tracePt t="29000" x="1339850" y="4371975"/>
          <p14:tracePt t="29016" x="1282700" y="4400550"/>
          <p14:tracePt t="29034" x="1184275" y="4454525"/>
          <p14:tracePt t="29051" x="1146175" y="4486275"/>
          <p14:tracePt t="29067" x="1104900" y="4524375"/>
          <p14:tracePt t="29084" x="1060450" y="4591050"/>
          <p14:tracePt t="29101" x="1031875" y="4648200"/>
          <p14:tracePt t="29117" x="1003300" y="4714875"/>
          <p14:tracePt t="29133" x="974725" y="4806950"/>
          <p14:tracePt t="29150" x="974725" y="4867275"/>
          <p14:tracePt t="29166" x="974725" y="4927600"/>
          <p14:tracePt t="29184" x="974725" y="5013325"/>
          <p14:tracePt t="29200" x="984250" y="5076825"/>
          <p14:tracePt t="29217" x="1006475" y="5133975"/>
          <p14:tracePt t="29234" x="1031875" y="5207000"/>
          <p14:tracePt t="29250" x="1054100" y="5270500"/>
          <p14:tracePt t="29267" x="1073150" y="5308600"/>
          <p14:tracePt t="29283" x="1092200" y="5359400"/>
          <p14:tracePt t="29299" x="1104900" y="5397500"/>
          <p14:tracePt t="29317" x="1130300" y="5429250"/>
          <p14:tracePt t="29334" x="1212850" y="5511800"/>
          <p14:tracePt t="29350" x="1317625" y="5597525"/>
          <p14:tracePt t="29367" x="1444625" y="5699125"/>
          <p14:tracePt t="29384" x="1603375" y="5819775"/>
          <p14:tracePt t="29400" x="1682750" y="5867400"/>
          <p14:tracePt t="29416" x="1743075" y="5911850"/>
          <p14:tracePt t="29433" x="1844675" y="5940425"/>
          <p14:tracePt t="29449" x="1993900" y="5934075"/>
          <p14:tracePt t="29467" x="2181225" y="5899150"/>
          <p14:tracePt t="29484" x="2546350" y="5797550"/>
          <p14:tracePt t="29500" x="2755900" y="5740400"/>
          <p14:tracePt t="29517" x="2898775" y="5705475"/>
          <p14:tracePt t="29855" x="2854325" y="5705475"/>
          <p14:tracePt t="29862" x="2797175" y="5705475"/>
          <p14:tracePt t="29869" x="2759075" y="5711825"/>
          <p14:tracePt t="29888" x="2663825" y="5727700"/>
          <p14:tracePt t="29904" x="2495550" y="5768975"/>
          <p14:tracePt t="29918" x="2374900" y="5813425"/>
          <p14:tracePt t="29950" x="2143125" y="5889625"/>
          <p14:tracePt t="29983" x="1860550" y="6010275"/>
          <p14:tracePt t="30000" x="1768475" y="6051550"/>
          <p14:tracePt t="30018" x="1673225" y="6092825"/>
          <p14:tracePt t="30033" x="1606550" y="6130925"/>
          <p14:tracePt t="30051" x="1539875" y="6153150"/>
          <p14:tracePt t="30068" x="1457325" y="6175375"/>
          <p14:tracePt t="30084" x="1412875" y="6194425"/>
          <p14:tracePt t="30100" x="1390650" y="6207125"/>
          <p14:tracePt t="30117" x="1346200" y="6223000"/>
          <p14:tracePt t="30133" x="1323975" y="6235700"/>
          <p14:tracePt t="30150" x="1292225" y="6254750"/>
          <p14:tracePt t="30168" x="1250950" y="6270625"/>
          <p14:tracePt t="30183" x="1228725" y="6283325"/>
          <p14:tracePt t="30200" x="1216025" y="6292850"/>
          <p14:tracePt t="30217" x="1190625" y="6315075"/>
          <p14:tracePt t="30234" x="1181100" y="6324600"/>
          <p14:tracePt t="30250" x="1171575" y="6334125"/>
          <p14:tracePt t="30267" x="1155700" y="6350000"/>
          <p14:tracePt t="30283" x="1139825" y="6365875"/>
          <p14:tracePt t="30300" x="1130300" y="6375400"/>
          <p14:tracePt t="30317" x="1123950" y="6391275"/>
          <p14:tracePt t="30333" x="1123950" y="6400800"/>
          <p14:tracePt t="30350" x="1123950" y="6416675"/>
          <p14:tracePt t="30367" x="1123950" y="6429375"/>
          <p14:tracePt t="30383" x="1123950" y="6438900"/>
          <p14:tracePt t="30399" x="1123950" y="6448425"/>
          <p14:tracePt t="30417" x="1123950" y="6470650"/>
          <p14:tracePt t="30433" x="1123950" y="6480175"/>
          <p14:tracePt t="30450" x="1123950" y="6489700"/>
          <p14:tracePt t="30467" x="1123950" y="6502400"/>
          <p14:tracePt t="34965" x="2219325" y="6734175"/>
          <p14:tracePt t="35000" x="2349500" y="6734175"/>
          <p14:tracePt t="35033" x="2413000" y="6734175"/>
          <p14:tracePt t="35049" x="2422525" y="6734175"/>
          <p14:tracePt t="35066" x="2432050" y="6734175"/>
          <p14:tracePt t="35100" x="2438400" y="6734175"/>
          <p14:tracePt t="35116" x="2447925" y="6734175"/>
          <p14:tracePt t="35133" x="2463800" y="6734175"/>
          <p14:tracePt t="35149" x="2473325" y="6734175"/>
          <p14:tracePt t="35166" x="2482850" y="6743700"/>
          <p14:tracePt t="35183" x="2501900" y="6753225"/>
          <p14:tracePt t="35199" x="2511425" y="6759575"/>
          <p14:tracePt t="35216" x="2533650" y="6775450"/>
          <p14:tracePt t="35234" x="2584450" y="6794500"/>
          <p14:tracePt t="35250" x="2628900" y="6807200"/>
          <p14:tracePt t="35267" x="2692400" y="6823075"/>
          <p14:tracePt t="35283" x="2768600" y="6854825"/>
          <p14:tracePt t="35299" x="2797175" y="6854825"/>
          <p14:tracePt t="35315" x="2825750" y="6854825"/>
          <p14:tracePt t="35333" x="2860675" y="6854825"/>
          <p14:tracePt t="35350" x="2889250" y="6854825"/>
          <p14:tracePt t="35366" x="2911475" y="6854825"/>
          <p14:tracePt t="35383" x="2946400" y="6854825"/>
          <p14:tracePt t="35400" x="2955925" y="6854825"/>
          <p14:tracePt t="35416" x="2965450" y="6854825"/>
          <p14:tracePt t="35433" x="2978150" y="6854825"/>
          <p14:tracePt t="35513" x="2971800" y="6854825"/>
          <p14:tracePt t="35520" x="2968625" y="6854825"/>
          <p14:tracePt t="35533" x="2962275" y="6854825"/>
          <p14:tracePt t="35569" x="2955925" y="6854825"/>
          <p14:tracePt t="35598" x="2952750" y="6854825"/>
          <p14:tracePt t="35605" x="2946400" y="6854825"/>
          <p14:tracePt t="35615" x="2943225" y="6854825"/>
          <p14:tracePt t="35634" x="2921000" y="6854825"/>
          <p14:tracePt t="35649" x="2911475" y="6854825"/>
          <p14:tracePt t="35666" x="2898775" y="6854825"/>
          <p14:tracePt t="35683" x="2857500" y="6854825"/>
          <p14:tracePt t="35700" x="2835275" y="6854825"/>
          <p14:tracePt t="35715" x="2797175" y="6854825"/>
          <p14:tracePt t="35733" x="2765425" y="6854825"/>
          <p14:tracePt t="35749" x="2730500" y="6854825"/>
          <p14:tracePt t="35766" x="2708275" y="6854825"/>
          <p14:tracePt t="35783" x="2660650" y="6851650"/>
          <p14:tracePt t="35800" x="2628900" y="6845300"/>
          <p14:tracePt t="35816" x="2606675" y="6832600"/>
          <p14:tracePt t="35832" x="2555875" y="6819900"/>
          <p14:tracePt t="35849" x="2501900" y="6800850"/>
          <p14:tracePt t="35866" x="2438400" y="6788150"/>
          <p14:tracePt t="35883" x="2324100" y="6746875"/>
          <p14:tracePt t="35900" x="2260600" y="6724650"/>
          <p14:tracePt t="35916" x="2193925" y="6711950"/>
          <p14:tracePt t="36463" x="2228850" y="6664325"/>
          <p14:tracePt t="36471" x="2254250" y="6664325"/>
          <p14:tracePt t="36483" x="2305050" y="6664325"/>
          <p14:tracePt t="36500" x="2349500" y="6664325"/>
          <p14:tracePt t="36516" x="2371725" y="6664325"/>
          <p14:tracePt t="36549" x="2428875" y="6664325"/>
          <p14:tracePt t="36583" x="2479675" y="6673850"/>
          <p14:tracePt t="36599" x="2501900" y="6677025"/>
          <p14:tracePt t="36618" x="2549525" y="6683375"/>
          <p14:tracePt t="36633" x="2584450" y="6683375"/>
          <p14:tracePt t="36649" x="2606675" y="6683375"/>
          <p14:tracePt t="36666" x="2616200" y="6683375"/>
          <p14:tracePt t="36682" x="2638425" y="6683375"/>
          <p14:tracePt t="36699" x="2647950" y="6683375"/>
          <p14:tracePt t="36716" x="2657475" y="6683375"/>
          <p14:tracePt t="36733" x="2695575" y="6683375"/>
          <p14:tracePt t="36750" x="2711450" y="6689725"/>
          <p14:tracePt t="36766" x="2720975" y="6689725"/>
          <p14:tracePt t="36783" x="2743200" y="6689725"/>
          <p14:tracePt t="36854" x="2743200" y="6696075"/>
          <p14:tracePt t="36889" x="2740025" y="6699250"/>
          <p14:tracePt t="36897" x="2730500" y="6699250"/>
          <p14:tracePt t="36904" x="2724150" y="6699250"/>
          <p14:tracePt t="36917" x="2714625" y="6705600"/>
          <p14:tracePt t="36933" x="2705100" y="6705600"/>
          <p14:tracePt t="36949" x="2689225" y="6705600"/>
          <p14:tracePt t="36966" x="2673350" y="6705600"/>
          <p14:tracePt t="36982" x="2654300" y="6708775"/>
          <p14:tracePt t="37000" x="2644775" y="6708775"/>
          <p14:tracePt t="37017" x="2622550" y="6727825"/>
          <p14:tracePt t="37033" x="2613025" y="6727825"/>
          <p14:tracePt t="37050" x="2603500" y="6731000"/>
          <p14:tracePt t="37066" x="2587625" y="6737350"/>
          <p14:tracePt t="37082" x="2574925" y="6740525"/>
          <p14:tracePt t="37099" x="2562225" y="6740525"/>
          <p14:tracePt t="37115" x="2552700" y="6746875"/>
          <p14:tracePt t="37132" x="2540000" y="6746875"/>
          <p14:tracePt t="37149" x="2524125" y="6746875"/>
          <p14:tracePt t="37166" x="2508250" y="6746875"/>
          <p14:tracePt t="37182" x="2498725" y="6746875"/>
          <p14:tracePt t="37199" x="2489200" y="6746875"/>
          <p14:tracePt t="37216" x="2470150" y="6746875"/>
          <p14:tracePt t="37232" x="2460625" y="6746875"/>
          <p14:tracePt t="37250" x="2451100" y="6746875"/>
          <p14:tracePt t="37266" x="2441575" y="6746875"/>
          <p14:tracePt t="38181" x="2476500" y="6721475"/>
          <p14:tracePt t="38188" x="2540000" y="6686550"/>
          <p14:tracePt t="38199" x="2613025" y="6642100"/>
          <p14:tracePt t="38215" x="2809875" y="6543675"/>
          <p14:tracePt t="38232" x="2911475" y="6492875"/>
          <p14:tracePt t="38249" x="2978150" y="6464300"/>
          <p14:tracePt t="38283" x="3143250" y="6365875"/>
          <p14:tracePt t="38316" x="3400425" y="6219825"/>
          <p14:tracePt t="38333" x="3492500" y="6162675"/>
          <p14:tracePt t="38349" x="3581400" y="6111875"/>
          <p14:tracePt t="38365" x="3698875" y="6057900"/>
          <p14:tracePt t="38382" x="3756025" y="6029325"/>
          <p14:tracePt t="38399" x="3797300" y="5997575"/>
          <p14:tracePt t="38403" x="3822700" y="5984875"/>
          <p14:tracePt t="38416" x="3854450" y="5965825"/>
          <p14:tracePt t="38437" x="3921125" y="5918200"/>
          <p14:tracePt t="38450" x="3956050" y="5902325"/>
          <p14:tracePt t="38466" x="4041775" y="5854700"/>
          <p14:tracePt t="38482" x="4111625" y="5826125"/>
          <p14:tracePt t="38499" x="4156075" y="5797550"/>
          <p14:tracePt t="38516" x="4222750" y="5778500"/>
          <p14:tracePt t="38532" x="4267200" y="5753100"/>
          <p14:tracePt t="38549" x="4314825" y="5718175"/>
          <p14:tracePt t="38566" x="4400550" y="5676900"/>
          <p14:tracePt t="38582" x="4457700" y="5638800"/>
          <p14:tracePt t="38599" x="4498975" y="5613400"/>
          <p14:tracePt t="38616" x="4549775" y="5575300"/>
          <p14:tracePt t="38632" x="4565650" y="5559425"/>
          <p14:tracePt t="38650" x="4591050" y="5518150"/>
          <p14:tracePt t="38666" x="4610100" y="5454650"/>
          <p14:tracePt t="38683" x="4616450" y="5394325"/>
          <p14:tracePt t="38699" x="4616450" y="5349875"/>
          <p14:tracePt t="38716" x="4591050" y="5248275"/>
          <p14:tracePt t="38732" x="4549775" y="5159375"/>
          <p14:tracePt t="38748" x="4521200" y="5092700"/>
          <p14:tracePt t="38766" x="4470400" y="5013325"/>
          <p14:tracePt t="38783" x="4448175" y="4991100"/>
          <p14:tracePt t="38799" x="4416425" y="4972050"/>
          <p14:tracePt t="38815" x="4381500" y="4953000"/>
          <p14:tracePt t="38832" x="4349750" y="4943475"/>
          <p14:tracePt t="38849" x="4327525" y="4930775"/>
          <p14:tracePt t="38865" x="4286250" y="4911725"/>
          <p14:tracePt t="38882" x="4260850" y="4905375"/>
          <p14:tracePt t="38899" x="4232275" y="4905375"/>
          <p14:tracePt t="38902" x="4222750" y="4905375"/>
          <p14:tracePt t="38916" x="4200525" y="4905375"/>
          <p14:tracePt t="38933" x="4171950" y="4905375"/>
          <p14:tracePt t="38950" x="4149725" y="4905375"/>
          <p14:tracePt t="38966" x="4108450" y="4905375"/>
          <p14:tracePt t="38983" x="4086225" y="4905375"/>
          <p14:tracePt t="39000" x="4044950" y="4905375"/>
          <p14:tracePt t="39015" x="4025900" y="4905375"/>
          <p14:tracePt t="39032" x="3994150" y="4905375"/>
          <p14:tracePt t="39050" x="3946525" y="4905375"/>
          <p14:tracePt t="39066" x="3902075" y="4905375"/>
          <p14:tracePt t="39082" x="3851275" y="4905375"/>
          <p14:tracePt t="39100" x="3794125" y="4927600"/>
          <p14:tracePt t="39116" x="3771900" y="4940300"/>
          <p14:tracePt t="39132" x="3740150" y="4953000"/>
          <p14:tracePt t="39149" x="3717925" y="4962525"/>
          <p14:tracePt t="39166" x="3683000" y="4984750"/>
          <p14:tracePt t="39182" x="3667125" y="4997450"/>
          <p14:tracePt t="39199" x="3638550" y="5006975"/>
          <p14:tracePt t="39216" x="3603625" y="5026025"/>
          <p14:tracePt t="39232" x="3571875" y="5057775"/>
          <p14:tracePt t="39250" x="3546475" y="5083175"/>
          <p14:tracePt t="39266" x="3517900" y="5108575"/>
          <p14:tracePt t="39282" x="3508375" y="5124450"/>
          <p14:tracePt t="39299" x="3492500" y="5165725"/>
          <p14:tracePt t="39316" x="3479800" y="5187950"/>
          <p14:tracePt t="39332" x="3460750" y="5219700"/>
          <p14:tracePt t="39349" x="3444875" y="5254625"/>
          <p14:tracePt t="39366" x="3432175" y="5286375"/>
          <p14:tracePt t="39382" x="3419475" y="5318125"/>
          <p14:tracePt t="39400" x="3394075" y="5381625"/>
          <p14:tracePt t="39416" x="3381375" y="5413375"/>
          <p14:tracePt t="39433" x="3368675" y="5441950"/>
          <p14:tracePt t="39449" x="3355975" y="5483225"/>
          <p14:tracePt t="39465" x="3355975" y="5499100"/>
          <p14:tracePt t="39483" x="3343275" y="5521325"/>
          <p14:tracePt t="39500" x="3340100" y="5537200"/>
          <p14:tracePt t="39515" x="3340100" y="5553075"/>
          <p14:tracePt t="39532" x="3340100" y="5575300"/>
          <p14:tracePt t="39549" x="3340100" y="5594350"/>
          <p14:tracePt t="39565" x="3340100" y="5610225"/>
          <p14:tracePt t="39582" x="3340100" y="5626100"/>
          <p14:tracePt t="39600" x="3340100" y="5638800"/>
          <p14:tracePt t="39616" x="3340100" y="5648325"/>
          <p14:tracePt t="39633" x="3340100" y="5657850"/>
          <p14:tracePt t="39650" x="3340100" y="5680075"/>
          <p14:tracePt t="39666" x="3352800" y="5689600"/>
          <p14:tracePt t="39682" x="3362325" y="5705475"/>
          <p14:tracePt t="39699" x="3378200" y="5740400"/>
          <p14:tracePt t="39715" x="3390900" y="5749925"/>
          <p14:tracePt t="39732" x="3406775" y="5765800"/>
          <p14:tracePt t="39749" x="3422650" y="5788025"/>
          <p14:tracePt t="39766" x="3432175" y="5797550"/>
          <p14:tracePt t="39783" x="3441700" y="5807075"/>
          <p14:tracePt t="39799" x="3467100" y="5822950"/>
          <p14:tracePt t="39816" x="3482975" y="5838825"/>
          <p14:tracePt t="39832" x="3492500" y="5848350"/>
          <p14:tracePt t="39849" x="3514725" y="5857875"/>
          <p14:tracePt t="39865" x="3524250" y="5861050"/>
          <p14:tracePt t="39882" x="3527425" y="5861050"/>
          <p14:tracePt t="39899" x="3536950" y="5861050"/>
          <p14:tracePt t="39916" x="3546475" y="5861050"/>
          <p14:tracePt t="39933" x="3562350" y="5867400"/>
          <p14:tracePt t="39949" x="3578225" y="5883275"/>
          <p14:tracePt t="39965" x="3594100" y="5889625"/>
          <p14:tracePt t="39982" x="3622675" y="5899150"/>
          <p14:tracePt t="39999" x="3673475" y="5905500"/>
          <p14:tracePt t="40015" x="3702050" y="5905500"/>
          <p14:tracePt t="40032" x="3736975" y="5905500"/>
          <p14:tracePt t="40049" x="3771900" y="5905500"/>
          <p14:tracePt t="40065" x="3800475" y="5905500"/>
          <p14:tracePt t="40082" x="3835400" y="5905500"/>
          <p14:tracePt t="40099" x="3898900" y="5905500"/>
          <p14:tracePt t="40115" x="3937000" y="5905500"/>
          <p14:tracePt t="40133" x="3965575" y="5905500"/>
          <p14:tracePt t="40150" x="4019550" y="5899150"/>
          <p14:tracePt t="40166" x="4067175" y="5883275"/>
          <p14:tracePt t="40183" x="4105275" y="5867400"/>
          <p14:tracePt t="40199" x="4152900" y="5848350"/>
          <p14:tracePt t="40216" x="4200525" y="5835650"/>
          <p14:tracePt t="40232" x="4238625" y="5822950"/>
          <p14:tracePt t="40248" x="4302125" y="5797550"/>
          <p14:tracePt t="40265" x="4365625" y="5781675"/>
          <p14:tracePt t="40282" x="4410075" y="5768975"/>
          <p14:tracePt t="40299" x="4473575" y="5743575"/>
          <p14:tracePt t="40316" x="4527550" y="5737225"/>
          <p14:tracePt t="40333" x="4572000" y="5724525"/>
          <p14:tracePt t="40349" x="4654550" y="5705475"/>
          <p14:tracePt t="40366" x="4718050" y="5689600"/>
          <p14:tracePt t="40382" x="4772025" y="5670550"/>
          <p14:tracePt t="40399" x="4838700" y="5641975"/>
          <p14:tracePt t="40416" x="4867275" y="5632450"/>
          <p14:tracePt t="40433" x="4899025" y="5600700"/>
          <p14:tracePt t="40436" x="4911725" y="5588000"/>
          <p14:tracePt t="40449" x="4937125" y="5562600"/>
          <p14:tracePt t="40466" x="4978400" y="5527675"/>
          <p14:tracePt t="40482" x="5000625" y="5505450"/>
          <p14:tracePt t="40499" x="5038725" y="5461000"/>
          <p14:tracePt t="40515" x="5057775" y="5429250"/>
          <p14:tracePt t="40532" x="5070475" y="5378450"/>
          <p14:tracePt t="40549" x="5080000" y="5280025"/>
          <p14:tracePt t="40565" x="5080000" y="5245100"/>
          <p14:tracePt t="40582" x="5080000" y="5207000"/>
          <p14:tracePt t="40599" x="5076825" y="5159375"/>
          <p14:tracePt t="40616" x="5070475" y="5149850"/>
          <p14:tracePt t="40633" x="5067300" y="5140325"/>
          <p14:tracePt t="40649" x="5060950" y="5124450"/>
          <p14:tracePt t="40665" x="5054600" y="5108575"/>
          <p14:tracePt t="40682" x="5045075" y="5086350"/>
          <p14:tracePt t="40699" x="5019675" y="5051425"/>
          <p14:tracePt t="40715" x="5010150" y="5026025"/>
          <p14:tracePt t="40732" x="4997450" y="5010150"/>
          <p14:tracePt t="40748" x="4984750" y="4991100"/>
          <p14:tracePt t="40766" x="4972050" y="4981575"/>
          <p14:tracePt t="40782" x="4968875" y="4972050"/>
          <p14:tracePt t="40799" x="4962525" y="4956175"/>
          <p14:tracePt t="40816" x="4962525" y="4940300"/>
          <p14:tracePt t="40834" x="4959350" y="4927600"/>
          <p14:tracePt t="40866" x="4953000" y="4927600"/>
          <p14:tracePt t="40885" x="4953000" y="4921250"/>
          <p14:tracePt t="41626" x="4946650" y="4949825"/>
          <p14:tracePt t="41634" x="4940300" y="4997450"/>
          <p14:tracePt t="41769" x="5000625" y="4946650"/>
          <p14:tracePt t="41777" x="5086350" y="4879975"/>
          <p14:tracePt t="41784" x="5172075" y="4813300"/>
          <p14:tracePt t="41799" x="5334000" y="4670425"/>
          <p14:tracePt t="41815" x="5527675" y="4473575"/>
          <p14:tracePt t="41832" x="5797550" y="4162425"/>
          <p14:tracePt t="41857" x="5956300" y="3930650"/>
          <p14:tracePt t="41883" x="6102350" y="3721100"/>
          <p14:tracePt t="41917" x="6188075" y="3619500"/>
          <p14:tracePt t="41932" x="6200775" y="3606800"/>
          <p14:tracePt t="42262" x="6283325" y="3581400"/>
          <p14:tracePt t="42269" x="6388100" y="3543300"/>
          <p14:tracePt t="42283" x="6578600" y="3438525"/>
          <p14:tracePt t="42300" x="6740525" y="3327400"/>
          <p14:tracePt t="42317" x="6918325" y="3251200"/>
          <p14:tracePt t="42332" x="7105650" y="3136900"/>
          <p14:tracePt t="42366" x="7254875" y="3041650"/>
          <p14:tracePt t="42399" x="7388225" y="2965450"/>
          <p14:tracePt t="42415" x="7432675" y="2952750"/>
          <p14:tracePt t="42432" x="7499350" y="2933700"/>
          <p14:tracePt t="42449" x="7521575" y="2921000"/>
          <p14:tracePt t="42466" x="7543800" y="2921000"/>
          <p14:tracePt t="42483" x="7556500" y="2921000"/>
          <p14:tracePt t="42498" x="7566025" y="2921000"/>
          <p14:tracePt t="42520" x="7600950" y="2905125"/>
          <p14:tracePt t="42532" x="7632700" y="2892425"/>
          <p14:tracePt t="42548" x="7683500" y="2879725"/>
          <p14:tracePt t="42565" x="7731125" y="2857500"/>
          <p14:tracePt t="42582" x="7772400" y="2835275"/>
          <p14:tracePt t="42598" x="7794625" y="2787650"/>
          <p14:tracePt t="42616" x="7807325" y="2724150"/>
          <p14:tracePt t="42632" x="7807325" y="2670175"/>
          <p14:tracePt t="42649" x="7807325" y="2625725"/>
          <p14:tracePt t="42665" x="7807325" y="2597150"/>
          <p14:tracePt t="42682" x="7823200" y="2581275"/>
          <p14:tracePt t="42698" x="7832725" y="2565400"/>
          <p14:tracePt t="42715" x="7848600" y="2543175"/>
          <p14:tracePt t="42733" x="7848600" y="2524125"/>
          <p14:tracePt t="42749" x="7848600" y="2501900"/>
          <p14:tracePt t="42765" x="7854950" y="2486025"/>
          <p14:tracePt t="42782" x="7854950" y="2473325"/>
          <p14:tracePt t="42799" x="7854950" y="2463800"/>
          <p14:tracePt t="43005" x="7851775" y="2463800"/>
          <p14:tracePt t="43018" x="7842250" y="2470150"/>
          <p14:tracePt t="43025" x="7835900" y="2482850"/>
          <p14:tracePt t="43033" x="7829550" y="2486025"/>
          <p14:tracePt t="43049" x="7826375" y="2495550"/>
          <p14:tracePt t="43065" x="7826375" y="2505075"/>
          <p14:tracePt t="43082" x="7826375" y="2514600"/>
          <p14:tracePt t="44003" x="7772400" y="2514600"/>
          <p14:tracePt t="44010" x="7658100" y="2514600"/>
          <p14:tracePt t="44019" x="7543800" y="2514600"/>
          <p14:tracePt t="44037" x="7223125" y="2571750"/>
          <p14:tracePt t="44053" x="6931025" y="2670175"/>
          <p14:tracePt t="44070" x="6588125" y="2803525"/>
          <p14:tracePt t="44091" x="6111875" y="3070225"/>
          <p14:tracePt t="44116" x="5591175" y="3502025"/>
          <p14:tracePt t="44150" x="5019675" y="3975100"/>
          <p14:tracePt t="44167" x="4708525" y="4244975"/>
          <p14:tracePt t="44185" x="4533900" y="4391025"/>
          <p14:tracePt t="44200" x="4394200" y="4492625"/>
          <p14:tracePt t="44216" x="4229100" y="4613275"/>
          <p14:tracePt t="44232" x="4146550" y="4670425"/>
          <p14:tracePt t="44248" x="4089400" y="4708525"/>
          <p14:tracePt t="44265" x="4048125" y="4733925"/>
          <p14:tracePt t="44281" x="4022725" y="4743450"/>
          <p14:tracePt t="44299" x="4013200" y="4752975"/>
          <p14:tracePt t="44316" x="3997325" y="4765675"/>
          <p14:tracePt t="44332" x="3987800" y="4765675"/>
          <p14:tracePt t="44349" x="3971925" y="4765675"/>
          <p14:tracePt t="44366" x="3959225" y="4765675"/>
          <p14:tracePt t="44381" x="3949700" y="4768850"/>
          <p14:tracePt t="44399" x="3940175" y="4768850"/>
          <p14:tracePt t="44415" x="3917950" y="4768850"/>
          <p14:tracePt t="44431" x="3908425" y="476885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5" descr="ANd9GcQ71aPEbFsipWTW_VPlYklOlC2jEgfqnORXUBD7qROtR-Q9yytN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0"/>
            <a:ext cx="2870200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7" descr="pomme-c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628775"/>
            <a:ext cx="43148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9" descr="ANd9GcS-yECx6obLlvjY6rWnq0jkLC0Nd-ljQZvaIgEXF2v0wA9si83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924175"/>
            <a:ext cx="3330575" cy="329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41"/>
    </mc:Choice>
    <mc:Fallback xmlns="">
      <p:transition spd="slow" advTm="33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72" x="7023100" y="1527175"/>
          <p14:tracePt t="1779" x="6908800" y="1527175"/>
          <p14:tracePt t="1787" x="6794500" y="1527175"/>
          <p14:tracePt t="1804" x="6530975" y="1527175"/>
          <p14:tracePt t="1821" x="6153150" y="1533525"/>
          <p14:tracePt t="1837" x="5902325" y="1543050"/>
          <p14:tracePt t="1871" x="5295900" y="1562100"/>
          <p14:tracePt t="1904" x="4886325" y="1555750"/>
          <p14:tracePt t="1921" x="4632325" y="1539875"/>
          <p14:tracePt t="1938" x="4479925" y="1520825"/>
          <p14:tracePt t="1954" x="4384675" y="1504950"/>
          <p14:tracePt t="1971" x="4286250" y="1492250"/>
          <p14:tracePt t="1988" x="4222750" y="1485900"/>
          <p14:tracePt t="2004" x="4162425" y="1476375"/>
          <p14:tracePt t="2021" x="4083050" y="1476375"/>
          <p14:tracePt t="2037" x="4041775" y="1476375"/>
          <p14:tracePt t="2054" x="4010025" y="1476375"/>
          <p14:tracePt t="2071" x="3971925" y="1476375"/>
          <p14:tracePt t="2087" x="3927475" y="1476375"/>
          <p14:tracePt t="2104" x="3889375" y="1479550"/>
          <p14:tracePt t="2121" x="3800475" y="1501775"/>
          <p14:tracePt t="2137" x="3762375" y="1514475"/>
          <p14:tracePt t="2154" x="3724275" y="1527175"/>
          <p14:tracePt t="2170" x="3683000" y="1543050"/>
          <p14:tracePt t="2186" x="3657600" y="1555750"/>
          <p14:tracePt t="2204" x="3635375" y="1568450"/>
          <p14:tracePt t="2221" x="3590925" y="1593850"/>
          <p14:tracePt t="2237" x="3562350" y="1609725"/>
          <p14:tracePt t="2254" x="3536950" y="1635125"/>
          <p14:tracePt t="2271" x="3492500" y="1679575"/>
          <p14:tracePt t="2287" x="3473450" y="1711325"/>
          <p14:tracePt t="2303" x="3463925" y="1720850"/>
          <p14:tracePt t="2320" x="3444875" y="1736725"/>
          <p14:tracePt t="2336" x="3444875" y="1739900"/>
          <p14:tracePt t="2627" x="3419475" y="1736725"/>
          <p14:tracePt t="2635" x="3400425" y="1724025"/>
          <p14:tracePt t="2642" x="3375025" y="1717675"/>
          <p14:tracePt t="2654" x="3355975" y="1704975"/>
          <p14:tracePt t="2670" x="3295650" y="1666875"/>
          <p14:tracePt t="2686" x="3273425" y="1647825"/>
          <p14:tracePt t="2704" x="3241675" y="1635125"/>
          <p14:tracePt t="2720" x="3219450" y="1612900"/>
          <p14:tracePt t="2736" x="3209925" y="1603375"/>
          <p14:tracePt t="2754" x="3194050" y="1597025"/>
          <p14:tracePt t="2771" x="3184525" y="1597025"/>
          <p14:tracePt t="2787" x="3184525" y="1593850"/>
          <p14:tracePt t="2892" x="3181350" y="1593850"/>
          <p14:tracePt t="2943" x="3175000" y="1593850"/>
          <p14:tracePt t="2949" x="3171825" y="1593850"/>
          <p14:tracePt t="2957" x="3165475" y="1593850"/>
          <p14:tracePt t="2971" x="3149600" y="1593850"/>
          <p14:tracePt t="2987" x="3146425" y="1600200"/>
          <p14:tracePt t="3003" x="3140075" y="1603375"/>
          <p14:tracePt t="3020" x="3136900" y="1625600"/>
          <p14:tracePt t="3036" x="3136900" y="1635125"/>
          <p14:tracePt t="3055" x="3136900" y="1647825"/>
          <p14:tracePt t="3070" x="3136900" y="1660525"/>
          <p14:tracePt t="3087" x="3136900" y="1673225"/>
          <p14:tracePt t="3105" x="3130550" y="1689100"/>
          <p14:tracePt t="3120" x="3130550" y="1698625"/>
          <p14:tracePt t="3137" x="3130550" y="1708150"/>
          <p14:tracePt t="3206" x="3130550" y="1701800"/>
          <p14:tracePt t="3212" x="3130550" y="1695450"/>
          <p14:tracePt t="3220" x="3130550" y="1692275"/>
          <p14:tracePt t="3236" x="3130550" y="1682750"/>
          <p14:tracePt t="3254" x="3130550" y="1666875"/>
          <p14:tracePt t="3270" x="3127375" y="1651000"/>
          <p14:tracePt t="3286" x="3114675" y="1638300"/>
          <p14:tracePt t="3303" x="3108325" y="1606550"/>
          <p14:tracePt t="3320" x="3095625" y="1543050"/>
          <p14:tracePt t="3336" x="3095625" y="1508125"/>
          <p14:tracePt t="3353" x="3095625" y="1476375"/>
          <p14:tracePt t="3370" x="3095625" y="1444625"/>
          <p14:tracePt t="3387" x="3095625" y="1416050"/>
          <p14:tracePt t="3404" x="3092450" y="1400175"/>
          <p14:tracePt t="3420" x="3092450" y="1384300"/>
          <p14:tracePt t="3437" x="3092450" y="1368425"/>
          <p14:tracePt t="3455" x="3092450" y="1355725"/>
          <p14:tracePt t="3471" x="3092450" y="1346200"/>
          <p14:tracePt t="3488" x="3092450" y="1336675"/>
          <p14:tracePt t="3505" x="3092450" y="1314450"/>
          <p14:tracePt t="3521" x="3092450" y="1304925"/>
          <p14:tracePt t="3537" x="3092450" y="1295400"/>
          <p14:tracePt t="3554" x="3092450" y="1276350"/>
          <p14:tracePt t="3570" x="3092450" y="1266825"/>
          <p14:tracePt t="3587" x="3108325" y="1257300"/>
          <p14:tracePt t="3605" x="3117850" y="1241425"/>
          <p14:tracePt t="3621" x="3124200" y="1225550"/>
          <p14:tracePt t="3727" x="3124200" y="1222375"/>
          <p14:tracePt t="3814" x="3121025" y="1235075"/>
          <p14:tracePt t="3820" x="3117850" y="1238250"/>
          <p14:tracePt t="3837" x="3108325" y="1247775"/>
          <p14:tracePt t="3854" x="3086100" y="1270000"/>
          <p14:tracePt t="3870" x="3073400" y="1308100"/>
          <p14:tracePt t="3887" x="3067050" y="1352550"/>
          <p14:tracePt t="3905" x="3067050" y="1428750"/>
          <p14:tracePt t="3921" x="3067050" y="1466850"/>
          <p14:tracePt t="3938" x="3060700" y="1511300"/>
          <p14:tracePt t="3954" x="3048000" y="1574800"/>
          <p14:tracePt t="3970" x="3028950" y="1628775"/>
          <p14:tracePt t="3986" x="3022600" y="1682750"/>
          <p14:tracePt t="4004" x="3009900" y="1752600"/>
          <p14:tracePt t="4020" x="3003550" y="1790700"/>
          <p14:tracePt t="4037" x="2990850" y="1819275"/>
          <p14:tracePt t="4054" x="2971800" y="1870075"/>
          <p14:tracePt t="4071" x="2959100" y="1892300"/>
          <p14:tracePt t="4087" x="2952750" y="1924050"/>
          <p14:tracePt t="4104" x="2936875" y="1958975"/>
          <p14:tracePt t="4120" x="2936875" y="1987550"/>
          <p14:tracePt t="4136" x="2930525" y="2009775"/>
          <p14:tracePt t="4153" x="2924175" y="2044700"/>
          <p14:tracePt t="4170" x="2914650" y="2054225"/>
          <p14:tracePt t="4187" x="2914650" y="2066925"/>
          <p14:tracePt t="4204" x="2914650" y="2085975"/>
          <p14:tracePt t="4220" x="2914650" y="2095500"/>
          <p14:tracePt t="4237" x="2914650" y="2098675"/>
          <p14:tracePt t="4254" x="2908300" y="2105025"/>
          <p14:tracePt t="4270" x="2905125" y="2105025"/>
          <p14:tracePt t="4286" x="2895600" y="2105025"/>
          <p14:tracePt t="4304" x="2879725" y="2101850"/>
          <p14:tracePt t="4320" x="2863850" y="2092325"/>
          <p14:tracePt t="4336" x="2854325" y="2076450"/>
          <p14:tracePt t="4354" x="2838450" y="2063750"/>
          <p14:tracePt t="4371" x="2835275" y="2054225"/>
          <p14:tracePt t="4425" x="2835275" y="2047875"/>
          <p14:tracePt t="4439" x="2835275" y="2044700"/>
          <p14:tracePt t="4696" x="2835275" y="2051050"/>
          <p14:tracePt t="4704" x="2835275" y="2054225"/>
          <p14:tracePt t="4721" x="2825750" y="2070100"/>
          <p14:tracePt t="4754" x="2790825" y="2127250"/>
          <p14:tracePt t="4787" x="2768600" y="2155825"/>
          <p14:tracePt t="4804" x="2736850" y="2171700"/>
          <p14:tracePt t="4820" x="2705100" y="2184400"/>
          <p14:tracePt t="4838" x="2641600" y="2184400"/>
          <p14:tracePt t="4853" x="2597150" y="2174875"/>
          <p14:tracePt t="4870" x="2552700" y="2162175"/>
          <p14:tracePt t="4887" x="2514600" y="2149475"/>
          <p14:tracePt t="4903" x="2432050" y="2111375"/>
          <p14:tracePt t="4920" x="2374900" y="2085975"/>
          <p14:tracePt t="4938" x="2286000" y="2063750"/>
          <p14:tracePt t="4954" x="2247900" y="2038350"/>
          <p14:tracePt t="4970" x="2203450" y="2025650"/>
          <p14:tracePt t="4987" x="2136775" y="1978025"/>
          <p14:tracePt t="5003" x="2089150" y="1952625"/>
          <p14:tracePt t="5020" x="2051050" y="1920875"/>
          <p14:tracePt t="5036" x="2009775" y="1892300"/>
          <p14:tracePt t="5053" x="1971675" y="1851025"/>
          <p14:tracePt t="5070" x="1939925" y="1825625"/>
          <p14:tracePt t="5086" x="1924050" y="1793875"/>
          <p14:tracePt t="5103" x="1892300" y="1758950"/>
          <p14:tracePt t="5120" x="1873250" y="1727200"/>
          <p14:tracePt t="5137" x="1854200" y="1701800"/>
          <p14:tracePt t="5153" x="1825625" y="1660525"/>
          <p14:tracePt t="5170" x="1812925" y="1622425"/>
          <p14:tracePt t="5187" x="1793875" y="1571625"/>
          <p14:tracePt t="5203" x="1774825" y="1543050"/>
          <p14:tracePt t="5220" x="1762125" y="1511300"/>
          <p14:tracePt t="5236" x="1749425" y="1473200"/>
          <p14:tracePt t="5253" x="1749425" y="1409700"/>
          <p14:tracePt t="5270" x="1749425" y="1374775"/>
          <p14:tracePt t="5287" x="1749425" y="1336675"/>
          <p14:tracePt t="5303" x="1749425" y="1282700"/>
          <p14:tracePt t="5320" x="1749425" y="1238250"/>
          <p14:tracePt t="5337" x="1749425" y="1184275"/>
          <p14:tracePt t="5353" x="1749425" y="1146175"/>
          <p14:tracePt t="5370" x="1752600" y="1101725"/>
          <p14:tracePt t="5387" x="1758950" y="1038225"/>
          <p14:tracePt t="5403" x="1771650" y="1003300"/>
          <p14:tracePt t="5420" x="1784350" y="955675"/>
          <p14:tracePt t="5437" x="1797050" y="892175"/>
          <p14:tracePt t="5453" x="1803400" y="857250"/>
          <p14:tracePt t="5471" x="1816100" y="819150"/>
          <p14:tracePt t="5487" x="1835150" y="777875"/>
          <p14:tracePt t="5503" x="1854200" y="752475"/>
          <p14:tracePt t="5520" x="1863725" y="720725"/>
          <p14:tracePt t="5537" x="1892300" y="695325"/>
          <p14:tracePt t="5553" x="1933575" y="666750"/>
          <p14:tracePt t="5570" x="1978025" y="647700"/>
          <p14:tracePt t="5587" x="2019300" y="628650"/>
          <p14:tracePt t="5603" x="2051050" y="609600"/>
          <p14:tracePt t="5620" x="2076450" y="600075"/>
          <p14:tracePt t="5637" x="2136775" y="587375"/>
          <p14:tracePt t="5653" x="2184400" y="581025"/>
          <p14:tracePt t="5670" x="2225675" y="581025"/>
          <p14:tracePt t="5687" x="2305050" y="581025"/>
          <p14:tracePt t="5703" x="2339975" y="581025"/>
          <p14:tracePt t="5721" x="2384425" y="581025"/>
          <p14:tracePt t="5737" x="2454275" y="581025"/>
          <p14:tracePt t="5753" x="2505075" y="581025"/>
          <p14:tracePt t="5771" x="2565400" y="584200"/>
          <p14:tracePt t="5787" x="2651125" y="590550"/>
          <p14:tracePt t="5803" x="2708275" y="603250"/>
          <p14:tracePt t="5820" x="2752725" y="609600"/>
          <p14:tracePt t="5836" x="2816225" y="631825"/>
          <p14:tracePt t="5853" x="2854325" y="644525"/>
          <p14:tracePt t="5870" x="2882900" y="654050"/>
          <p14:tracePt t="5887" x="2917825" y="673100"/>
          <p14:tracePt t="5903" x="2949575" y="692150"/>
          <p14:tracePt t="5920" x="2974975" y="708025"/>
          <p14:tracePt t="5937" x="3019425" y="752475"/>
          <p14:tracePt t="5953" x="3041650" y="777875"/>
          <p14:tracePt t="5970" x="3060700" y="803275"/>
          <p14:tracePt t="5987" x="3079750" y="844550"/>
          <p14:tracePt t="6003" x="3089275" y="860425"/>
          <p14:tracePt t="6020" x="3101975" y="892175"/>
          <p14:tracePt t="6037" x="3124200" y="933450"/>
          <p14:tracePt t="6054" x="3136900" y="955675"/>
          <p14:tracePt t="6070" x="3149600" y="1003300"/>
          <p14:tracePt t="6086" x="3168650" y="1050925"/>
          <p14:tracePt t="6103" x="3187700" y="1082675"/>
          <p14:tracePt t="6120" x="3194050" y="1104900"/>
          <p14:tracePt t="6137" x="3194050" y="1146175"/>
          <p14:tracePt t="6153" x="3194050" y="1168400"/>
          <p14:tracePt t="6170" x="3200400" y="1196975"/>
          <p14:tracePt t="6187" x="3209925" y="1238250"/>
          <p14:tracePt t="6203" x="3222625" y="1263650"/>
          <p14:tracePt t="6220" x="3241675" y="1298575"/>
          <p14:tracePt t="6236" x="3241675" y="1339850"/>
          <p14:tracePt t="6253" x="3241675" y="1368425"/>
          <p14:tracePt t="6270" x="3241675" y="1390650"/>
          <p14:tracePt t="6287" x="3241675" y="1431925"/>
          <p14:tracePt t="6304" x="3241675" y="1454150"/>
          <p14:tracePt t="6320" x="3241675" y="1482725"/>
          <p14:tracePt t="6336" x="3232150" y="1546225"/>
          <p14:tracePt t="6353" x="3219450" y="1584325"/>
          <p14:tracePt t="6369" x="3206750" y="1622425"/>
          <p14:tracePt t="6386" x="3190875" y="1657350"/>
          <p14:tracePt t="6403" x="3171825" y="1679575"/>
          <p14:tracePt t="6420" x="3159125" y="1711325"/>
          <p14:tracePt t="6437" x="3155950" y="1727200"/>
          <p14:tracePt t="6453" x="3149600" y="1736725"/>
          <p14:tracePt t="6470" x="3149600" y="1746250"/>
          <p14:tracePt t="6486" x="3149600" y="1762125"/>
          <p14:tracePt t="6504" x="3149600" y="1765300"/>
          <p14:tracePt t="6602" x="3149600" y="1771650"/>
          <p14:tracePt t="6872" x="3124200" y="1739900"/>
          <p14:tracePt t="6879" x="3098800" y="1701800"/>
          <p14:tracePt t="6886" x="3076575" y="1660525"/>
          <p14:tracePt t="6903" x="3016250" y="1558925"/>
          <p14:tracePt t="6920" x="2933700" y="1412875"/>
          <p14:tracePt t="6936" x="2825750" y="1225550"/>
          <p14:tracePt t="6953" x="2768600" y="1133475"/>
          <p14:tracePt t="6987" x="2632075" y="879475"/>
          <p14:tracePt t="7021" x="2536825" y="723900"/>
          <p14:tracePt t="7038" x="2524125" y="679450"/>
          <p14:tracePt t="7053" x="2511425" y="654050"/>
          <p14:tracePt t="7071" x="2495550" y="619125"/>
          <p14:tracePt t="7087" x="2479675" y="609600"/>
          <p14:tracePt t="7104" x="2470150" y="600075"/>
          <p14:tracePt t="7121" x="2470150" y="593725"/>
          <p14:tracePt t="7164" x="2470150" y="590550"/>
          <p14:tracePt t="7170" x="2470150" y="584200"/>
          <p14:tracePt t="7186" x="2470150" y="568325"/>
          <p14:tracePt t="7203" x="2470150" y="558800"/>
          <p14:tracePt t="7220" x="2470150" y="546100"/>
          <p14:tracePt t="7237" x="2470150" y="536575"/>
          <p14:tracePt t="7254" x="2460625" y="520700"/>
          <p14:tracePt t="7271" x="2444750" y="504825"/>
          <p14:tracePt t="7287" x="2428875" y="501650"/>
          <p14:tracePt t="7304" x="2425700" y="501650"/>
          <p14:tracePt t="7401" x="2425700" y="508000"/>
          <p14:tracePt t="7407" x="2425700" y="511175"/>
          <p14:tracePt t="7421" x="2425700" y="520700"/>
          <p14:tracePt t="7437" x="2425700" y="536575"/>
          <p14:tracePt t="7454" x="2425700" y="546100"/>
          <p14:tracePt t="7470" x="2441575" y="561975"/>
          <p14:tracePt t="7486" x="2451100" y="571500"/>
          <p14:tracePt t="7503" x="2457450" y="587375"/>
          <p14:tracePt t="7520" x="2466975" y="603250"/>
          <p14:tracePt t="7563" x="2473325" y="603250"/>
          <p14:tracePt t="7628" x="2476500" y="603250"/>
          <p14:tracePt t="7650" x="2486025" y="603250"/>
          <p14:tracePt t="7657" x="2492375" y="603250"/>
          <p14:tracePt t="7678" x="2495550" y="603250"/>
          <p14:tracePt t="7749" x="2501900" y="603250"/>
          <p14:tracePt t="7778" x="2508250" y="603250"/>
          <p14:tracePt t="7814" x="2508250" y="600075"/>
          <p14:tracePt t="7821" x="2508250" y="593725"/>
          <p14:tracePt t="8142" x="2498725" y="596900"/>
          <p14:tracePt t="8149" x="2479675" y="596900"/>
          <p14:tracePt t="8156" x="2470150" y="596900"/>
          <p14:tracePt t="8186" x="2387600" y="603250"/>
          <p14:tracePt t="8220" x="2282825" y="615950"/>
          <p14:tracePt t="8236" x="2257425" y="635000"/>
          <p14:tracePt t="8253" x="2225675" y="647700"/>
          <p14:tracePt t="8269" x="2206625" y="663575"/>
          <p14:tracePt t="8286" x="2197100" y="673100"/>
          <p14:tracePt t="8303" x="2178050" y="688975"/>
          <p14:tracePt t="8319" x="2165350" y="701675"/>
          <p14:tracePt t="8337" x="2155825" y="714375"/>
          <p14:tracePt t="8353" x="2149475" y="723900"/>
          <p14:tracePt t="8370" x="2149475" y="742950"/>
          <p14:tracePt t="8387" x="2149475" y="752475"/>
          <p14:tracePt t="8404" x="2149475" y="768350"/>
          <p14:tracePt t="8420" x="2149475" y="777875"/>
          <p14:tracePt t="8436" x="2149475" y="787400"/>
          <p14:tracePt t="8833" x="2149475" y="793750"/>
          <p14:tracePt t="9055" x="2162175" y="790575"/>
          <p14:tracePt t="9062" x="2190750" y="784225"/>
          <p14:tracePt t="9087" x="2263775" y="762000"/>
          <p14:tracePt t="9103" x="2343150" y="736600"/>
          <p14:tracePt t="9119" x="2381250" y="730250"/>
          <p14:tracePt t="9136" x="2425700" y="730250"/>
          <p14:tracePt t="9170" x="2533650" y="704850"/>
          <p14:tracePt t="9204" x="2613025" y="679450"/>
          <p14:tracePt t="9220" x="2644775" y="676275"/>
          <p14:tracePt t="9237" x="2673350" y="663575"/>
          <p14:tracePt t="9253" x="2701925" y="657225"/>
          <p14:tracePt t="9269" x="2717800" y="647700"/>
          <p14:tracePt t="9286" x="2720975" y="638175"/>
          <p14:tracePt t="9303" x="2720975" y="619125"/>
          <p14:tracePt t="9320" x="2720975" y="606425"/>
          <p14:tracePt t="9418" x="2708275" y="606425"/>
          <p14:tracePt t="9425" x="2705100" y="603250"/>
          <p14:tracePt t="9437" x="2705100" y="596900"/>
          <p14:tracePt t="9454" x="2695575" y="596900"/>
          <p14:tracePt t="9470" x="2689225" y="593725"/>
          <p14:tracePt t="9503" x="2686050" y="593725"/>
          <p14:tracePt t="9519" x="2676525" y="593725"/>
          <p14:tracePt t="9536" x="2670175" y="593725"/>
          <p14:tracePt t="9553" x="2654300" y="593725"/>
          <p14:tracePt t="9569" x="2651125" y="593725"/>
          <p14:tracePt t="9654" x="2651125" y="587375"/>
          <p14:tracePt t="10161" x="2644775" y="596900"/>
          <p14:tracePt t="10167" x="2638425" y="615950"/>
          <p14:tracePt t="10175" x="2632075" y="625475"/>
          <p14:tracePt t="10186" x="2625725" y="644525"/>
          <p14:tracePt t="10203" x="2600325" y="695325"/>
          <p14:tracePt t="10219" x="2597150" y="717550"/>
          <p14:tracePt t="10236" x="2597150" y="733425"/>
          <p14:tracePt t="10270" x="2597150" y="749300"/>
          <p14:tracePt t="10320" x="2597150" y="746125"/>
          <p14:tracePt t="10337" x="2597150" y="727075"/>
          <p14:tracePt t="10352" x="2597150" y="717550"/>
          <p14:tracePt t="10369" x="2597150" y="701675"/>
          <p14:tracePt t="10386" x="2597150" y="679450"/>
          <p14:tracePt t="10402" x="2597150" y="644525"/>
          <p14:tracePt t="10419" x="2590800" y="635000"/>
          <p14:tracePt t="10436" x="2587625" y="625475"/>
          <p14:tracePt t="10453" x="2581275" y="606425"/>
          <p14:tracePt t="10468" x="2574925" y="600075"/>
          <p14:tracePt t="10486" x="2571750" y="596900"/>
          <p14:tracePt t="10502" x="2552700" y="596900"/>
          <p14:tracePt t="10518" x="2546350" y="587375"/>
          <p14:tracePt t="10535" x="2536825" y="581025"/>
          <p14:tracePt t="10552" x="2527300" y="577850"/>
          <p14:tracePt t="10569" x="2520950" y="565150"/>
          <p14:tracePt t="10585" x="2520950" y="561975"/>
          <p14:tracePt t="10779" x="2520950" y="568325"/>
          <p14:tracePt t="10786" x="2520950" y="574675"/>
          <p14:tracePt t="10793" x="2520950" y="577850"/>
          <p14:tracePt t="10802" x="2524125" y="584200"/>
          <p14:tracePt t="10819" x="2527300" y="593725"/>
          <p14:tracePt t="10836" x="2543175" y="606425"/>
          <p14:tracePt t="10852" x="2559050" y="625475"/>
          <p14:tracePt t="10869" x="2571750" y="635000"/>
          <p14:tracePt t="10872" x="2571750" y="638175"/>
          <p14:tracePt t="10887" x="2574925" y="638175"/>
          <p14:tracePt t="10952" x="2574925" y="631825"/>
          <p14:tracePt t="10958" x="2574925" y="628650"/>
          <p14:tracePt t="10969" x="2574925" y="622300"/>
          <p14:tracePt t="10986" x="2574925" y="603250"/>
          <p14:tracePt t="11002" x="2574925" y="593725"/>
          <p14:tracePt t="11019" x="2574925" y="581025"/>
          <p14:tracePt t="11037" x="2574925" y="561975"/>
          <p14:tracePt t="11053" x="2574925" y="558800"/>
          <p14:tracePt t="11159" x="2568575" y="558800"/>
          <p14:tracePt t="11181" x="2562225" y="558800"/>
          <p14:tracePt t="11302" x="2552700" y="558800"/>
          <p14:tracePt t="11330" x="2549525" y="558800"/>
          <p14:tracePt t="11587" x="2543175" y="558800"/>
          <p14:tracePt t="11594" x="2540000" y="558800"/>
          <p14:tracePt t="11608" x="2533650" y="558800"/>
          <p14:tracePt t="11629" x="2524125" y="558800"/>
          <p14:tracePt t="11657" x="2517775" y="558800"/>
          <p14:tracePt t="11765" x="2514600" y="558800"/>
          <p14:tracePt t="11779" x="2508250" y="558800"/>
          <p14:tracePt t="11803" x="2498725" y="558800"/>
          <p14:tracePt t="11837" x="2495550" y="558800"/>
          <p14:tracePt t="11888" x="2489200" y="558800"/>
          <p14:tracePt t="11894" x="2482850" y="558800"/>
          <p14:tracePt t="11902" x="2473325" y="558800"/>
          <p14:tracePt t="11919" x="2463800" y="558800"/>
          <p14:tracePt t="11936" x="2451100" y="558800"/>
          <p14:tracePt t="11952" x="2438400" y="558800"/>
          <p14:tracePt t="11969" x="2425700" y="558800"/>
          <p14:tracePt t="11986" x="2409825" y="558800"/>
          <p14:tracePt t="12003" x="2400300" y="558800"/>
          <p14:tracePt t="12019" x="2390775" y="558800"/>
          <p14:tracePt t="12036" x="2368550" y="552450"/>
          <p14:tracePt t="12053" x="2359025" y="552450"/>
          <p14:tracePt t="12137" x="2355850" y="552450"/>
          <p14:tracePt t="12143" x="2349500" y="552450"/>
          <p14:tracePt t="12153" x="2346325" y="552450"/>
          <p14:tracePt t="12170" x="2330450" y="552450"/>
          <p14:tracePt t="12186" x="2320925" y="552450"/>
          <p14:tracePt t="12202" x="2314575" y="552450"/>
          <p14:tracePt t="12236" x="2311400" y="552450"/>
          <p14:tracePt t="12257" x="2305050" y="552450"/>
          <p14:tracePt t="12270" x="2301875" y="552450"/>
          <p14:tracePt t="12364" x="2308225" y="552450"/>
          <p14:tracePt t="12371" x="2311400" y="552450"/>
          <p14:tracePt t="12386" x="2327275" y="552450"/>
          <p14:tracePt t="12403" x="2343150" y="552450"/>
          <p14:tracePt t="12420" x="2365375" y="552450"/>
          <p14:tracePt t="12436" x="2384425" y="552450"/>
          <p14:tracePt t="12453" x="2406650" y="552450"/>
          <p14:tracePt t="12470" x="2428875" y="555625"/>
          <p14:tracePt t="12486" x="2451100" y="558800"/>
          <p14:tracePt t="12502" x="2460625" y="565150"/>
          <p14:tracePt t="12520" x="2479675" y="568325"/>
          <p14:tracePt t="12536" x="2495550" y="568325"/>
          <p14:tracePt t="12553" x="2505075" y="568325"/>
          <p14:tracePt t="12570" x="2520950" y="584200"/>
          <p14:tracePt t="12586" x="2530475" y="593725"/>
          <p14:tracePt t="12602" x="2546350" y="600075"/>
          <p14:tracePt t="12620" x="2559050" y="603250"/>
          <p14:tracePt t="12656" x="2565400" y="609600"/>
          <p14:tracePt t="12691" x="2565400" y="615950"/>
          <p14:tracePt t="12698" x="2568575" y="619125"/>
          <p14:tracePt t="12705" x="2574925" y="619125"/>
          <p14:tracePt t="12720" x="2574925" y="628650"/>
          <p14:tracePt t="12999" x="2571750" y="628650"/>
          <p14:tracePt t="13006" x="2568575" y="622300"/>
          <p14:tracePt t="13019" x="2562225" y="622300"/>
          <p14:tracePt t="13036" x="2546350" y="619125"/>
          <p14:tracePt t="13053" x="2536825" y="619125"/>
          <p14:tracePt t="13070" x="2527300" y="619125"/>
          <p14:tracePt t="13135" x="2524125" y="619125"/>
          <p14:tracePt t="13141" x="2517775" y="619125"/>
          <p14:tracePt t="13152" x="2511425" y="619125"/>
          <p14:tracePt t="13169" x="2501900" y="619125"/>
          <p14:tracePt t="13186" x="2498725" y="619125"/>
          <p14:tracePt t="13655" x="2486025" y="625475"/>
          <p14:tracePt t="13662" x="2466975" y="644525"/>
          <p14:tracePt t="13670" x="2454275" y="657225"/>
          <p14:tracePt t="13686" x="2422525" y="688975"/>
          <p14:tracePt t="13702" x="2397125" y="714375"/>
          <p14:tracePt t="13719" x="2362200" y="749300"/>
          <p14:tracePt t="13736" x="2352675" y="765175"/>
          <p14:tracePt t="13769" x="2320925" y="796925"/>
          <p14:tracePt t="13803" x="2298700" y="815975"/>
          <p14:tracePt t="13819" x="2286000" y="831850"/>
          <p14:tracePt t="13835" x="2270125" y="841375"/>
          <p14:tracePt t="13852" x="2260600" y="850900"/>
          <p14:tracePt t="13869" x="2244725" y="860425"/>
          <p14:tracePt t="13886" x="2235200" y="869950"/>
          <p14:tracePt t="13904" x="2216150" y="882650"/>
          <p14:tracePt t="13920" x="2206625" y="882650"/>
          <p14:tracePt t="13936" x="2193925" y="892175"/>
          <p14:tracePt t="13953" x="2181225" y="892175"/>
          <p14:tracePt t="13969" x="2165350" y="892175"/>
          <p14:tracePt t="13985" x="2155825" y="892175"/>
          <p14:tracePt t="14003" x="2146300" y="892175"/>
          <p14:tracePt t="14019" x="2130425" y="892175"/>
          <p14:tracePt t="14035" x="2120900" y="892175"/>
          <p14:tracePt t="14053" x="2111375" y="892175"/>
          <p14:tracePt t="14069" x="2105025" y="892175"/>
          <p14:tracePt t="14103" x="2101850" y="892175"/>
          <p14:tracePt t="14126" x="2095500" y="892175"/>
          <p14:tracePt t="14136" x="2092325" y="892175"/>
          <p14:tracePt t="14153" x="2085975" y="879475"/>
          <p14:tracePt t="14170" x="2085975" y="869950"/>
          <p14:tracePt t="14186" x="2079625" y="863600"/>
          <p14:tracePt t="14203" x="2079625" y="860425"/>
          <p14:tracePt t="14496" x="2076450" y="860425"/>
          <p14:tracePt t="14625" x="2082800" y="860425"/>
          <p14:tracePt t="14632" x="2092325" y="860425"/>
          <p14:tracePt t="14640" x="2098675" y="860425"/>
          <p14:tracePt t="14653" x="2108200" y="860425"/>
          <p14:tracePt t="14669" x="2117725" y="866775"/>
          <p14:tracePt t="14686" x="2127250" y="869950"/>
          <p14:tracePt t="14719" x="2162175" y="876300"/>
          <p14:tracePt t="14753" x="2193925" y="882650"/>
          <p14:tracePt t="14769" x="2197100" y="882650"/>
          <p14:tracePt t="14786" x="2203450" y="882650"/>
          <p14:tracePt t="14819" x="2200275" y="882650"/>
          <p14:tracePt t="14836" x="2184400" y="879475"/>
          <p14:tracePt t="14853" x="2171700" y="863600"/>
          <p14:tracePt t="14869" x="2162175" y="860425"/>
          <p14:tracePt t="14886" x="2152650" y="854075"/>
          <p14:tracePt t="14889" x="2146300" y="854075"/>
          <p14:tracePt t="14903" x="2130425" y="854075"/>
          <p14:tracePt t="14919" x="2120900" y="854075"/>
          <p14:tracePt t="15039" x="2124075" y="854075"/>
          <p14:tracePt t="15046" x="2127250" y="854075"/>
          <p14:tracePt t="15053" x="2133600" y="854075"/>
          <p14:tracePt t="15069" x="2149475" y="854075"/>
          <p14:tracePt t="15086" x="2159000" y="860425"/>
          <p14:tracePt t="15102" x="2171700" y="873125"/>
          <p14:tracePt t="15119" x="2178050" y="873125"/>
          <p14:tracePt t="15136" x="2181225" y="873125"/>
          <p14:tracePt t="15189" x="2174875" y="873125"/>
          <p14:tracePt t="15196" x="2171700" y="873125"/>
          <p14:tracePt t="15202" x="2165350" y="873125"/>
          <p14:tracePt t="15219" x="2155825" y="869950"/>
          <p14:tracePt t="15236" x="2146300" y="863600"/>
          <p14:tracePt t="15252" x="2127250" y="850900"/>
          <p14:tracePt t="15269" x="2117725" y="850900"/>
          <p14:tracePt t="15286" x="2108200" y="844550"/>
          <p14:tracePt t="15302" x="2085975" y="844550"/>
          <p14:tracePt t="15319" x="2076450" y="844550"/>
          <p14:tracePt t="15359" x="2079625" y="844550"/>
          <p14:tracePt t="15369" x="2082800" y="847725"/>
          <p14:tracePt t="15386" x="2111375" y="857250"/>
          <p14:tracePt t="15402" x="2168525" y="876300"/>
          <p14:tracePt t="15418" x="2200275" y="889000"/>
          <p14:tracePt t="15435" x="2222500" y="908050"/>
          <p14:tracePt t="15453" x="2238375" y="911225"/>
          <p14:tracePt t="15469" x="2241550" y="911225"/>
          <p14:tracePt t="15502" x="2232025" y="911225"/>
          <p14:tracePt t="15518" x="2209800" y="904875"/>
          <p14:tracePt t="15537" x="2174875" y="879475"/>
          <p14:tracePt t="15552" x="2143125" y="866775"/>
          <p14:tracePt t="15569" x="2127250" y="863600"/>
          <p14:tracePt t="15586" x="2117725" y="857250"/>
          <p14:tracePt t="15603" x="2098675" y="857250"/>
          <p14:tracePt t="15619" x="2089150" y="857250"/>
          <p14:tracePt t="15667" x="2095500" y="857250"/>
          <p14:tracePt t="15674" x="2111375" y="857250"/>
          <p14:tracePt t="15687" x="2127250" y="863600"/>
          <p14:tracePt t="15702" x="2143125" y="869950"/>
          <p14:tracePt t="15719" x="2159000" y="869950"/>
          <p14:tracePt t="15737" x="2162175" y="869950"/>
          <p14:tracePt t="15780" x="2149475" y="869950"/>
          <p14:tracePt t="15787" x="2146300" y="869950"/>
          <p14:tracePt t="15802" x="2136775" y="869950"/>
          <p14:tracePt t="15819" x="2127250" y="866775"/>
          <p14:tracePt t="15837" x="2111375" y="866775"/>
          <p14:tracePt t="15853" x="2111375" y="863600"/>
          <p14:tracePt t="15923" x="2114550" y="863600"/>
          <p14:tracePt t="15931" x="2117725" y="863600"/>
          <p14:tracePt t="15938" x="2124075" y="863600"/>
          <p14:tracePt t="15953" x="2133600" y="863600"/>
          <p14:tracePt t="15969" x="2143125" y="863600"/>
          <p14:tracePt t="15987" x="2162175" y="863600"/>
          <p14:tracePt t="16002" x="2168525" y="863600"/>
          <p14:tracePt t="16044" x="2165350" y="863600"/>
          <p14:tracePt t="16052" x="2162175" y="863600"/>
          <p14:tracePt t="16068" x="2146300" y="863600"/>
          <p14:tracePt t="16086" x="2130425" y="863600"/>
          <p14:tracePt t="16102" x="2127250" y="863600"/>
          <p14:tracePt t="16202" x="2133600" y="863600"/>
          <p14:tracePt t="16208" x="2136775" y="863600"/>
          <p14:tracePt t="16218" x="2143125" y="863600"/>
          <p14:tracePt t="16237" x="2162175" y="863600"/>
          <p14:tracePt t="16253" x="2168525" y="863600"/>
          <p14:tracePt t="16269" x="2171700" y="863600"/>
          <p14:tracePt t="18248" x="2219325" y="889000"/>
          <p14:tracePt t="18255" x="2305050" y="942975"/>
          <p14:tracePt t="18270" x="2489200" y="1079500"/>
          <p14:tracePt t="18286" x="2705100" y="1235075"/>
          <p14:tracePt t="18308" x="3219450" y="1568450"/>
          <p14:tracePt t="18323" x="3651250" y="1819275"/>
          <p14:tracePt t="18344" x="4232275" y="2035175"/>
          <p14:tracePt t="18371" x="4695825" y="2200275"/>
          <p14:tracePt t="18403" x="5003800" y="2301875"/>
          <p14:tracePt t="18419" x="5067300" y="2320925"/>
          <p14:tracePt t="18435" x="5083175" y="2333625"/>
          <p14:tracePt t="18452" x="5089525" y="2333625"/>
          <p14:tracePt t="18470" x="5089525" y="2324100"/>
          <p14:tracePt t="18485" x="5076825" y="2314575"/>
          <p14:tracePt t="18502" x="5038725" y="2289175"/>
          <p14:tracePt t="18519" x="4940300" y="2219325"/>
          <p14:tracePt t="18535" x="4838700" y="2152650"/>
          <p14:tracePt t="18553" x="4670425" y="2066925"/>
          <p14:tracePt t="18569" x="4419600" y="1955800"/>
          <p14:tracePt t="18586" x="4241800" y="1889125"/>
          <p14:tracePt t="18605" x="4038600" y="1838325"/>
          <p14:tracePt t="18619" x="3952875" y="1822450"/>
          <p14:tracePt t="18635" x="3867150" y="1797050"/>
          <p14:tracePt t="18652" x="3803650" y="1790700"/>
          <p14:tracePt t="18668" x="3756025" y="1790700"/>
          <p14:tracePt t="18685" x="3740150" y="1790700"/>
          <p14:tracePt t="18702" x="3736975" y="1793875"/>
          <p14:tracePt t="18719" x="3736975" y="1819275"/>
          <p14:tracePt t="18736" x="3781425" y="1870075"/>
          <p14:tracePt t="18752" x="3863975" y="1943100"/>
          <p14:tracePt t="18768" x="4083050" y="2073275"/>
          <p14:tracePt t="18785" x="4197350" y="2152650"/>
          <p14:tracePt t="18802" x="4289425" y="2209800"/>
          <p14:tracePt t="18819" x="4419600" y="2286000"/>
          <p14:tracePt t="18836" x="4476750" y="2311400"/>
          <p14:tracePt t="18853" x="4498975" y="2317750"/>
          <p14:tracePt t="18869" x="4514850" y="2317750"/>
          <p14:tracePt t="18885" x="4530725" y="2298700"/>
          <p14:tracePt t="18902" x="4530725" y="2270125"/>
          <p14:tracePt t="18918" x="4514850" y="2206625"/>
          <p14:tracePt t="18935" x="4502150" y="2146300"/>
          <p14:tracePt t="18951" x="4486275" y="2082800"/>
          <p14:tracePt t="18968" x="4479925" y="2000250"/>
          <p14:tracePt t="18985" x="4479925" y="1965325"/>
          <p14:tracePt t="19002" x="4479925" y="1943100"/>
          <p14:tracePt t="19018" x="4492625" y="1927225"/>
          <p14:tracePt t="19035" x="4521200" y="1905000"/>
          <p14:tracePt t="19052" x="4568825" y="1885950"/>
          <p14:tracePt t="19069" x="4679950" y="1863725"/>
          <p14:tracePt t="19086" x="4810125" y="1838325"/>
          <p14:tracePt t="19103" x="4972050" y="1819275"/>
          <p14:tracePt t="19119" x="5245100" y="1825625"/>
          <p14:tracePt t="19136" x="5464175" y="1882775"/>
          <p14:tracePt t="19152" x="5727700" y="1987550"/>
          <p14:tracePt t="19169" x="6153150" y="2216150"/>
          <p14:tracePt t="19186" x="6483350" y="2374900"/>
          <p14:tracePt t="19203" x="6905625" y="2657475"/>
          <p14:tracePt t="19220" x="7143750" y="2819400"/>
          <p14:tracePt t="19236" x="7302500" y="2940050"/>
          <p14:tracePt t="19254" x="7496175" y="3146425"/>
          <p14:tracePt t="19269" x="7585075" y="3251200"/>
          <p14:tracePt t="19288" x="7632700" y="3330575"/>
          <p14:tracePt t="19302" x="7670800" y="3409950"/>
          <p14:tracePt t="19318" x="7702550" y="3533775"/>
          <p14:tracePt t="19335" x="7708900" y="3597275"/>
          <p14:tracePt t="19353" x="7705725" y="3673475"/>
          <p14:tracePt t="19369" x="7693025" y="3711575"/>
          <p14:tracePt t="19386" x="7683500" y="3736975"/>
          <p14:tracePt t="19404" x="7654925" y="3756025"/>
          <p14:tracePt t="19419" x="7632700" y="3756025"/>
          <p14:tracePt t="19435" x="7604125" y="3756025"/>
          <p14:tracePt t="19451" x="7581900" y="3756025"/>
          <p14:tracePt t="19453" x="7569200" y="3756025"/>
          <p14:tracePt t="19468" x="7540625" y="3756025"/>
          <p14:tracePt t="19485" x="7524750" y="3746500"/>
          <p14:tracePt t="19502" x="7499350" y="3708400"/>
          <p14:tracePt t="19519" x="7442200" y="3578225"/>
          <p14:tracePt t="19535" x="7404100" y="3489325"/>
          <p14:tracePt t="19553" x="7346950" y="3352800"/>
          <p14:tracePt t="19569" x="7283450" y="3216275"/>
          <p14:tracePt t="19585" x="7232650" y="3114675"/>
          <p14:tracePt t="19601" x="7194550" y="3038475"/>
          <p14:tracePt t="19618" x="7118350" y="2895600"/>
          <p14:tracePt t="19867" x="7048500" y="2876550"/>
          <p14:tracePt t="19875" x="6975475" y="2860675"/>
          <p14:tracePt t="19885" x="6905625" y="2851150"/>
          <p14:tracePt t="19902" x="6673850" y="2825750"/>
          <p14:tracePt t="19918" x="6569075" y="2806700"/>
          <p14:tracePt t="19935" x="6486525" y="2806700"/>
          <p14:tracePt t="19953" x="6391275" y="2800350"/>
          <p14:tracePt t="19969" x="6327775" y="2794000"/>
          <p14:tracePt t="19985" x="6283325" y="2787650"/>
          <p14:tracePt t="20002" x="6254750" y="2787650"/>
          <p14:tracePt t="20018" x="6242050" y="2787650"/>
          <p14:tracePt t="20035" x="6235700" y="2787650"/>
          <p14:tracePt t="20053" x="6238875" y="2778125"/>
          <p14:tracePt t="20069" x="6257925" y="2768600"/>
          <p14:tracePt t="20086" x="6283325" y="2749550"/>
          <p14:tracePt t="20103" x="6311900" y="2733675"/>
          <p14:tracePt t="20119" x="6321425" y="2724150"/>
          <p14:tracePt t="20135" x="6337300" y="2714625"/>
          <p14:tracePt t="20152" x="6350000" y="2692400"/>
          <p14:tracePt t="20168" x="6365875" y="2682875"/>
          <p14:tracePt t="20185" x="6375400" y="2673350"/>
          <p14:tracePt t="20203" x="6375400" y="2657475"/>
          <p14:tracePt t="20219" x="6375400" y="2641600"/>
          <p14:tracePt t="20236" x="6375400" y="2632075"/>
          <p14:tracePt t="20438" x="6369050" y="2635250"/>
          <p14:tracePt t="20445" x="6356350" y="2647950"/>
          <p14:tracePt t="20452" x="6337300" y="2660650"/>
          <p14:tracePt t="20468" x="6289675" y="2689225"/>
          <p14:tracePt t="20485" x="6245225" y="2714625"/>
          <p14:tracePt t="20488" x="6223000" y="2727325"/>
          <p14:tracePt t="20502" x="6175375" y="2762250"/>
          <p14:tracePt t="20519" x="6137275" y="2787650"/>
          <p14:tracePt t="20536" x="6089650" y="2819400"/>
          <p14:tracePt t="20552" x="6026150" y="2860675"/>
          <p14:tracePt t="20569" x="5978525" y="2886075"/>
          <p14:tracePt t="20585" x="5953125" y="2911475"/>
          <p14:tracePt t="20601" x="5908675" y="2955925"/>
          <p14:tracePt t="20618" x="5876925" y="2987675"/>
          <p14:tracePt t="20635" x="5835650" y="3013075"/>
          <p14:tracePt t="20652" x="5778500" y="3057525"/>
          <p14:tracePt t="20669" x="5753100" y="3082925"/>
          <p14:tracePt t="20686" x="5721350" y="3114675"/>
          <p14:tracePt t="20702" x="5699125" y="3143250"/>
          <p14:tracePt t="20719" x="5689600" y="3162300"/>
          <p14:tracePt t="20735" x="5676900" y="3190875"/>
          <p14:tracePt t="20752" x="5648325" y="3225800"/>
          <p14:tracePt t="20769" x="5622925" y="3257550"/>
          <p14:tracePt t="20786" x="5591175" y="3282950"/>
          <p14:tracePt t="20802" x="5553075" y="3324225"/>
          <p14:tracePt t="20819" x="5518150" y="3375025"/>
          <p14:tracePt t="20836" x="5508625" y="3403600"/>
          <p14:tracePt t="20852" x="5489575" y="3444875"/>
          <p14:tracePt t="20868" x="5470525" y="3470275"/>
          <p14:tracePt t="20885" x="5457825" y="3502025"/>
          <p14:tracePt t="20902" x="5454650" y="3533775"/>
          <p14:tracePt t="20919" x="5454650" y="3562350"/>
          <p14:tracePt t="20936" x="5454650" y="3584575"/>
          <p14:tracePt t="20952" x="5454650" y="3613150"/>
          <p14:tracePt t="20969" x="5454650" y="3635375"/>
          <p14:tracePt t="20985" x="5454650" y="3648075"/>
          <p14:tracePt t="20988" x="5454650" y="3660775"/>
          <p14:tracePt t="21002" x="5454650" y="3676650"/>
          <p14:tracePt t="21018" x="5454650" y="3689350"/>
          <p14:tracePt t="21035" x="5464175" y="3698875"/>
          <p14:tracePt t="21051" x="5483225" y="3733800"/>
          <p14:tracePt t="21069" x="5492750" y="3749675"/>
          <p14:tracePt t="21086" x="5508625" y="3778250"/>
          <p14:tracePt t="21102" x="5514975" y="3800475"/>
          <p14:tracePt t="21118" x="5524500" y="3810000"/>
          <p14:tracePt t="21135" x="5534025" y="3825875"/>
          <p14:tracePt t="21151" x="5549900" y="3838575"/>
          <p14:tracePt t="21168" x="5553075" y="3848100"/>
          <p14:tracePt t="21185" x="5559425" y="3857625"/>
          <p14:tracePt t="21202" x="5568950" y="3879850"/>
          <p14:tracePt t="21219" x="5584825" y="3883025"/>
          <p14:tracePt t="21237" x="5600700" y="3883025"/>
          <p14:tracePt t="21252" x="5610225" y="3883025"/>
          <p14:tracePt t="21268" x="5622925" y="3883025"/>
          <p14:tracePt t="21285" x="5654675" y="3883025"/>
          <p14:tracePt t="21301" x="5680075" y="3883025"/>
          <p14:tracePt t="21318" x="5708650" y="3883025"/>
          <p14:tracePt t="21336" x="5730875" y="3883025"/>
          <p14:tracePt t="21352" x="5772150" y="3895725"/>
          <p14:tracePt t="21368" x="5794375" y="3902075"/>
          <p14:tracePt t="21386" x="5832475" y="3927475"/>
          <p14:tracePt t="21402" x="5842000" y="3927475"/>
          <p14:tracePt t="21418" x="5851525" y="3927475"/>
          <p14:tracePt t="21808" x="5842000" y="3889375"/>
          <p14:tracePt t="21815" x="5832475" y="3841750"/>
          <p14:tracePt t="21822" x="5826125" y="3794125"/>
          <p14:tracePt t="21836" x="5826125" y="3679825"/>
          <p14:tracePt t="21852" x="5848350" y="3568700"/>
          <p14:tracePt t="21869" x="5880100" y="3482975"/>
          <p14:tracePt t="21885" x="5940425" y="3371850"/>
          <p14:tracePt t="21901" x="5988050" y="3292475"/>
          <p14:tracePt t="21918" x="6035675" y="3222625"/>
          <p14:tracePt t="21936" x="6108700" y="3152775"/>
          <p14:tracePt t="21952" x="6159500" y="3108325"/>
          <p14:tracePt t="21969" x="6197600" y="3082925"/>
          <p14:tracePt t="21986" x="6270625" y="3041650"/>
          <p14:tracePt t="22001" x="6324600" y="3025775"/>
          <p14:tracePt t="22018" x="6378575" y="3013075"/>
          <p14:tracePt t="22035" x="6442075" y="3013075"/>
          <p14:tracePt t="22052" x="6486525" y="3013075"/>
          <p14:tracePt t="22068" x="6508750" y="3013075"/>
          <p14:tracePt t="22086" x="6550025" y="3013075"/>
          <p14:tracePt t="22102" x="6569075" y="3013075"/>
          <p14:tracePt t="22119" x="6600825" y="3013075"/>
          <p14:tracePt t="22135" x="6635750" y="2997200"/>
          <p14:tracePt t="22152" x="6673850" y="2984500"/>
          <p14:tracePt t="22168" x="6696075" y="2971800"/>
          <p14:tracePt t="22185" x="6737350" y="2952750"/>
          <p14:tracePt t="22202" x="6756400" y="2936875"/>
          <p14:tracePt t="22218" x="6778625" y="2921000"/>
          <p14:tracePt t="22235" x="6794500" y="2892425"/>
          <p14:tracePt t="22251" x="6804025" y="2876550"/>
          <p14:tracePt t="22269" x="6813550" y="2867025"/>
          <p14:tracePt t="22285" x="6835775" y="2844800"/>
          <p14:tracePt t="22301" x="6845300" y="2828925"/>
          <p14:tracePt t="22318" x="6858000" y="2813050"/>
          <p14:tracePt t="22336" x="6867525" y="2800350"/>
          <p14:tracePt t="22352" x="6867525" y="2790825"/>
          <p14:tracePt t="22369" x="6867525" y="2774950"/>
          <p14:tracePt t="22402" x="6877050" y="2774950"/>
          <p14:tracePt t="22419" x="6892925" y="2774950"/>
          <p14:tracePt t="22434" x="6905625" y="2774950"/>
          <p14:tracePt t="22451" x="6915150" y="2774950"/>
          <p14:tracePt t="22468" x="6937375" y="2774950"/>
          <p14:tracePt t="22485" x="6985000" y="2778125"/>
          <p14:tracePt t="22501" x="7023100" y="2797175"/>
          <p14:tracePt t="22519" x="7070725" y="2822575"/>
          <p14:tracePt t="22522" x="7089775" y="2835275"/>
          <p14:tracePt t="22536" x="7137400" y="2870200"/>
          <p14:tracePt t="22552" x="7175500" y="2895600"/>
          <p14:tracePt t="22568" x="7223125" y="2927350"/>
          <p14:tracePt t="22585" x="7299325" y="2978150"/>
          <p14:tracePt t="22602" x="7381875" y="3035300"/>
          <p14:tracePt t="22619" x="7451725" y="3098800"/>
          <p14:tracePt t="22636" x="7543800" y="3175000"/>
          <p14:tracePt t="22653" x="7581900" y="3206750"/>
          <p14:tracePt t="22669" x="7607300" y="3238500"/>
          <p14:tracePt t="22685" x="7651750" y="3282950"/>
          <p14:tracePt t="22701" x="7670800" y="3305175"/>
          <p14:tracePt t="22718" x="7686675" y="3330575"/>
          <p14:tracePt t="22735" x="7712075" y="3365500"/>
          <p14:tracePt t="22751" x="7721600" y="3381375"/>
          <p14:tracePt t="22768" x="7727950" y="3409950"/>
          <p14:tracePt t="22785" x="7727950" y="3441700"/>
          <p14:tracePt t="22802" x="7727950" y="3467100"/>
          <p14:tracePt t="22818" x="7727950" y="3486150"/>
          <p14:tracePt t="22835" x="7727950" y="3511550"/>
          <p14:tracePt t="22852" x="7727950" y="3524250"/>
          <p14:tracePt t="22868" x="7727950" y="3533775"/>
          <p14:tracePt t="22885" x="7727950" y="3546475"/>
          <p14:tracePt t="22902" x="7727950" y="3562350"/>
          <p14:tracePt t="22918" x="7727950" y="3571875"/>
          <p14:tracePt t="22936" x="7727950" y="3587750"/>
          <p14:tracePt t="22952" x="7727950" y="3597275"/>
          <p14:tracePt t="22969" x="7727950" y="3613150"/>
          <p14:tracePt t="22985" x="7727950" y="3625850"/>
          <p14:tracePt t="23002" x="7727950" y="3635375"/>
          <p14:tracePt t="23018" x="7727950" y="3644900"/>
          <p14:tracePt t="23021" x="7727950" y="3651250"/>
          <p14:tracePt t="23035" x="7724775" y="3667125"/>
          <p14:tracePt t="23052" x="7721600" y="3676650"/>
          <p14:tracePt t="23069" x="7712075" y="3686175"/>
          <p14:tracePt t="23085" x="7693025" y="3714750"/>
          <p14:tracePt t="23102" x="7680325" y="3736975"/>
          <p14:tracePt t="23119" x="7670800" y="3756025"/>
          <p14:tracePt t="23135" x="7661275" y="3765550"/>
          <p14:tracePt t="23151" x="7651750" y="3781425"/>
          <p14:tracePt t="23169" x="7635875" y="3794125"/>
          <p14:tracePt t="23185" x="7620000" y="3813175"/>
          <p14:tracePt t="23202" x="7597775" y="3825875"/>
          <p14:tracePt t="23220" x="7553325" y="3841750"/>
          <p14:tracePt t="23235" x="7524750" y="3854450"/>
          <p14:tracePt t="23252" x="7502525" y="3860800"/>
          <p14:tracePt t="23269" x="7461250" y="3860800"/>
          <p14:tracePt t="23285" x="7439025" y="3873500"/>
          <p14:tracePt t="23301" x="7400925" y="3879850"/>
          <p14:tracePt t="23319" x="7369175" y="3879850"/>
          <p14:tracePt t="23335" x="7337425" y="3879850"/>
          <p14:tracePt t="23351" x="7315200" y="3879850"/>
          <p14:tracePt t="23369" x="7283450" y="3879850"/>
          <p14:tracePt t="23385" x="7261225" y="3879850"/>
          <p14:tracePt t="23402" x="7245350" y="3886200"/>
          <p14:tracePt t="23418" x="7223125" y="3886200"/>
          <p14:tracePt t="23435" x="7210425" y="3889375"/>
          <p14:tracePt t="23451" x="7200900" y="3889375"/>
          <p14:tracePt t="23469" x="7178675" y="3895725"/>
          <p14:tracePt t="23485" x="7169150" y="3895725"/>
          <p14:tracePt t="23501" x="7159625" y="3895725"/>
          <p14:tracePt t="23518" x="7143750" y="3895725"/>
          <p14:tracePt t="23535" x="7131050" y="3895725"/>
          <p14:tracePt t="23551" x="7121525" y="3895725"/>
          <p14:tracePt t="23598" x="7121525" y="3898900"/>
          <p14:tracePt t="23619" x="7121525" y="3905250"/>
          <p14:tracePt t="23626" x="7121525" y="3908425"/>
          <p14:tracePt t="23641" x="7121525" y="3914775"/>
          <p14:tracePt t="24297" x="7108825" y="3905250"/>
          <p14:tracePt t="24304" x="7096125" y="3895725"/>
          <p14:tracePt t="24318" x="7073900" y="3870325"/>
          <p14:tracePt t="24334" x="7042150" y="3838575"/>
          <p14:tracePt t="24352" x="7016750" y="3813175"/>
          <p14:tracePt t="24369" x="6972300" y="3768725"/>
          <p14:tracePt t="24385" x="6946900" y="3746500"/>
          <p14:tracePt t="24419" x="6880225" y="3689350"/>
          <p14:tracePt t="24451" x="6823075" y="3644900"/>
          <p14:tracePt t="24468" x="6794500" y="3616325"/>
          <p14:tracePt t="24484" x="6781800" y="3594100"/>
          <p14:tracePt t="24501" x="6772275" y="3578225"/>
          <p14:tracePt t="24518" x="6753225" y="3552825"/>
          <p14:tracePt t="24535" x="6740525" y="3540125"/>
          <p14:tracePt t="24552" x="6731000" y="3527425"/>
          <p14:tracePt t="24555" x="6724650" y="3514725"/>
          <p14:tracePt t="24568" x="6715125" y="3492500"/>
          <p14:tracePt t="24585" x="6699250" y="3476625"/>
          <p14:tracePt t="24602" x="6692900" y="3451225"/>
          <p14:tracePt t="24618" x="6673850" y="3416300"/>
          <p14:tracePt t="24635" x="6670675" y="3394075"/>
          <p14:tracePt t="24652" x="6664325" y="3375025"/>
          <p14:tracePt t="24669" x="6664325" y="3352800"/>
          <p14:tracePt t="24685" x="6664325" y="3343275"/>
          <p14:tracePt t="24703" x="6664325" y="3324225"/>
          <p14:tracePt t="24718" x="6664325" y="3317875"/>
          <p14:tracePt t="25060" x="6664325" y="3321050"/>
          <p14:tracePt t="25067" x="6664325" y="3324225"/>
          <p14:tracePt t="25074" x="6664325" y="3330575"/>
          <p14:tracePt t="25084" x="6664325" y="3340100"/>
          <p14:tracePt t="25101" x="6664325" y="3349625"/>
          <p14:tracePt t="25118" x="6664325" y="3365500"/>
          <p14:tracePt t="25135" x="6664325" y="3375025"/>
          <p14:tracePt t="25167" x="6664325" y="3403600"/>
          <p14:tracePt t="25201" x="6664325" y="3419475"/>
          <p14:tracePt t="25325" x="6664325" y="3413125"/>
          <p14:tracePt t="25339" x="6664325" y="3406775"/>
          <p14:tracePt t="25347" x="6664325" y="3403600"/>
          <p14:tracePt t="25353" x="6664325" y="3397250"/>
          <p14:tracePt t="25369" x="6664325" y="3384550"/>
          <p14:tracePt t="25385" x="6664325" y="3371850"/>
          <p14:tracePt t="25402" x="6667500" y="3340100"/>
          <p14:tracePt t="25418" x="6667500" y="3311525"/>
          <p14:tracePt t="25435" x="6667500" y="3295650"/>
          <p14:tracePt t="25452" x="6667500" y="3270250"/>
          <p14:tracePt t="25467" x="6667500" y="3260725"/>
          <p14:tracePt t="25485" x="6667500" y="3248025"/>
          <p14:tracePt t="25502" x="6667500" y="3235325"/>
          <p14:tracePt t="25518" x="6667500" y="3219450"/>
          <p14:tracePt t="25746" x="6667500" y="3222625"/>
          <p14:tracePt t="25752" x="6664325" y="3225800"/>
          <p14:tracePt t="25768" x="6661150" y="3235325"/>
          <p14:tracePt t="25785" x="6654800" y="3251200"/>
          <p14:tracePt t="25801" x="6654800" y="3267075"/>
          <p14:tracePt t="25818" x="6654800" y="3276600"/>
          <p14:tracePt t="25835" x="6654800" y="3286125"/>
          <p14:tracePt t="25851" x="6654800" y="3305175"/>
          <p14:tracePt t="25867" x="6654800" y="3314700"/>
          <p14:tracePt t="25884" x="6654800" y="3321050"/>
          <p14:tracePt t="25901" x="6654800" y="3324225"/>
          <p14:tracePt t="25918" x="6654800" y="3330575"/>
          <p14:tracePt t="26823" x="6657975" y="3346450"/>
          <p14:tracePt t="26829" x="6664325" y="3359150"/>
          <p14:tracePt t="26837" x="6670675" y="3371850"/>
          <p14:tracePt t="26852" x="6683375" y="3400425"/>
          <p14:tracePt t="26868" x="6699250" y="3425825"/>
          <p14:tracePt t="26885" x="6737350" y="3467100"/>
          <p14:tracePt t="26918" x="6788150" y="3517900"/>
          <p14:tracePt t="26952" x="6829425" y="3556000"/>
          <p14:tracePt t="26968" x="6848475" y="3581400"/>
          <p14:tracePt t="26985" x="6864350" y="3594100"/>
          <p14:tracePt t="27001" x="6873875" y="3603625"/>
          <p14:tracePt t="27017" x="6889750" y="3622675"/>
          <p14:tracePt t="27035" x="6899275" y="3635375"/>
          <p14:tracePt t="27051" x="6902450" y="3644900"/>
          <p14:tracePt t="27068" x="6902450" y="3654425"/>
          <p14:tracePt t="27085" x="6902450" y="3670300"/>
          <p14:tracePt t="27102" x="6908800" y="3670300"/>
          <p14:tracePt t="27135" x="6911975" y="3670300"/>
          <p14:tracePt t="27143" x="6918325" y="3670300"/>
          <p14:tracePt t="27151" x="6924675" y="3670300"/>
          <p14:tracePt t="27167" x="6934200" y="3670300"/>
          <p14:tracePt t="27185" x="6937375" y="3670300"/>
          <p14:tracePt t="27286" x="6924675" y="3663950"/>
          <p14:tracePt t="27292" x="6921500" y="3657600"/>
          <p14:tracePt t="27300" x="6915150" y="3654425"/>
          <p14:tracePt t="27317" x="6911975" y="3644900"/>
          <p14:tracePt t="27335" x="6902450" y="3629025"/>
          <p14:tracePt t="27351" x="6896100" y="3613150"/>
          <p14:tracePt t="27368" x="6896100" y="3590925"/>
          <p14:tracePt t="27385" x="6896100" y="3578225"/>
          <p14:tracePt t="27401" x="6896100" y="3562350"/>
          <p14:tracePt t="27417" x="6896100" y="3552825"/>
          <p14:tracePt t="27466" x="6896100" y="3546475"/>
          <p14:tracePt t="27514" x="6896100" y="3543300"/>
          <p14:tracePt t="27593" x="6899275" y="3543300"/>
          <p14:tracePt t="27600" x="6902450" y="3543300"/>
          <p14:tracePt t="27628" x="6908800" y="3543300"/>
          <p14:tracePt t="27722" x="6908800" y="3549650"/>
          <p14:tracePt t="27728" x="6908800" y="3552825"/>
          <p14:tracePt t="27736" x="6908800" y="3559175"/>
          <p14:tracePt t="27752" x="6908800" y="3575050"/>
          <p14:tracePt t="27768" x="6902450" y="3584575"/>
          <p14:tracePt t="27785" x="6886575" y="3597275"/>
          <p14:tracePt t="27801" x="6870700" y="3606800"/>
          <p14:tracePt t="27817" x="6858000" y="3632200"/>
          <p14:tracePt t="27834" x="6845300" y="3644900"/>
          <p14:tracePt t="27851" x="6838950" y="3654425"/>
          <p14:tracePt t="27867" x="6838950" y="3670300"/>
          <p14:tracePt t="27884" x="6835775" y="3686175"/>
          <p14:tracePt t="27901" x="6826250" y="3689350"/>
          <p14:tracePt t="27949" x="6819900" y="3689350"/>
          <p14:tracePt t="27993" x="6819900" y="3683000"/>
          <p14:tracePt t="28000" x="6819900" y="3679825"/>
          <p14:tracePt t="28006" x="6819900" y="3673475"/>
          <p14:tracePt t="28018" x="6819900" y="3663950"/>
          <p14:tracePt t="28035" x="6823075" y="3641725"/>
          <p14:tracePt t="28052" x="6832600" y="3625850"/>
          <p14:tracePt t="28068" x="6842125" y="3609975"/>
          <p14:tracePt t="28085" x="6858000" y="3597275"/>
          <p14:tracePt t="28101" x="6867525" y="3587750"/>
          <p14:tracePt t="28118" x="6883400" y="3578225"/>
          <p14:tracePt t="28135" x="6899275" y="3562350"/>
          <p14:tracePt t="28150" x="6908800" y="3552825"/>
          <p14:tracePt t="28167" x="6911975" y="3546475"/>
          <p14:tracePt t="28184" x="6918325" y="3543300"/>
          <p14:tracePt t="28200" x="6921500" y="3543300"/>
          <p14:tracePt t="28218" x="6934200" y="3543300"/>
          <p14:tracePt t="28235" x="6934200" y="3536950"/>
          <p14:tracePt t="28327" x="6924675" y="3536950"/>
          <p14:tracePt t="28334" x="6921500" y="3536950"/>
          <p14:tracePt t="28341" x="6915150" y="3536950"/>
          <p14:tracePt t="28351" x="6911975" y="3536950"/>
          <p14:tracePt t="28368" x="6902450" y="3536950"/>
          <p14:tracePt t="28385" x="6886575" y="3536950"/>
          <p14:tracePt t="28401" x="6870700" y="3543300"/>
          <p14:tracePt t="28417" x="6861175" y="3552825"/>
          <p14:tracePt t="28434" x="6845300" y="3575050"/>
          <p14:tracePt t="28451" x="6835775" y="3584575"/>
          <p14:tracePt t="28468" x="6819900" y="3594100"/>
          <p14:tracePt t="28484" x="6807200" y="3603625"/>
          <p14:tracePt t="28501" x="6797675" y="3603625"/>
          <p14:tracePt t="28563" x="6797675" y="3597275"/>
          <p14:tracePt t="28568" x="6797675" y="3590925"/>
          <p14:tracePt t="28584" x="6804025" y="3581400"/>
          <p14:tracePt t="28601" x="6807200" y="3571875"/>
          <p14:tracePt t="28655" x="6807200" y="3562350"/>
          <p14:tracePt t="29489" x="6807200" y="3571875"/>
          <p14:tracePt t="29496" x="6807200" y="3581400"/>
          <p14:tracePt t="29503" x="6807200" y="3590925"/>
          <p14:tracePt t="29517" x="6797675" y="3622675"/>
          <p14:tracePt t="29534" x="6765925" y="3660775"/>
          <p14:tracePt t="29551" x="6619875" y="3752850"/>
          <p14:tracePt t="29585" x="5864225" y="4076700"/>
          <p14:tracePt t="29618" x="4784725" y="4410075"/>
          <p14:tracePt t="29635" x="4391025" y="4511675"/>
          <p14:tracePt t="29652" x="3781425" y="4692650"/>
          <p14:tracePt t="29670" x="3435350" y="4775200"/>
          <p14:tracePt t="29686" x="3209925" y="4845050"/>
          <p14:tracePt t="29702" x="3009900" y="4921250"/>
          <p14:tracePt t="29718" x="2813050" y="5010150"/>
          <p14:tracePt t="29735" x="2755900" y="5038725"/>
          <p14:tracePt t="29751" x="2708275" y="5073650"/>
          <p14:tracePt t="29767" x="2673350" y="5102225"/>
          <p14:tracePt t="29784" x="2663825" y="5111750"/>
          <p14:tracePt t="29801" x="2654300" y="5127625"/>
          <p14:tracePt t="29818" x="2638425" y="5143500"/>
          <p14:tracePt t="29834" x="2638425" y="5153025"/>
          <p14:tracePt t="29851" x="2638425" y="5162550"/>
          <p14:tracePt t="29868" x="2628900" y="5178425"/>
          <p14:tracePt t="29884" x="2619375" y="5178425"/>
          <p14:tracePt t="29901" x="2609850" y="5178425"/>
          <p14:tracePt t="29917" x="2593975" y="5178425"/>
          <p14:tracePt t="29934" x="2578100" y="5165725"/>
          <p14:tracePt t="29951" x="2565400" y="5133975"/>
          <p14:tracePt t="29968" x="2546350" y="5070475"/>
          <p14:tracePt t="29985" x="2533650" y="5016500"/>
          <p14:tracePt t="30002" x="2501900" y="4978400"/>
          <p14:tracePt t="30018" x="2463800" y="4924425"/>
          <p14:tracePt t="30034" x="2432050" y="4899025"/>
          <p14:tracePt t="30053" x="2409825" y="4883150"/>
          <p14:tracePt t="30068" x="2393950" y="4873625"/>
          <p14:tracePt t="30084" x="2384425" y="4864100"/>
          <p14:tracePt t="30102" x="2368550" y="4845050"/>
          <p14:tracePt t="30118" x="2339975" y="4832350"/>
          <p14:tracePt t="30135" x="2317750" y="4819650"/>
          <p14:tracePt t="30152" x="2273300" y="4803775"/>
          <p14:tracePt t="30168" x="2263775" y="4784725"/>
          <p14:tracePt t="30184" x="2254250" y="4775200"/>
          <p14:tracePt t="30201" x="2244725" y="4775200"/>
          <p14:tracePt t="30218" x="2222500" y="4775200"/>
          <p14:tracePt t="30234" x="2219325" y="4772025"/>
          <p14:tracePt t="30251" x="2209800" y="4765675"/>
          <p14:tracePt t="30267" x="2193925" y="4752975"/>
          <p14:tracePt t="30284" x="2178050" y="4740275"/>
          <p14:tracePt t="30302" x="2162175" y="4740275"/>
          <p14:tracePt t="30318" x="2152650" y="4740275"/>
          <p14:tracePt t="30334" x="2149475" y="4740275"/>
          <p14:tracePt t="30588" x="2168525" y="4730750"/>
          <p14:tracePt t="30595" x="2197100" y="4714875"/>
          <p14:tracePt t="30603" x="2228850" y="4692650"/>
          <p14:tracePt t="30618" x="2273300" y="4667250"/>
          <p14:tracePt t="30635" x="2311400" y="4641850"/>
          <p14:tracePt t="30637" x="2339975" y="4619625"/>
          <p14:tracePt t="30651" x="2378075" y="4594225"/>
          <p14:tracePt t="30668" x="2425700" y="4559300"/>
          <p14:tracePt t="30684" x="2451100" y="4537075"/>
          <p14:tracePt t="30701" x="2479675" y="4514850"/>
          <p14:tracePt t="30718" x="2489200" y="4498975"/>
          <p14:tracePt t="30734" x="2495550" y="4489450"/>
          <p14:tracePt t="30953" x="2495550" y="4483100"/>
          <p14:tracePt t="30960" x="2498725" y="4476750"/>
          <p14:tracePt t="31081" x="2498725" y="4473575"/>
          <p14:tracePt t="31317" x="2505075" y="4473575"/>
          <p14:tracePt t="31334" x="2498725" y="4473575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" descr="fraise_gariguet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0"/>
            <a:ext cx="30511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4" descr="Closeup_of_a_strawber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3643313"/>
            <a:ext cx="4503737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5" descr="multiple-fraise-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5"/>
            <a:ext cx="20701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6" descr="Calice et calicule de frais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785813"/>
            <a:ext cx="2646363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Text Box 7"/>
          <p:cNvSpPr txBox="1">
            <a:spLocks noChangeArrowheads="1"/>
          </p:cNvSpPr>
          <p:nvPr/>
        </p:nvSpPr>
        <p:spPr bwMode="auto">
          <a:xfrm>
            <a:off x="395288" y="0"/>
            <a:ext cx="68929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FF00FF"/>
                </a:solidFill>
              </a:rPr>
              <a:t>Fruit de  la fraise</a:t>
            </a:r>
            <a:r>
              <a:rPr lang="fr-FR" altLang="fr-FR"/>
              <a:t> </a:t>
            </a:r>
            <a:r>
              <a:rPr lang="fr-FR" altLang="fr-FR" i="1">
                <a:solidFill>
                  <a:srgbClr val="FF0000"/>
                </a:solidFill>
              </a:rPr>
              <a:t>(Fragaria vesca, Rosaceae</a:t>
            </a:r>
            <a:r>
              <a:rPr lang="fr-FR" altLang="fr-FR"/>
              <a:t>)</a:t>
            </a:r>
          </a:p>
        </p:txBody>
      </p:sp>
      <p:pic>
        <p:nvPicPr>
          <p:cNvPr id="65543" name="Picture 2" descr="burrows-chris-fragaria-vesca-alexandra-strawberry-close-up-of-frui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857250"/>
            <a:ext cx="2246313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31"/>
    </mc:Choice>
    <mc:Fallback xmlns="">
      <p:transition spd="slow" advTm="46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26" x="2466975" y="4416425"/>
          <p14:tracePt t="2933" x="2409825" y="4330700"/>
          <p14:tracePt t="2943" x="2349500" y="4222750"/>
          <p14:tracePt t="2960" x="2105025" y="3787775"/>
          <p14:tracePt t="2982" x="1854200" y="3311525"/>
          <p14:tracePt t="3003" x="1574800" y="2889250"/>
          <p14:tracePt t="3028" x="1343025" y="2546350"/>
          <p14:tracePt t="3065" x="984250" y="2178050"/>
          <p14:tracePt t="3078" x="847725" y="2085975"/>
          <p14:tracePt t="3094" x="692150" y="2032000"/>
          <p14:tracePt t="3110" x="546100" y="1990725"/>
          <p14:tracePt t="3126" x="463550" y="1990725"/>
          <p14:tracePt t="3143" x="381000" y="1990725"/>
          <p14:tracePt t="3160" x="288925" y="2016125"/>
          <p14:tracePt t="3176" x="250825" y="2028825"/>
          <p14:tracePt t="3192" x="225425" y="2041525"/>
          <p14:tracePt t="3210" x="184150" y="2060575"/>
          <p14:tracePt t="3225" x="158750" y="2076450"/>
          <p14:tracePt t="3242" x="130175" y="2082800"/>
          <p14:tracePt t="3259" x="79375" y="2101850"/>
          <p14:tracePt t="3275" x="44450" y="2108200"/>
          <p14:tracePt t="3432" x="19050" y="1743075"/>
          <p14:tracePt t="3439" x="114300" y="1676400"/>
          <p14:tracePt t="3445" x="225425" y="1616075"/>
          <p14:tracePt t="3460" x="450850" y="1517650"/>
          <p14:tracePt t="3475" x="593725" y="1473200"/>
          <p14:tracePt t="3492" x="736600" y="1428750"/>
          <p14:tracePt t="3509" x="930275" y="1377950"/>
          <p14:tracePt t="3526" x="1041400" y="1333500"/>
          <p14:tracePt t="3543" x="1149350" y="1301750"/>
          <p14:tracePt t="3559" x="1317625" y="1257300"/>
          <p14:tracePt t="3576" x="1393825" y="1244600"/>
          <p14:tracePt t="3593" x="1438275" y="1231900"/>
          <p14:tracePt t="3609" x="1485900" y="1231900"/>
          <p14:tracePt t="3625" x="1495425" y="1225550"/>
          <p14:tracePt t="3642" x="1504950" y="1225550"/>
          <p14:tracePt t="3660" x="1520825" y="1222375"/>
          <p14:tracePt t="3676" x="1530350" y="1206500"/>
          <p14:tracePt t="3692" x="1530350" y="1196975"/>
          <p14:tracePt t="3709" x="1530350" y="1181100"/>
          <p14:tracePt t="3726" x="1530350" y="1152525"/>
          <p14:tracePt t="3742" x="1530350" y="1130300"/>
          <p14:tracePt t="3758" x="1514475" y="1089025"/>
          <p14:tracePt t="3775" x="1495425" y="1057275"/>
          <p14:tracePt t="3793" x="1485900" y="1025525"/>
          <p14:tracePt t="3810" x="1454150" y="990600"/>
          <p14:tracePt t="3826" x="1431925" y="971550"/>
          <p14:tracePt t="3843" x="1406525" y="955675"/>
          <p14:tracePt t="3860" x="1339850" y="920750"/>
          <p14:tracePt t="3876" x="1279525" y="901700"/>
          <p14:tracePt t="3892" x="1216025" y="885825"/>
          <p14:tracePt t="3909" x="1082675" y="863600"/>
          <p14:tracePt t="3925" x="1009650" y="863600"/>
          <p14:tracePt t="3942" x="958850" y="866775"/>
          <p14:tracePt t="3960" x="844550" y="895350"/>
          <p14:tracePt t="3976" x="755650" y="946150"/>
          <p14:tracePt t="3993" x="654050" y="1006475"/>
          <p14:tracePt t="4009" x="511175" y="1089025"/>
          <p14:tracePt t="4025" x="441325" y="1136650"/>
          <p14:tracePt t="4042" x="368300" y="1190625"/>
          <p14:tracePt t="4060" x="279400" y="1266825"/>
          <p14:tracePt t="4076" x="228600" y="1317625"/>
          <p14:tracePt t="4093" x="196850" y="1355725"/>
          <p14:tracePt t="4109" x="149225" y="1406525"/>
          <p14:tracePt t="4126" x="127000" y="1431925"/>
          <p14:tracePt t="4143" x="101600" y="1463675"/>
          <p14:tracePt t="4158" x="76200" y="1520825"/>
          <p14:tracePt t="4176" x="63500" y="1552575"/>
          <p14:tracePt t="4193" x="50800" y="1597025"/>
          <p14:tracePt t="4210" x="31750" y="1660525"/>
          <p14:tracePt t="4226" x="25400" y="1704975"/>
          <p14:tracePt t="4244" x="19050" y="1758950"/>
          <p14:tracePt t="4259" x="19050" y="1797050"/>
          <p14:tracePt t="4275" x="19050" y="1847850"/>
          <p14:tracePt t="4292" x="19050" y="1908175"/>
          <p14:tracePt t="4309" x="28575" y="1997075"/>
          <p14:tracePt t="4326" x="34925" y="2051050"/>
          <p14:tracePt t="4342" x="53975" y="2105025"/>
          <p14:tracePt t="4359" x="76200" y="2193925"/>
          <p14:tracePt t="4376" x="98425" y="2270125"/>
          <p14:tracePt t="4394" x="142875" y="2365375"/>
          <p14:tracePt t="4409" x="171450" y="2422525"/>
          <p14:tracePt t="4425" x="212725" y="2473325"/>
          <p14:tracePt t="4442" x="285750" y="2546350"/>
          <p14:tracePt t="4460" x="387350" y="2632075"/>
          <p14:tracePt t="4476" x="438150" y="2673350"/>
          <p14:tracePt t="4493" x="504825" y="2720975"/>
          <p14:tracePt t="4510" x="527050" y="2746375"/>
          <p14:tracePt t="4526" x="568325" y="2778125"/>
          <p14:tracePt t="4543" x="635000" y="2825750"/>
          <p14:tracePt t="4559" x="711200" y="2847975"/>
          <p14:tracePt t="4575" x="841375" y="2882900"/>
          <p14:tracePt t="4592" x="971550" y="2908300"/>
          <p14:tracePt t="4610" x="1073150" y="2930525"/>
          <p14:tracePt t="4626" x="1117600" y="2943225"/>
          <p14:tracePt t="4643" x="1181100" y="2943225"/>
          <p14:tracePt t="4660" x="1241425" y="2943225"/>
          <p14:tracePt t="4676" x="1362075" y="2930525"/>
          <p14:tracePt t="4693" x="1593850" y="2901950"/>
          <p14:tracePt t="4709" x="1790700" y="2863850"/>
          <p14:tracePt t="4726" x="1930400" y="2847975"/>
          <p14:tracePt t="4743" x="2066925" y="2800350"/>
          <p14:tracePt t="4759" x="2133600" y="2778125"/>
          <p14:tracePt t="4776" x="2200275" y="2749550"/>
          <p14:tracePt t="4793" x="2298700" y="2679700"/>
          <p14:tracePt t="4809" x="2359025" y="2635250"/>
          <p14:tracePt t="4826" x="2419350" y="2600325"/>
          <p14:tracePt t="4842" x="2489200" y="2530475"/>
          <p14:tracePt t="4858" x="2524125" y="2479675"/>
          <p14:tracePt t="4876" x="2559050" y="2422525"/>
          <p14:tracePt t="4893" x="2571750" y="2349500"/>
          <p14:tracePt t="4909" x="2571750" y="2314575"/>
          <p14:tracePt t="4926" x="2568575" y="2270125"/>
          <p14:tracePt t="4943" x="2549525" y="2190750"/>
          <p14:tracePt t="4959" x="2508250" y="2111375"/>
          <p14:tracePt t="4975" x="2476500" y="2022475"/>
          <p14:tracePt t="4993" x="2403475" y="1892300"/>
          <p14:tracePt t="5008" x="2320925" y="1816100"/>
          <p14:tracePt t="5026" x="2235200" y="1720850"/>
          <p14:tracePt t="5029" x="2190750" y="1679575"/>
          <p14:tracePt t="5042" x="2127250" y="1606550"/>
          <p14:tracePt t="5059" x="2092325" y="1558925"/>
          <p14:tracePt t="5076" x="2066925" y="1533525"/>
          <p14:tracePt t="5093" x="2022475" y="1489075"/>
          <p14:tracePt t="5109" x="1978025" y="1454150"/>
          <p14:tracePt t="5125" x="1936750" y="1428750"/>
          <p14:tracePt t="5142" x="1828800" y="1352550"/>
          <p14:tracePt t="5159" x="1755775" y="1279525"/>
          <p14:tracePt t="5175" x="1685925" y="1225550"/>
          <p14:tracePt t="5192" x="1590675" y="1171575"/>
          <p14:tracePt t="5209" x="1520825" y="1127125"/>
          <p14:tracePt t="5226" x="1479550" y="1098550"/>
          <p14:tracePt t="5242" x="1422400" y="1076325"/>
          <p14:tracePt t="5258" x="1384300" y="1063625"/>
          <p14:tracePt t="5275" x="1349375" y="1050925"/>
          <p14:tracePt t="5292" x="1292225" y="1031875"/>
          <p14:tracePt t="5308" x="1247775" y="1031875"/>
          <p14:tracePt t="5326" x="1209675" y="1019175"/>
          <p14:tracePt t="5343" x="1168400" y="1019175"/>
          <p14:tracePt t="5359" x="1139825" y="1019175"/>
          <p14:tracePt t="5375" x="1117600" y="1019175"/>
          <p14:tracePt t="5392" x="1079500" y="1019175"/>
          <p14:tracePt t="5408" x="1057275" y="1019175"/>
          <p14:tracePt t="5426" x="1025525" y="1019175"/>
          <p14:tracePt t="5443" x="993775" y="1028700"/>
          <p14:tracePt t="5459" x="968375" y="1031875"/>
          <p14:tracePt t="5476" x="958850" y="1031875"/>
          <p14:tracePt t="5493" x="946150" y="1031875"/>
          <p14:tracePt t="5509" x="930275" y="1031875"/>
          <p14:tracePt t="5526" x="920750" y="1031875"/>
          <p14:tracePt t="5549" x="914400" y="1031875"/>
          <p14:tracePt t="5564" x="911225" y="1031875"/>
          <p14:tracePt t="5800" x="904875" y="1031875"/>
          <p14:tracePt t="5807" x="901700" y="1038225"/>
          <p14:tracePt t="5813" x="901700" y="1041400"/>
          <p14:tracePt t="5826" x="895350" y="1047750"/>
          <p14:tracePt t="5859" x="885825" y="1057275"/>
          <p14:tracePt t="6669" x="901700" y="1127125"/>
          <p14:tracePt t="6676" x="930275" y="1190625"/>
          <p14:tracePt t="6684" x="946150" y="1260475"/>
          <p14:tracePt t="6691" x="974725" y="1333500"/>
          <p14:tracePt t="6708" x="1009650" y="1463675"/>
          <p14:tracePt t="6726" x="1066800" y="1635125"/>
          <p14:tracePt t="6759" x="1098550" y="1784350"/>
          <p14:tracePt t="6793" x="1139825" y="1939925"/>
          <p14:tracePt t="6809" x="1152525" y="1984375"/>
          <p14:tracePt t="6826" x="1171575" y="2047875"/>
          <p14:tracePt t="6842" x="1184275" y="2085975"/>
          <p14:tracePt t="6858" x="1203325" y="2111375"/>
          <p14:tracePt t="6876" x="1219200" y="2152650"/>
          <p14:tracePt t="6893" x="1231900" y="2178050"/>
          <p14:tracePt t="6909" x="1238250" y="2206625"/>
          <p14:tracePt t="6926" x="1238250" y="2232025"/>
          <p14:tracePt t="6942" x="1238250" y="2247900"/>
          <p14:tracePt t="6959" x="1238250" y="2257425"/>
          <p14:tracePt t="6976" x="1238250" y="2273300"/>
          <p14:tracePt t="6992" x="1238250" y="2282825"/>
          <p14:tracePt t="7026" x="1254125" y="2282825"/>
          <p14:tracePt t="7042" x="1257300" y="2282825"/>
          <p14:tracePt t="7059" x="1263650" y="2282825"/>
          <p14:tracePt t="7076" x="1266825" y="2282825"/>
          <p14:tracePt t="7092" x="1273175" y="2282825"/>
          <p14:tracePt t="7205" x="1270000" y="2282825"/>
          <p14:tracePt t="7212" x="1266825" y="2282825"/>
          <p14:tracePt t="7226" x="1257300" y="2282825"/>
          <p14:tracePt t="7242" x="1241425" y="2282825"/>
          <p14:tracePt t="7258" x="1231900" y="2289175"/>
          <p14:tracePt t="7276" x="1216025" y="2298700"/>
          <p14:tracePt t="7292" x="1212850" y="2308225"/>
          <p14:tracePt t="7308" x="1212850" y="2317750"/>
          <p14:tracePt t="7326" x="1212850" y="2333625"/>
          <p14:tracePt t="7342" x="1212850" y="2343150"/>
          <p14:tracePt t="7359" x="1219200" y="2352675"/>
          <p14:tracePt t="7376" x="1231900" y="2352675"/>
          <p14:tracePt t="7392" x="1244600" y="2352675"/>
          <p14:tracePt t="7408" x="1263650" y="2352675"/>
          <p14:tracePt t="7426" x="1298575" y="2352675"/>
          <p14:tracePt t="7442" x="1327150" y="2352675"/>
          <p14:tracePt t="7458" x="1343025" y="2352675"/>
          <p14:tracePt t="7475" x="1352550" y="2352675"/>
          <p14:tracePt t="7705" x="1349375" y="2352675"/>
          <p14:tracePt t="7712" x="1346200" y="2352675"/>
          <p14:tracePt t="7726" x="1330325" y="2352675"/>
          <p14:tracePt t="7743" x="1320800" y="2352675"/>
          <p14:tracePt t="7759" x="1311275" y="2352675"/>
          <p14:tracePt t="7776" x="1295400" y="2352675"/>
          <p14:tracePt t="7877" x="1295400" y="2346325"/>
          <p14:tracePt t="7883" x="1295400" y="2343150"/>
          <p14:tracePt t="7892" x="1295400" y="2336800"/>
          <p14:tracePt t="7910" x="1295400" y="2327275"/>
          <p14:tracePt t="7926" x="1295400" y="2311400"/>
          <p14:tracePt t="7942" x="1295400" y="2301875"/>
          <p14:tracePt t="7958" x="1295400" y="2292350"/>
          <p14:tracePt t="7975" x="1295400" y="2282825"/>
          <p14:tracePt t="8061" x="1298575" y="2282825"/>
          <p14:tracePt t="8075" x="1301750" y="2282825"/>
          <p14:tracePt t="8110" x="1308100" y="2282825"/>
          <p14:tracePt t="8603" x="1412875" y="2282825"/>
          <p14:tracePt t="8609" x="1644650" y="2282825"/>
          <p14:tracePt t="8617" x="1879600" y="2282825"/>
          <p14:tracePt t="8625" x="2095500" y="2292350"/>
          <p14:tracePt t="8642" x="2667000" y="2336800"/>
          <p14:tracePt t="8660" x="3660775" y="2397125"/>
          <p14:tracePt t="8693" x="4978400" y="2546350"/>
          <p14:tracePt t="8727" x="6203950" y="2778125"/>
          <p14:tracePt t="8745" x="6505575" y="2844800"/>
          <p14:tracePt t="8760" x="6661150" y="2892425"/>
          <p14:tracePt t="8775" x="6769100" y="2914650"/>
          <p14:tracePt t="8791" x="6845300" y="2946400"/>
          <p14:tracePt t="8809" x="6896100" y="2965450"/>
          <p14:tracePt t="8825" x="6918325" y="2974975"/>
          <p14:tracePt t="8843" x="6931025" y="2987675"/>
          <p14:tracePt t="8859" x="6931025" y="2990850"/>
          <p14:tracePt t="9301" x="6931025" y="3006725"/>
          <p14:tracePt t="9308" x="6931025" y="3019425"/>
          <p14:tracePt t="9315" x="6931025" y="3028950"/>
          <p14:tracePt t="9325" x="6931025" y="3048000"/>
          <p14:tracePt t="9358" x="6902450" y="3127375"/>
          <p14:tracePt t="9392" x="6851650" y="3206750"/>
          <p14:tracePt t="9409" x="6807200" y="3251200"/>
          <p14:tracePt t="9426" x="6794500" y="3267075"/>
          <p14:tracePt t="9442" x="6784975" y="3276600"/>
          <p14:tracePt t="9458" x="6769100" y="3292475"/>
          <p14:tracePt t="9475" x="6756400" y="3292475"/>
          <p14:tracePt t="9509" x="6756400" y="3279775"/>
          <p14:tracePt t="9525" x="6762750" y="3263900"/>
          <p14:tracePt t="9542" x="6775450" y="3225800"/>
          <p14:tracePt t="9559" x="6807200" y="3181350"/>
          <p14:tracePt t="9575" x="6838950" y="3143250"/>
          <p14:tracePt t="9592" x="6851650" y="3117850"/>
          <p14:tracePt t="9609" x="6867525" y="3089275"/>
          <p14:tracePt t="9626" x="6883400" y="3079750"/>
          <p14:tracePt t="9642" x="6892925" y="3076575"/>
          <p14:tracePt t="9659" x="6896100" y="3070225"/>
          <p14:tracePt t="9676" x="6902450" y="3070225"/>
          <p14:tracePt t="9693" x="6918325" y="3051175"/>
          <p14:tracePt t="9709" x="6927850" y="3041650"/>
          <p14:tracePt t="9725" x="6937375" y="3028950"/>
          <p14:tracePt t="9742" x="6946900" y="3006725"/>
          <p14:tracePt t="9758" x="6946900" y="2974975"/>
          <p14:tracePt t="9775" x="6946900" y="2946400"/>
          <p14:tracePt t="9793" x="6937375" y="2930525"/>
          <p14:tracePt t="9809" x="6927850" y="2921000"/>
          <p14:tracePt t="9826" x="6918325" y="2911475"/>
          <p14:tracePt t="9843" x="6902450" y="2911475"/>
          <p14:tracePt t="9859" x="6892925" y="2911475"/>
          <p14:tracePt t="9875" x="6864350" y="2898775"/>
          <p14:tracePt t="9891" x="6835775" y="2898775"/>
          <p14:tracePt t="9909" x="6794500" y="2898775"/>
          <p14:tracePt t="9925" x="6778625" y="2898775"/>
          <p14:tracePt t="9942" x="6762750" y="2898775"/>
          <p14:tracePt t="9959" x="6753225" y="2898775"/>
          <p14:tracePt t="9992" x="6772275" y="2889250"/>
          <p14:tracePt t="10008" x="6794500" y="2876550"/>
          <p14:tracePt t="10025" x="6832600" y="2870200"/>
          <p14:tracePt t="10042" x="6854825" y="2854325"/>
          <p14:tracePt t="10058" x="6870700" y="2838450"/>
          <p14:tracePt t="10075" x="6886575" y="2828925"/>
          <p14:tracePt t="10092" x="6924675" y="2784475"/>
          <p14:tracePt t="10109" x="6950075" y="2746375"/>
          <p14:tracePt t="10125" x="6962775" y="2701925"/>
          <p14:tracePt t="10142" x="6975475" y="2628900"/>
          <p14:tracePt t="10159" x="6975475" y="2609850"/>
          <p14:tracePt t="10175" x="6975475" y="2578100"/>
          <p14:tracePt t="10193" x="6962775" y="2559050"/>
          <p14:tracePt t="10209" x="6953250" y="2536825"/>
          <p14:tracePt t="10226" x="6943725" y="2527300"/>
          <p14:tracePt t="10242" x="6908800" y="2482850"/>
          <p14:tracePt t="10259" x="6883400" y="2460625"/>
          <p14:tracePt t="10275" x="6870700" y="2435225"/>
          <p14:tracePt t="10292" x="6854825" y="2400300"/>
          <p14:tracePt t="10308" x="6832600" y="2390775"/>
          <p14:tracePt t="10325" x="6807200" y="2378075"/>
          <p14:tracePt t="10342" x="6765925" y="2371725"/>
          <p14:tracePt t="10359" x="6746875" y="2371725"/>
          <p14:tracePt t="10376" x="6737350" y="2371725"/>
          <p14:tracePt t="10392" x="6715125" y="2371725"/>
          <p14:tracePt t="10408" x="6705600" y="2371725"/>
          <p14:tracePt t="10425" x="6696075" y="2371725"/>
          <p14:tracePt t="10442" x="6686550" y="2371725"/>
          <p14:tracePt t="10459" x="6680200" y="2374900"/>
          <p14:tracePt t="10508" x="6680200" y="2371725"/>
          <p14:tracePt t="10515" x="6683375" y="2362200"/>
          <p14:tracePt t="10525" x="6696075" y="2349500"/>
          <p14:tracePt t="10542" x="6800850" y="2279650"/>
          <p14:tracePt t="10558" x="6883400" y="2232025"/>
          <p14:tracePt t="10575" x="6946900" y="2162175"/>
          <p14:tracePt t="10592" x="7029450" y="2028825"/>
          <p14:tracePt t="10608" x="7061200" y="1952625"/>
          <p14:tracePt t="10625" x="7083425" y="1885950"/>
          <p14:tracePt t="10642" x="7096125" y="1755775"/>
          <p14:tracePt t="10659" x="7096125" y="1673225"/>
          <p14:tracePt t="10675" x="7096125" y="1612900"/>
          <p14:tracePt t="10692" x="7096125" y="1565275"/>
          <p14:tracePt t="10708" x="7096125" y="1533525"/>
          <p14:tracePt t="10725" x="7096125" y="1524000"/>
          <p14:tracePt t="10742" x="7096125" y="1514475"/>
          <p14:tracePt t="10786" x="7089775" y="1514475"/>
          <p14:tracePt t="10793" x="7086600" y="1514475"/>
          <p14:tracePt t="10809" x="7077075" y="1514475"/>
          <p14:tracePt t="10825" x="7067550" y="1514475"/>
          <p14:tracePt t="10842" x="7051675" y="1511300"/>
          <p14:tracePt t="10858" x="7042150" y="1501775"/>
          <p14:tracePt t="10875" x="7032625" y="1495425"/>
          <p14:tracePt t="10892" x="7010400" y="1479550"/>
          <p14:tracePt t="10909" x="7000875" y="1479550"/>
          <p14:tracePt t="10926" x="6991350" y="1479550"/>
          <p14:tracePt t="10942" x="6972300" y="1479550"/>
          <p14:tracePt t="10959" x="6965950" y="1479550"/>
          <p14:tracePt t="11050" x="6969125" y="1479550"/>
          <p14:tracePt t="11057" x="6985000" y="1482725"/>
          <p14:tracePt t="11064" x="7004050" y="1495425"/>
          <p14:tracePt t="11076" x="7029450" y="1501775"/>
          <p14:tracePt t="11092" x="7229475" y="1527175"/>
          <p14:tracePt t="11109" x="7359650" y="1552575"/>
          <p14:tracePt t="11125" x="7467600" y="1577975"/>
          <p14:tracePt t="11141" x="7591425" y="1600200"/>
          <p14:tracePt t="11159" x="7654925" y="1616075"/>
          <p14:tracePt t="11175" x="7718425" y="1628775"/>
          <p14:tracePt t="11192" x="7781925" y="1628775"/>
          <p14:tracePt t="11209" x="7800975" y="1628775"/>
          <p14:tracePt t="11226" x="7826375" y="1628775"/>
          <p14:tracePt t="11242" x="7839075" y="1628775"/>
          <p14:tracePt t="11258" x="7848600" y="1622425"/>
          <p14:tracePt t="11275" x="7854950" y="1612900"/>
          <p14:tracePt t="11291" x="7854950" y="1603375"/>
          <p14:tracePt t="11308" x="7854950" y="1587500"/>
          <p14:tracePt t="11325" x="7854950" y="1584325"/>
          <p14:tracePt t="11342" x="7851775" y="1577975"/>
          <p14:tracePt t="11358" x="7842250" y="1574800"/>
          <p14:tracePt t="11375" x="7832725" y="1565275"/>
          <p14:tracePt t="11392" x="7807325" y="1552575"/>
          <p14:tracePt t="11408" x="7781925" y="1536700"/>
          <p14:tracePt t="11425" x="7759700" y="1524000"/>
          <p14:tracePt t="11442" x="7724775" y="1511300"/>
          <p14:tracePt t="11458" x="7715250" y="1511300"/>
          <p14:tracePt t="11476" x="7693025" y="1511300"/>
          <p14:tracePt t="11513" x="7702550" y="1511300"/>
          <p14:tracePt t="11525" x="7715250" y="1514475"/>
          <p14:tracePt t="11542" x="7762875" y="1546225"/>
          <p14:tracePt t="11558" x="7797800" y="1577975"/>
          <p14:tracePt t="11575" x="7848600" y="1638300"/>
          <p14:tracePt t="11578" x="7870825" y="1670050"/>
          <p14:tracePt t="11593" x="7927975" y="1749425"/>
          <p14:tracePt t="11609" x="7956550" y="1816100"/>
          <p14:tracePt t="11626" x="8032750" y="1958975"/>
          <p14:tracePt t="11643" x="8074025" y="2047875"/>
          <p14:tracePt t="11659" x="8086725" y="2101850"/>
          <p14:tracePt t="11675" x="8086725" y="2139950"/>
          <p14:tracePt t="11691" x="8086725" y="2165350"/>
          <p14:tracePt t="11708" x="8086725" y="2174875"/>
          <p14:tracePt t="11726" x="8086725" y="2187575"/>
          <p14:tracePt t="11742" x="8086725" y="2203450"/>
          <p14:tracePt t="11759" x="8086725" y="2209800"/>
          <p14:tracePt t="11819" x="8083550" y="2206625"/>
          <p14:tracePt t="11826" x="8080375" y="2197100"/>
          <p14:tracePt t="11842" x="8061325" y="2184400"/>
          <p14:tracePt t="11858" x="8051800" y="2181225"/>
          <p14:tracePt t="11876" x="8042275" y="2181225"/>
          <p14:tracePt t="11892" x="8032750" y="2181225"/>
          <p14:tracePt t="11909" x="8016875" y="2187575"/>
          <p14:tracePt t="11926" x="8001000" y="2209800"/>
          <p14:tracePt t="11942" x="7991475" y="2219325"/>
          <p14:tracePt t="11958" x="7981950" y="2228850"/>
          <p14:tracePt t="11975" x="7962900" y="2241550"/>
          <p14:tracePt t="11991" x="7956550" y="2257425"/>
          <p14:tracePt t="12008" x="7956550" y="2266950"/>
          <p14:tracePt t="12026" x="7956550" y="2282825"/>
          <p14:tracePt t="12042" x="7956550" y="2292350"/>
          <p14:tracePt t="12059" x="7956550" y="2308225"/>
          <p14:tracePt t="12076" x="7956550" y="2311400"/>
          <p14:tracePt t="12125" x="7953375" y="2311400"/>
          <p14:tracePt t="12132" x="7947025" y="2311400"/>
          <p14:tracePt t="12141" x="7943850" y="2311400"/>
          <p14:tracePt t="12158" x="7915275" y="2311400"/>
          <p14:tracePt t="12175" x="7747000" y="2270125"/>
          <p14:tracePt t="12191" x="7585075" y="2270125"/>
          <p14:tracePt t="12208" x="7426325" y="2276475"/>
          <p14:tracePt t="12225" x="7264400" y="2333625"/>
          <p14:tracePt t="12241" x="7188200" y="2365375"/>
          <p14:tracePt t="12258" x="7127875" y="2400300"/>
          <p14:tracePt t="12275" x="7054850" y="2428875"/>
          <p14:tracePt t="12292" x="7000875" y="2441575"/>
          <p14:tracePt t="12308" x="6956425" y="2460625"/>
          <p14:tracePt t="12324" x="6921500" y="2473325"/>
          <p14:tracePt t="12341" x="6899275" y="2473325"/>
          <p14:tracePt t="12358" x="6889750" y="2473325"/>
          <p14:tracePt t="12375" x="6873875" y="2476500"/>
          <p14:tracePt t="12391" x="6870700" y="2476500"/>
          <p14:tracePt t="12604" x="6864350" y="2463800"/>
          <p14:tracePt t="12611" x="6858000" y="2438400"/>
          <p14:tracePt t="12625" x="6845300" y="2374900"/>
          <p14:tracePt t="12642" x="6829425" y="2311400"/>
          <p14:tracePt t="12658" x="6807200" y="2222500"/>
          <p14:tracePt t="12675" x="6807200" y="2105025"/>
          <p14:tracePt t="12691" x="6807200" y="2025650"/>
          <p14:tracePt t="12708" x="6829425" y="1917700"/>
          <p14:tracePt t="12724" x="6842125" y="1838325"/>
          <p14:tracePt t="12741" x="6842125" y="1816100"/>
          <p14:tracePt t="12759" x="6842125" y="1806575"/>
          <p14:tracePt t="12775" x="6842125" y="1797050"/>
          <p14:tracePt t="13040" x="6848475" y="1812925"/>
          <p14:tracePt t="13047" x="6854825" y="1847850"/>
          <p14:tracePt t="13059" x="6861175" y="1873250"/>
          <p14:tracePt t="13075" x="6921500" y="2066925"/>
          <p14:tracePt t="13092" x="6940550" y="2193925"/>
          <p14:tracePt t="13108" x="6956425" y="2301875"/>
          <p14:tracePt t="13125" x="6965950" y="2476500"/>
          <p14:tracePt t="13142" x="6965950" y="2568575"/>
          <p14:tracePt t="13159" x="6959600" y="2686050"/>
          <p14:tracePt t="13175" x="6953250" y="2771775"/>
          <p14:tracePt t="13192" x="6943725" y="2854325"/>
          <p14:tracePt t="13209" x="6943725" y="2952750"/>
          <p14:tracePt t="13225" x="6937375" y="3003550"/>
          <p14:tracePt t="13241" x="6937375" y="3041650"/>
          <p14:tracePt t="13259" x="6937375" y="3073400"/>
          <p14:tracePt t="13274" x="6937375" y="3089275"/>
          <p14:tracePt t="15059" x="6911975" y="3070225"/>
          <p14:tracePt t="15065" x="6861175" y="3044825"/>
          <p14:tracePt t="15075" x="6819900" y="3028950"/>
          <p14:tracePt t="15093" x="6670675" y="2971800"/>
          <p14:tracePt t="15109" x="6540500" y="2946400"/>
          <p14:tracePt t="15125" x="6378575" y="2917825"/>
          <p14:tracePt t="15128" x="6299200" y="2917825"/>
          <p14:tracePt t="15143" x="6115050" y="2924175"/>
          <p14:tracePt t="15174" x="5673725" y="3000375"/>
          <p14:tracePt t="15209" x="4949825" y="3073400"/>
          <p14:tracePt t="15228" x="4660900" y="3073400"/>
          <p14:tracePt t="15243" x="4318000" y="3073400"/>
          <p14:tracePt t="15259" x="4178300" y="3073400"/>
          <p14:tracePt t="15275" x="4076700" y="3073400"/>
          <p14:tracePt t="15292" x="3994150" y="3079750"/>
          <p14:tracePt t="15308" x="3971925" y="3079750"/>
          <p14:tracePt t="15324" x="3943350" y="3079750"/>
          <p14:tracePt t="15341" x="3933825" y="3086100"/>
          <p14:tracePt t="15358" x="3921125" y="3086100"/>
          <p14:tracePt t="15374" x="3905250" y="3086100"/>
          <p14:tracePt t="15392" x="3895725" y="3086100"/>
          <p14:tracePt t="15656" x="3822700" y="3073400"/>
          <p14:tracePt t="15663" x="3752850" y="3057525"/>
          <p14:tracePt t="15674" x="3670300" y="3038475"/>
          <p14:tracePt t="15691" x="3413125" y="2984500"/>
          <p14:tracePt t="15708" x="3273425" y="2965450"/>
          <p14:tracePt t="15724" x="3168650" y="2949575"/>
          <p14:tracePt t="15742" x="3009900" y="2908300"/>
          <p14:tracePt t="15758" x="2911475" y="2873375"/>
          <p14:tracePt t="15775" x="2822575" y="2835275"/>
          <p14:tracePt t="15792" x="2705100" y="2787650"/>
          <p14:tracePt t="15808" x="2625725" y="2749550"/>
          <p14:tracePt t="15824" x="2536825" y="2717800"/>
          <p14:tracePt t="15842" x="2413000" y="2676525"/>
          <p14:tracePt t="15858" x="2346325" y="2654300"/>
          <p14:tracePt t="15875" x="2279650" y="2625725"/>
          <p14:tracePt t="15892" x="2184400" y="2574925"/>
          <p14:tracePt t="15909" x="2124075" y="2530475"/>
          <p14:tracePt t="15925" x="2076450" y="2495550"/>
          <p14:tracePt t="15941" x="2006600" y="2432050"/>
          <p14:tracePt t="15957" x="1981200" y="2406650"/>
          <p14:tracePt t="15974" x="1955800" y="2381250"/>
          <p14:tracePt t="15992" x="1939925" y="2359025"/>
          <p14:tracePt t="16008" x="1930400" y="2349500"/>
          <p14:tracePt t="16025" x="1920875" y="2333625"/>
          <p14:tracePt t="16042" x="1901825" y="2320925"/>
          <p14:tracePt t="16058" x="1892300" y="2311400"/>
          <p14:tracePt t="16074" x="1879600" y="2301875"/>
          <p14:tracePt t="16091" x="1866900" y="2279650"/>
          <p14:tracePt t="16107" x="1851025" y="2270125"/>
          <p14:tracePt t="16124" x="1841500" y="2263775"/>
          <p14:tracePt t="16142" x="1825625" y="2254250"/>
          <p14:tracePt t="16158" x="1816100" y="2238375"/>
          <p14:tracePt t="16175" x="1800225" y="2228850"/>
          <p14:tracePt t="16191" x="1790700" y="2212975"/>
          <p14:tracePt t="16208" x="1790700" y="2193925"/>
          <p14:tracePt t="16225" x="1790700" y="2162175"/>
          <p14:tracePt t="16241" x="1793875" y="2124075"/>
          <p14:tracePt t="16257" x="1793875" y="2085975"/>
          <p14:tracePt t="16275" x="1793875" y="2041525"/>
          <p14:tracePt t="16292" x="1793875" y="1993900"/>
          <p14:tracePt t="16308" x="1793875" y="1978025"/>
          <p14:tracePt t="16325" x="1793875" y="1968500"/>
          <p14:tracePt t="16341" x="1793875" y="1949450"/>
          <p14:tracePt t="16357" x="1793875" y="1943100"/>
          <p14:tracePt t="16391" x="1793875" y="1933575"/>
          <p14:tracePt t="16435" x="1790700" y="1933575"/>
          <p14:tracePt t="16443" x="1784350" y="1933575"/>
          <p14:tracePt t="16458" x="1774825" y="1933575"/>
          <p14:tracePt t="16474" x="1765300" y="1933575"/>
          <p14:tracePt t="16491" x="1746250" y="1939925"/>
          <p14:tracePt t="16507" x="1736725" y="1955800"/>
          <p14:tracePt t="16525" x="1727200" y="1965325"/>
          <p14:tracePt t="16542" x="1704975" y="1981200"/>
          <p14:tracePt t="16558" x="1695450" y="1990725"/>
          <p14:tracePt t="16575" x="1685925" y="2006600"/>
          <p14:tracePt t="16592" x="1670050" y="2022475"/>
          <p14:tracePt t="16608" x="1654175" y="2032000"/>
          <p14:tracePt t="16624" x="1644650" y="2041525"/>
          <p14:tracePt t="16641" x="1631950" y="2060575"/>
          <p14:tracePt t="16657" x="1622425" y="2070100"/>
          <p14:tracePt t="16674" x="1606550" y="2082800"/>
          <p14:tracePt t="16691" x="1590675" y="2095500"/>
          <p14:tracePt t="16707" x="1581150" y="2111375"/>
          <p14:tracePt t="16724" x="1574800" y="2120900"/>
          <p14:tracePt t="16742" x="1565275" y="2136775"/>
          <p14:tracePt t="16758" x="1565275" y="2146300"/>
          <p14:tracePt t="16774" x="1555750" y="2162175"/>
          <p14:tracePt t="16791" x="1546225" y="2178050"/>
          <p14:tracePt t="16807" x="1539875" y="2181225"/>
          <p14:tracePt t="16824" x="1536700" y="2187575"/>
          <p14:tracePt t="16842" x="1530350" y="2200275"/>
          <p14:tracePt t="16858" x="1530350" y="2216150"/>
          <p14:tracePt t="16876" x="1530350" y="2225675"/>
          <p14:tracePt t="16926" x="1530350" y="2232025"/>
          <p14:tracePt t="16933" x="1527175" y="2232025"/>
          <p14:tracePt t="16962" x="1527175" y="2235200"/>
          <p14:tracePt t="17020" x="1527175" y="2241550"/>
          <p14:tracePt t="18211" x="1527175" y="2212975"/>
          <p14:tracePt t="18217" x="1527175" y="2168525"/>
          <p14:tracePt t="18225" x="1527175" y="2120900"/>
          <p14:tracePt t="18241" x="1517650" y="2003425"/>
          <p14:tracePt t="18258" x="1501775" y="1898650"/>
          <p14:tracePt t="18274" x="1495425" y="1800225"/>
          <p14:tracePt t="18308" x="1495425" y="1679575"/>
          <p14:tracePt t="18341" x="1495425" y="1533525"/>
          <p14:tracePt t="18358" x="1495425" y="1482725"/>
          <p14:tracePt t="18374" x="1485900" y="1403350"/>
          <p14:tracePt t="18391" x="1485900" y="1339850"/>
          <p14:tracePt t="18407" x="1479550" y="1295400"/>
          <p14:tracePt t="18424" x="1473200" y="1235075"/>
          <p14:tracePt t="18440" x="1473200" y="1203325"/>
          <p14:tracePt t="18458" x="1457325" y="1174750"/>
          <p14:tracePt t="18474" x="1457325" y="1146175"/>
          <p14:tracePt t="18491" x="1457325" y="1123950"/>
          <p14:tracePt t="18507" x="1457325" y="1104900"/>
          <p14:tracePt t="18524" x="1457325" y="1063625"/>
          <p14:tracePt t="18540" x="1457325" y="1041400"/>
          <p14:tracePt t="18558" x="1457325" y="1006475"/>
          <p14:tracePt t="18574" x="1457325" y="971550"/>
          <p14:tracePt t="18591" x="1457325" y="955675"/>
          <p14:tracePt t="18608" x="1457325" y="946150"/>
          <p14:tracePt t="18625" x="1457325" y="942975"/>
          <p14:tracePt t="18702" x="1457325" y="949325"/>
          <p14:tracePt t="18709" x="1457325" y="952500"/>
          <p14:tracePt t="18724" x="1457325" y="968375"/>
          <p14:tracePt t="18742" x="1457325" y="977900"/>
          <p14:tracePt t="18759" x="1457325" y="993775"/>
          <p14:tracePt t="18775" x="1457325" y="996950"/>
          <p14:tracePt t="18791" x="1457325" y="1003300"/>
          <p14:tracePt t="18809" x="1444625" y="1003300"/>
          <p14:tracePt t="18824" x="1435100" y="1003300"/>
          <p14:tracePt t="18841" x="1425575" y="1019175"/>
          <p14:tracePt t="18858" x="1406525" y="1022350"/>
          <p14:tracePt t="18874" x="1397000" y="1028700"/>
          <p14:tracePt t="18891" x="1387475" y="1028700"/>
          <p14:tracePt t="18908" x="1371600" y="1028700"/>
          <p14:tracePt t="18924" x="1355725" y="1028700"/>
          <p14:tracePt t="18941" x="1346200" y="1028700"/>
          <p14:tracePt t="18958" x="1333500" y="1028700"/>
          <p14:tracePt t="18974" x="1323975" y="1028700"/>
          <p14:tracePt t="18991" x="1317625" y="1025525"/>
          <p14:tracePt t="19007" x="1317625" y="1009650"/>
          <p14:tracePt t="19024" x="1317625" y="1006475"/>
          <p14:tracePt t="19041" x="1317625" y="1000125"/>
          <p14:tracePt t="19058" x="1317625" y="996950"/>
          <p14:tracePt t="19074" x="1317625" y="990600"/>
          <p14:tracePt t="19401" x="1308100" y="990600"/>
          <p14:tracePt t="19408" x="1295400" y="990600"/>
          <p14:tracePt t="19415" x="1285875" y="990600"/>
          <p14:tracePt t="19423" x="1260475" y="990600"/>
          <p14:tracePt t="19440" x="1222375" y="990600"/>
          <p14:tracePt t="19457" x="1174750" y="990600"/>
          <p14:tracePt t="19474" x="1146175" y="990600"/>
          <p14:tracePt t="19490" x="1123950" y="990600"/>
          <p14:tracePt t="19508" x="1082675" y="990600"/>
          <p14:tracePt t="19525" x="1066800" y="990600"/>
          <p14:tracePt t="19541" x="1054100" y="1000125"/>
          <p14:tracePt t="19558" x="1025525" y="1009650"/>
          <p14:tracePt t="19575" x="1016000" y="1009650"/>
          <p14:tracePt t="19591" x="996950" y="1025525"/>
          <p14:tracePt t="19607" x="971550" y="1041400"/>
          <p14:tracePt t="19624" x="955675" y="1054100"/>
          <p14:tracePt t="19641" x="933450" y="1063625"/>
          <p14:tracePt t="19658" x="901700" y="1089025"/>
          <p14:tracePt t="19674" x="892175" y="1098550"/>
          <p14:tracePt t="19691" x="876300" y="1108075"/>
          <p14:tracePt t="19708" x="847725" y="1149350"/>
          <p14:tracePt t="19725" x="835025" y="1181100"/>
          <p14:tracePt t="19741" x="809625" y="1228725"/>
          <p14:tracePt t="19743" x="803275" y="1238250"/>
          <p14:tracePt t="19758" x="790575" y="1282700"/>
          <p14:tracePt t="19774" x="777875" y="1320800"/>
          <p14:tracePt t="19791" x="765175" y="1346200"/>
          <p14:tracePt t="19808" x="742950" y="1387475"/>
          <p14:tracePt t="19825" x="736600" y="1409700"/>
          <p14:tracePt t="19841" x="730250" y="1441450"/>
          <p14:tracePt t="19858" x="717550" y="1476375"/>
          <p14:tracePt t="19874" x="711200" y="1504950"/>
          <p14:tracePt t="19891" x="695325" y="1530350"/>
          <p14:tracePt t="19908" x="676275" y="1571625"/>
          <p14:tracePt t="19924" x="676275" y="1593850"/>
          <p14:tracePt t="19940" x="669925" y="1609725"/>
          <p14:tracePt t="19957" x="669925" y="1641475"/>
          <p14:tracePt t="19974" x="666750" y="1657350"/>
          <p14:tracePt t="19991" x="666750" y="1679575"/>
          <p14:tracePt t="20008" x="666750" y="1711325"/>
          <p14:tracePt t="20024" x="666750" y="1743075"/>
          <p14:tracePt t="20041" x="666750" y="1765300"/>
          <p14:tracePt t="20057" x="666750" y="1803400"/>
          <p14:tracePt t="20074" x="666750" y="1831975"/>
          <p14:tracePt t="20091" x="660400" y="1870075"/>
          <p14:tracePt t="20108" x="660400" y="1917700"/>
          <p14:tracePt t="20125" x="660400" y="1946275"/>
          <p14:tracePt t="20141" x="660400" y="1984375"/>
          <p14:tracePt t="20158" x="660400" y="2016125"/>
          <p14:tracePt t="20174" x="660400" y="2044700"/>
          <p14:tracePt t="20191" x="660400" y="2066925"/>
          <p14:tracePt t="20208" x="666750" y="2101850"/>
          <p14:tracePt t="20224" x="673100" y="2111375"/>
          <p14:tracePt t="20241" x="676275" y="2127250"/>
          <p14:tracePt t="20246" x="682625" y="2133600"/>
          <p14:tracePt t="20258" x="685800" y="2143125"/>
          <p14:tracePt t="20275" x="685800" y="2152650"/>
          <p14:tracePt t="20291" x="698500" y="2162175"/>
          <p14:tracePt t="20308" x="698500" y="2178050"/>
          <p14:tracePt t="20324" x="701675" y="2178050"/>
          <p14:tracePt t="20340" x="708025" y="2178050"/>
          <p14:tracePt t="20357" x="711200" y="2178050"/>
          <p14:tracePt t="20407" x="717550" y="2178050"/>
          <p14:tracePt t="20422" x="720725" y="2178050"/>
          <p14:tracePt t="20436" x="727075" y="2178050"/>
          <p14:tracePt t="20449" x="733425" y="2178050"/>
          <p14:tracePt t="20457" x="736600" y="2178050"/>
          <p14:tracePt t="20474" x="752475" y="2178050"/>
          <p14:tracePt t="20491" x="762000" y="2178050"/>
          <p14:tracePt t="20507" x="781050" y="2178050"/>
          <p14:tracePt t="20524" x="812800" y="2178050"/>
          <p14:tracePt t="20540" x="831850" y="2178050"/>
          <p14:tracePt t="20557" x="873125" y="2178050"/>
          <p14:tracePt t="20574" x="901700" y="2178050"/>
          <p14:tracePt t="20591" x="939800" y="2178050"/>
          <p14:tracePt t="20608" x="993775" y="2178050"/>
          <p14:tracePt t="20624" x="1022350" y="2178050"/>
          <p14:tracePt t="20642" x="1085850" y="2178050"/>
          <p14:tracePt t="20658" x="1130300" y="2178050"/>
          <p14:tracePt t="20674" x="1165225" y="2178050"/>
          <p14:tracePt t="20690" x="1203325" y="2178050"/>
          <p14:tracePt t="20707" x="1250950" y="2178050"/>
          <p14:tracePt t="20724" x="1279525" y="2178050"/>
          <p14:tracePt t="20741" x="1320800" y="2168525"/>
          <p14:tracePt t="20757" x="1352550" y="2155825"/>
          <p14:tracePt t="20774" x="1374775" y="2143125"/>
          <p14:tracePt t="20791" x="1409700" y="2127250"/>
          <p14:tracePt t="20808" x="1422400" y="2111375"/>
          <p14:tracePt t="20825" x="1431925" y="2108200"/>
          <p14:tracePt t="20841" x="1441450" y="2108200"/>
          <p14:tracePt t="20874" x="1457325" y="2108200"/>
          <p14:tracePt t="20891" x="1476375" y="2092325"/>
          <p14:tracePt t="20908" x="1504950" y="2085975"/>
          <p14:tracePt t="20925" x="1520825" y="2085975"/>
          <p14:tracePt t="20942" x="1539875" y="2085975"/>
          <p14:tracePt t="20958" x="1555750" y="2079625"/>
          <p14:tracePt t="20975" x="1565275" y="2076450"/>
          <p14:tracePt t="20991" x="1581150" y="2076450"/>
          <p14:tracePt t="21007" x="1590675" y="2076450"/>
          <p14:tracePt t="21056" x="1597025" y="2076450"/>
          <p14:tracePt t="21063" x="1597025" y="2070100"/>
          <p14:tracePt t="21075" x="1600200" y="2066925"/>
          <p14:tracePt t="21091" x="1616075" y="2051050"/>
          <p14:tracePt t="21108" x="1625600" y="2035175"/>
          <p14:tracePt t="21124" x="1638300" y="2003425"/>
          <p14:tracePt t="21141" x="1660525" y="1981200"/>
          <p14:tracePt t="21157" x="1660525" y="1952625"/>
          <p14:tracePt t="21174" x="1660525" y="1936750"/>
          <p14:tracePt t="21190" x="1660525" y="1917700"/>
          <p14:tracePt t="21208" x="1660525" y="1901825"/>
          <p14:tracePt t="21225" x="1660525" y="1885950"/>
          <p14:tracePt t="21241" x="1660525" y="1854200"/>
          <p14:tracePt t="21258" x="1660525" y="1831975"/>
          <p14:tracePt t="21274" x="1660525" y="1809750"/>
          <p14:tracePt t="21290" x="1660525" y="1768475"/>
          <p14:tracePt t="21307" x="1660525" y="1746250"/>
          <p14:tracePt t="21324" x="1660525" y="1704975"/>
          <p14:tracePt t="21341" x="1638300" y="1638300"/>
          <p14:tracePt t="21357" x="1625600" y="1593850"/>
          <p14:tracePt t="21375" x="1612900" y="1555750"/>
          <p14:tracePt t="21391" x="1593850" y="1492250"/>
          <p14:tracePt t="21407" x="1574800" y="1438275"/>
          <p14:tracePt t="21424" x="1546225" y="1390650"/>
          <p14:tracePt t="21440" x="1498600" y="1314450"/>
          <p14:tracePt t="21457" x="1473200" y="1266825"/>
          <p14:tracePt t="21474" x="1438275" y="1219200"/>
          <p14:tracePt t="21491" x="1412875" y="1152525"/>
          <p14:tracePt t="21507" x="1400175" y="1123950"/>
          <p14:tracePt t="21525" x="1374775" y="1098550"/>
          <p14:tracePt t="21541" x="1355725" y="1057275"/>
          <p14:tracePt t="21558" x="1346200" y="1031875"/>
          <p14:tracePt t="21574" x="1327150" y="1006475"/>
          <p14:tracePt t="21591" x="1311275" y="993775"/>
          <p14:tracePt t="21607" x="1301750" y="984250"/>
          <p14:tracePt t="21625" x="1292225" y="974725"/>
          <p14:tracePt t="21641" x="1270000" y="952500"/>
          <p14:tracePt t="21658" x="1260475" y="942975"/>
          <p14:tracePt t="21674" x="1238250" y="942975"/>
          <p14:tracePt t="21691" x="1200150" y="942975"/>
          <p14:tracePt t="21707" x="1184275" y="942975"/>
          <p14:tracePt t="21724" x="1155700" y="942975"/>
          <p14:tracePt t="21740" x="1130300" y="942975"/>
          <p14:tracePt t="21757" x="1108075" y="946150"/>
          <p14:tracePt t="21774" x="1092200" y="955675"/>
          <p14:tracePt t="21777" x="1079500" y="962025"/>
          <p14:tracePt t="21791" x="1050925" y="977900"/>
          <p14:tracePt t="21807" x="1025525" y="990600"/>
          <p14:tracePt t="21824" x="993775" y="1016000"/>
          <p14:tracePt t="21841" x="958850" y="1060450"/>
          <p14:tracePt t="21857" x="908050" y="1111250"/>
          <p14:tracePt t="21873" x="882650" y="1149350"/>
          <p14:tracePt t="21890" x="835025" y="1216025"/>
          <p14:tracePt t="21907" x="809625" y="1247775"/>
          <p14:tracePt t="21925" x="784225" y="1279525"/>
          <p14:tracePt t="21941" x="746125" y="1343025"/>
          <p14:tracePt t="21958" x="723900" y="1406525"/>
          <p14:tracePt t="21974" x="711200" y="1463675"/>
          <p14:tracePt t="21990" x="692150" y="1520825"/>
          <p14:tracePt t="22007" x="679450" y="1543050"/>
          <p14:tracePt t="22025" x="660400" y="1574800"/>
          <p14:tracePt t="22041" x="650875" y="1616075"/>
          <p14:tracePt t="22057" x="644525" y="1660525"/>
          <p14:tracePt t="22076" x="625475" y="1724025"/>
          <p14:tracePt t="22091" x="603250" y="1771650"/>
          <p14:tracePt t="22107" x="596900" y="1806575"/>
          <p14:tracePt t="22124" x="596900" y="1838325"/>
          <p14:tracePt t="22140" x="596900" y="1870075"/>
          <p14:tracePt t="22157" x="596900" y="1898650"/>
          <p14:tracePt t="22175" x="596900" y="1927225"/>
          <p14:tracePt t="22191" x="596900" y="1943100"/>
          <p14:tracePt t="22208" x="596900" y="1952625"/>
          <p14:tracePt t="22226" x="596900" y="1971675"/>
          <p14:tracePt t="22241" x="596900" y="1987550"/>
          <p14:tracePt t="22257" x="596900" y="1997075"/>
          <p14:tracePt t="22275" x="609600" y="2012950"/>
          <p14:tracePt t="22290" x="609600" y="2022475"/>
          <p14:tracePt t="22307" x="622300" y="2038350"/>
          <p14:tracePt t="22325" x="631825" y="2051050"/>
          <p14:tracePt t="22341" x="641350" y="2060575"/>
          <p14:tracePt t="22357" x="644525" y="2070100"/>
          <p14:tracePt t="22375" x="650875" y="2085975"/>
          <p14:tracePt t="22391" x="666750" y="2095500"/>
          <p14:tracePt t="22407" x="676275" y="2101850"/>
          <p14:tracePt t="22423" x="692150" y="2105025"/>
          <p14:tracePt t="22440" x="739775" y="2117725"/>
          <p14:tracePt t="22457" x="777875" y="2130425"/>
          <p14:tracePt t="22475" x="819150" y="2143125"/>
          <p14:tracePt t="22491" x="847725" y="2143125"/>
          <p14:tracePt t="22508" x="869950" y="2143125"/>
          <p14:tracePt t="22525" x="904875" y="2143125"/>
          <p14:tracePt t="22541" x="920750" y="2143125"/>
          <p14:tracePt t="22557" x="949325" y="2143125"/>
          <p14:tracePt t="22574" x="968375" y="2143125"/>
          <p14:tracePt t="22590" x="990600" y="2143125"/>
          <p14:tracePt t="22607" x="1012825" y="2143125"/>
          <p14:tracePt t="22625" x="1031875" y="2143125"/>
          <p14:tracePt t="22641" x="1054100" y="2143125"/>
          <p14:tracePt t="22657" x="1069975" y="2143125"/>
          <p14:tracePt t="22675" x="1095375" y="2143125"/>
          <p14:tracePt t="22691" x="1123950" y="2143125"/>
          <p14:tracePt t="22707" x="1155700" y="2133600"/>
          <p14:tracePt t="22724" x="1196975" y="2120900"/>
          <p14:tracePt t="22740" x="1225550" y="2120900"/>
          <p14:tracePt t="22757" x="1250950" y="2108200"/>
          <p14:tracePt t="22774" x="1289050" y="2101850"/>
          <p14:tracePt t="22791" x="1311275" y="2101850"/>
          <p14:tracePt t="22808" x="1343025" y="2101850"/>
          <p14:tracePt t="22824" x="1419225" y="2098675"/>
          <p14:tracePt t="22841" x="1479550" y="2098675"/>
          <p14:tracePt t="22858" x="1530350" y="2098675"/>
          <p14:tracePt t="22875" x="1616075" y="2098675"/>
          <p14:tracePt t="22891" x="1679575" y="2082800"/>
          <p14:tracePt t="22908" x="1733550" y="2076450"/>
          <p14:tracePt t="22925" x="1797050" y="2063750"/>
          <p14:tracePt t="22941" x="1825625" y="2063750"/>
          <p14:tracePt t="22958" x="1854200" y="2063750"/>
          <p14:tracePt t="22975" x="1879600" y="2063750"/>
          <p14:tracePt t="22991" x="1892300" y="2063750"/>
          <p14:tracePt t="23007" x="1905000" y="2063750"/>
          <p14:tracePt t="23024" x="1914525" y="2060575"/>
          <p14:tracePt t="23040" x="1914525" y="2047875"/>
          <p14:tracePt t="23057" x="1914525" y="2038350"/>
          <p14:tracePt t="23074" x="1914525" y="2006600"/>
          <p14:tracePt t="23091" x="1914525" y="1978025"/>
          <p14:tracePt t="23108" x="1914525" y="1917700"/>
          <p14:tracePt t="23124" x="1905000" y="1800225"/>
          <p14:tracePt t="23141" x="1882775" y="1733550"/>
          <p14:tracePt t="23157" x="1866900" y="1679575"/>
          <p14:tracePt t="23174" x="1838325" y="1577975"/>
          <p14:tracePt t="23190" x="1800225" y="1511300"/>
          <p14:tracePt t="23207" x="1771650" y="1441450"/>
          <p14:tracePt t="23224" x="1727200" y="1358900"/>
          <p14:tracePt t="23241" x="1708150" y="1320800"/>
          <p14:tracePt t="23258" x="1689100" y="1273175"/>
          <p14:tracePt t="23274" x="1657350" y="1216025"/>
          <p14:tracePt t="23291" x="1638300" y="1193800"/>
          <p14:tracePt t="23295" x="1625600" y="1174750"/>
          <p14:tracePt t="23307" x="1606550" y="1162050"/>
          <p14:tracePt t="23323" x="1584325" y="1127125"/>
          <p14:tracePt t="23340" x="1565275" y="1108075"/>
          <p14:tracePt t="23357" x="1533525" y="1082675"/>
          <p14:tracePt t="23373" x="1514475" y="1066800"/>
          <p14:tracePt t="23390" x="1501775" y="1050925"/>
          <p14:tracePt t="23407" x="1479550" y="1041400"/>
          <p14:tracePt t="23424" x="1438275" y="1022350"/>
          <p14:tracePt t="23440" x="1416050" y="1022350"/>
          <p14:tracePt t="23458" x="1387475" y="1022350"/>
          <p14:tracePt t="23474" x="1352550" y="1022350"/>
          <p14:tracePt t="23491" x="1317625" y="1022350"/>
          <p14:tracePt t="23508" x="1289050" y="1022350"/>
          <p14:tracePt t="23524" x="1225550" y="1025525"/>
          <p14:tracePt t="23541" x="1181100" y="1038225"/>
          <p14:tracePt t="23557" x="1133475" y="1050925"/>
          <p14:tracePt t="23573" x="1069975" y="1076325"/>
          <p14:tracePt t="23590" x="1031875" y="1089025"/>
          <p14:tracePt t="23607" x="1003300" y="1101725"/>
          <p14:tracePt t="23624" x="952500" y="1120775"/>
          <p14:tracePt t="23641" x="930275" y="1136650"/>
          <p14:tracePt t="23658" x="904875" y="1149350"/>
          <p14:tracePt t="23674" x="863600" y="1168400"/>
          <p14:tracePt t="23691" x="831850" y="1181100"/>
          <p14:tracePt t="23707" x="815975" y="1196975"/>
          <p14:tracePt t="23724" x="787400" y="1212850"/>
          <p14:tracePt t="23740" x="771525" y="1225550"/>
          <p14:tracePt t="23757" x="762000" y="1244600"/>
          <p14:tracePt t="23774" x="739775" y="1273175"/>
          <p14:tracePt t="23791" x="720725" y="1304925"/>
          <p14:tracePt t="23808" x="708025" y="1327150"/>
          <p14:tracePt t="23810" x="701675" y="1346200"/>
          <p14:tracePt t="23824" x="688975" y="1377950"/>
          <p14:tracePt t="23840" x="676275" y="1406525"/>
          <p14:tracePt t="23857" x="657225" y="1447800"/>
          <p14:tracePt t="23873" x="641350" y="1495425"/>
          <p14:tracePt t="23890" x="628650" y="1533525"/>
          <p14:tracePt t="23908" x="622300" y="1597025"/>
          <p14:tracePt t="23923" x="622300" y="1641475"/>
          <p14:tracePt t="23940" x="622300" y="1685925"/>
          <p14:tracePt t="23957" x="622300" y="1714500"/>
          <p14:tracePt t="23973" x="622300" y="1762125"/>
          <p14:tracePt t="23990" x="622300" y="1797050"/>
          <p14:tracePt t="24007" x="622300" y="1825625"/>
          <p14:tracePt t="24024" x="622300" y="1873250"/>
          <p14:tracePt t="24041" x="622300" y="1895475"/>
          <p14:tracePt t="24058" x="622300" y="1936750"/>
          <p14:tracePt t="24075" x="622300" y="1958975"/>
          <p14:tracePt t="24090" x="622300" y="1974850"/>
          <p14:tracePt t="24108" x="622300" y="2000250"/>
          <p14:tracePt t="24123" x="622300" y="2022475"/>
          <p14:tracePt t="24140" x="628650" y="2032000"/>
          <p14:tracePt t="24157" x="635000" y="2041525"/>
          <p14:tracePt t="24174" x="638175" y="2057400"/>
          <p14:tracePt t="24190" x="638175" y="2070100"/>
          <p14:tracePt t="24208" x="647700" y="2085975"/>
          <p14:tracePt t="24224" x="663575" y="2095500"/>
          <p14:tracePt t="24240" x="669925" y="2105025"/>
          <p14:tracePt t="24258" x="682625" y="2127250"/>
          <p14:tracePt t="24274" x="688975" y="2136775"/>
          <p14:tracePt t="24290" x="692150" y="2139950"/>
          <p14:tracePt t="24308" x="714375" y="2146300"/>
          <p14:tracePt t="24324" x="723900" y="2149475"/>
          <p14:tracePt t="24341" x="733425" y="2149475"/>
          <p14:tracePt t="24358" x="758825" y="2149475"/>
          <p14:tracePt t="24374" x="781050" y="2149475"/>
          <p14:tracePt t="24390" x="803275" y="2149475"/>
          <p14:tracePt t="24407" x="844550" y="2149475"/>
          <p14:tracePt t="24424" x="873125" y="2149475"/>
          <p14:tracePt t="24440" x="908050" y="2149475"/>
          <p14:tracePt t="24459" x="977900" y="2149475"/>
          <p14:tracePt t="24474" x="1022350" y="2149475"/>
          <p14:tracePt t="24491" x="1066800" y="2149475"/>
          <p14:tracePt t="24508" x="1120775" y="2149475"/>
          <p14:tracePt t="24524" x="1143000" y="2149475"/>
          <p14:tracePt t="24540" x="1165225" y="2149475"/>
          <p14:tracePt t="24557" x="1206500" y="2149475"/>
          <p14:tracePt t="24574" x="1235075" y="2149475"/>
          <p14:tracePt t="24591" x="1263650" y="2149475"/>
          <p14:tracePt t="24608" x="1311275" y="2149475"/>
          <p14:tracePt t="24624" x="1333500" y="2149475"/>
          <p14:tracePt t="24641" x="1362075" y="2149475"/>
          <p14:tracePt t="24658" x="1397000" y="2149475"/>
          <p14:tracePt t="24674" x="1419225" y="2149475"/>
          <p14:tracePt t="24691" x="1441450" y="2149475"/>
          <p14:tracePt t="24709" x="1470025" y="2133600"/>
          <p14:tracePt t="24724" x="1492250" y="2120900"/>
          <p14:tracePt t="24741" x="1530350" y="2095500"/>
          <p14:tracePt t="24758" x="1581150" y="2070100"/>
          <p14:tracePt t="24774" x="1597025" y="2044700"/>
          <p14:tracePt t="24791" x="1609725" y="2032000"/>
          <p14:tracePt t="24807" x="1631950" y="1987550"/>
          <p14:tracePt t="24824" x="1644650" y="1965325"/>
          <p14:tracePt t="24840" x="1651000" y="1943100"/>
          <p14:tracePt t="24858" x="1657350" y="1908175"/>
          <p14:tracePt t="24874" x="1670050" y="1876425"/>
          <p14:tracePt t="24891" x="1679575" y="1841500"/>
          <p14:tracePt t="24908" x="1695450" y="1743075"/>
          <p14:tracePt t="24924" x="1695450" y="1663700"/>
          <p14:tracePt t="24941" x="1682750" y="1590675"/>
          <p14:tracePt t="24957" x="1654175" y="1489075"/>
          <p14:tracePt t="24973" x="1631950" y="1412875"/>
          <p14:tracePt t="24990" x="1600200" y="1346200"/>
          <p14:tracePt t="25007" x="1565275" y="1270000"/>
          <p14:tracePt t="25024" x="1539875" y="1225550"/>
          <p14:tracePt t="25041" x="1520825" y="1193800"/>
          <p14:tracePt t="25058" x="1476375" y="1149350"/>
          <p14:tracePt t="25074" x="1454150" y="1130300"/>
          <p14:tracePt t="25090" x="1428750" y="1098550"/>
          <p14:tracePt t="25107" x="1393825" y="1069975"/>
          <p14:tracePt t="25123" x="1352550" y="1035050"/>
          <p14:tracePt t="25140" x="1327150" y="1019175"/>
          <p14:tracePt t="25158" x="1285875" y="993775"/>
          <p14:tracePt t="25174" x="1260475" y="974725"/>
          <p14:tracePt t="25191" x="1231900" y="962025"/>
          <p14:tracePt t="25207" x="1196975" y="946150"/>
          <p14:tracePt t="25224" x="1165225" y="933450"/>
          <p14:tracePt t="25240" x="1143000" y="920750"/>
          <p14:tracePt t="25256" x="1108075" y="920750"/>
          <p14:tracePt t="25273" x="1098550" y="920750"/>
          <p14:tracePt t="25290" x="1069975" y="930275"/>
          <p14:tracePt t="25308" x="1035050" y="949325"/>
          <p14:tracePt t="25324" x="1003300" y="962025"/>
          <p14:tracePt t="25328" x="990600" y="965200"/>
          <p14:tracePt t="25341" x="981075" y="971550"/>
          <p14:tracePt t="25357" x="936625" y="996950"/>
          <p14:tracePt t="25373" x="920750" y="1006475"/>
          <p14:tracePt t="25390" x="904875" y="1019175"/>
          <p14:tracePt t="25407" x="882650" y="1044575"/>
          <p14:tracePt t="25423" x="873125" y="1069975"/>
          <p14:tracePt t="25440" x="844550" y="1108075"/>
          <p14:tracePt t="25457" x="812800" y="1174750"/>
          <p14:tracePt t="25474" x="800100" y="1219200"/>
          <p14:tracePt t="25491" x="787400" y="1273175"/>
          <p14:tracePt t="25507" x="768350" y="1336675"/>
          <p14:tracePt t="25524" x="768350" y="1381125"/>
          <p14:tracePt t="25540" x="768350" y="1416050"/>
          <p14:tracePt t="25557" x="768350" y="1479550"/>
          <p14:tracePt t="25574" x="768350" y="1514475"/>
          <p14:tracePt t="25591" x="768350" y="1546225"/>
          <p14:tracePt t="25608" x="768350" y="1593850"/>
          <p14:tracePt t="25624" x="768350" y="1622425"/>
          <p14:tracePt t="25642" x="768350" y="1663700"/>
          <p14:tracePt t="25657" x="755650" y="1698625"/>
          <p14:tracePt t="25673" x="749300" y="1724025"/>
          <p14:tracePt t="25690" x="742950" y="1752600"/>
          <p14:tracePt t="25707" x="736600" y="1787525"/>
          <p14:tracePt t="25723" x="736600" y="1809750"/>
          <p14:tracePt t="25740" x="736600" y="1819275"/>
          <p14:tracePt t="25757" x="736600" y="1835150"/>
          <p14:tracePt t="25774" x="736600" y="1844675"/>
          <p14:tracePt t="25790" x="736600" y="1854200"/>
          <p14:tracePt t="25807" x="736600" y="1866900"/>
          <p14:tracePt t="25823" x="736600" y="1879600"/>
          <p14:tracePt t="25840" x="736600" y="1892300"/>
          <p14:tracePt t="25857" x="736600" y="1908175"/>
          <p14:tracePt t="25873" x="736600" y="1917700"/>
          <p14:tracePt t="25890" x="736600" y="1924050"/>
          <p14:tracePt t="25907" x="736600" y="1936750"/>
          <p14:tracePt t="25924" x="736600" y="1946275"/>
          <p14:tracePt t="25940" x="736600" y="1955800"/>
          <p14:tracePt t="25957" x="749300" y="1968500"/>
          <p14:tracePt t="25973" x="758825" y="1971675"/>
          <p14:tracePt t="25990" x="774700" y="1987550"/>
          <p14:tracePt t="26007" x="790575" y="2000250"/>
          <p14:tracePt t="26024" x="800100" y="2003425"/>
          <p14:tracePt t="26041" x="819150" y="2012950"/>
          <p14:tracePt t="26057" x="828675" y="2019300"/>
          <p14:tracePt t="26073" x="838200" y="2028825"/>
          <p14:tracePt t="26090" x="847725" y="2038350"/>
          <p14:tracePt t="26107" x="892175" y="2051050"/>
          <p14:tracePt t="26124" x="914400" y="2060575"/>
          <p14:tracePt t="26141" x="939800" y="2073275"/>
          <p14:tracePt t="26158" x="962025" y="2076450"/>
          <p14:tracePt t="26174" x="971550" y="2076450"/>
          <p14:tracePt t="26190" x="993775" y="2076450"/>
          <p14:tracePt t="26207" x="1003300" y="2082800"/>
          <p14:tracePt t="26224" x="1012825" y="2082800"/>
          <p14:tracePt t="26241" x="1022350" y="2082800"/>
          <p14:tracePt t="26258" x="1031875" y="2092325"/>
          <p14:tracePt t="26274" x="1038225" y="2092325"/>
          <p14:tracePt t="26291" x="1041400" y="2092325"/>
          <p14:tracePt t="26334" x="1047750" y="2092325"/>
          <p14:tracePt t="26341" x="1050925" y="2092325"/>
          <p14:tracePt t="26357" x="1060450" y="2092325"/>
          <p14:tracePt t="26373" x="1069975" y="2092325"/>
          <p14:tracePt t="26390" x="1085850" y="2092325"/>
          <p14:tracePt t="26406" x="1095375" y="2092325"/>
          <p14:tracePt t="26500" x="1101725" y="2092325"/>
          <p14:tracePt t="26506" x="1104900" y="2092325"/>
          <p14:tracePt t="26520" x="1111250" y="2092325"/>
          <p14:tracePt t="26528" x="1114425" y="2092325"/>
          <p14:tracePt t="26541" x="1120775" y="2092325"/>
          <p14:tracePt t="29545" x="1139825" y="2117725"/>
          <p14:tracePt t="29552" x="1162050" y="2149475"/>
          <p14:tracePt t="29559" x="1177925" y="2187575"/>
          <p14:tracePt t="29574" x="1216025" y="2254250"/>
          <p14:tracePt t="29591" x="1254125" y="2324100"/>
          <p14:tracePt t="29608" x="1323975" y="2444750"/>
          <p14:tracePt t="29639" x="1412875" y="2603500"/>
          <p14:tracePt t="29673" x="1485900" y="2755900"/>
          <p14:tracePt t="29690" x="1508125" y="2813050"/>
          <p14:tracePt t="29707" x="1520825" y="2863850"/>
          <p14:tracePt t="29723" x="1539875" y="2927350"/>
          <p14:tracePt t="29740" x="1552575" y="2959100"/>
          <p14:tracePt t="29756" x="1571625" y="2990850"/>
          <p14:tracePt t="29773" x="1571625" y="3022600"/>
          <p14:tracePt t="29790" x="1571625" y="3038475"/>
          <p14:tracePt t="29807" x="1571625" y="3054350"/>
          <p14:tracePt t="29823" x="1571625" y="3063875"/>
          <p14:tracePt t="29840" x="1571625" y="3067050"/>
          <p14:tracePt t="29858" x="1558925" y="3067050"/>
          <p14:tracePt t="29874" x="1549400" y="3060700"/>
          <p14:tracePt t="29890" x="1524000" y="3006725"/>
          <p14:tracePt t="29907" x="1454150" y="2847975"/>
          <p14:tracePt t="29923" x="1393825" y="2724150"/>
          <p14:tracePt t="29939" x="1339850" y="2578100"/>
          <p14:tracePt t="29957" x="1250950" y="2393950"/>
          <p14:tracePt t="29973" x="1203325" y="2314575"/>
          <p14:tracePt t="29990" x="1146175" y="2232025"/>
          <p14:tracePt t="30007" x="1101725" y="2136775"/>
          <p14:tracePt t="30023" x="1073150" y="2082800"/>
          <p14:tracePt t="30040" x="1047750" y="2044700"/>
          <p14:tracePt t="30057" x="1022350" y="2000250"/>
          <p14:tracePt t="30073" x="1012825" y="1984375"/>
          <p14:tracePt t="30089" x="1003300" y="1968500"/>
          <p14:tracePt t="30107" x="987425" y="1943100"/>
          <p14:tracePt t="30123" x="981075" y="1911350"/>
          <p14:tracePt t="30140" x="981075" y="1889125"/>
          <p14:tracePt t="30157" x="981075" y="1828800"/>
          <p14:tracePt t="30173" x="981075" y="1784350"/>
          <p14:tracePt t="30190" x="981075" y="1739900"/>
          <p14:tracePt t="30207" x="981075" y="1676400"/>
          <p14:tracePt t="30223" x="981075" y="1654175"/>
          <p14:tracePt t="30240" x="981075" y="1635125"/>
          <p14:tracePt t="30257" x="984250" y="1612900"/>
          <p14:tracePt t="30273" x="984250" y="1603375"/>
          <p14:tracePt t="30290" x="993775" y="1593850"/>
          <p14:tracePt t="30307" x="1006475" y="1568450"/>
          <p14:tracePt t="30323" x="1019175" y="1543050"/>
          <p14:tracePt t="30339" x="1035050" y="1527175"/>
          <p14:tracePt t="30357" x="1054100" y="1492250"/>
          <p14:tracePt t="30373" x="1066800" y="1470025"/>
          <p14:tracePt t="30389" x="1073150" y="1438275"/>
          <p14:tracePt t="30406" x="1073150" y="1412875"/>
          <p14:tracePt t="30423" x="1073150" y="1397000"/>
          <p14:tracePt t="30439" x="1073150" y="1387475"/>
          <p14:tracePt t="30456" x="1073150" y="1371600"/>
          <p14:tracePt t="30473" x="1073150" y="1362075"/>
          <p14:tracePt t="30578" x="1073150" y="1365250"/>
          <p14:tracePt t="30585" x="1073150" y="1368425"/>
          <p14:tracePt t="30592" x="1073150" y="1374775"/>
          <p14:tracePt t="30606" x="1073150" y="1390650"/>
          <p14:tracePt t="30623" x="1073150" y="1425575"/>
          <p14:tracePt t="30640" x="1073150" y="1470025"/>
          <p14:tracePt t="30657" x="1073150" y="1517650"/>
          <p14:tracePt t="30673" x="1073150" y="1546225"/>
          <p14:tracePt t="30690" x="1073150" y="1574800"/>
          <p14:tracePt t="30706" x="1073150" y="1638300"/>
          <p14:tracePt t="30723" x="1073150" y="1682750"/>
          <p14:tracePt t="30739" x="1073150" y="1743075"/>
          <p14:tracePt t="30756" x="1073150" y="1803400"/>
          <p14:tracePt t="30773" x="1073150" y="1847850"/>
          <p14:tracePt t="30790" x="1073150" y="1870075"/>
          <p14:tracePt t="30807" x="1073150" y="1917700"/>
          <p14:tracePt t="30823" x="1073150" y="1939925"/>
          <p14:tracePt t="30840" x="1073150" y="1968500"/>
          <p14:tracePt t="30857" x="1073150" y="2003425"/>
          <p14:tracePt t="30873" x="1073150" y="2019300"/>
          <p14:tracePt t="30889" x="1073150" y="2028825"/>
          <p14:tracePt t="30906" x="1073150" y="2041525"/>
          <p14:tracePt t="30923" x="1073150" y="2057400"/>
          <p14:tracePt t="30985" x="1073150" y="2051050"/>
          <p14:tracePt t="30992" x="1073150" y="2044700"/>
          <p14:tracePt t="31007" x="1073150" y="2028825"/>
          <p14:tracePt t="31022" x="1073150" y="2000250"/>
          <p14:tracePt t="31040" x="1073150" y="1965325"/>
          <p14:tracePt t="31057" x="1073150" y="1870075"/>
          <p14:tracePt t="31073" x="1073150" y="1809750"/>
          <p14:tracePt t="31090" x="1073150" y="1774825"/>
          <p14:tracePt t="31107" x="1073150" y="1711325"/>
          <p14:tracePt t="31123" x="1073150" y="1666875"/>
          <p14:tracePt t="31139" x="1073150" y="1644650"/>
          <p14:tracePt t="31157" x="1073150" y="1584325"/>
          <p14:tracePt t="31173" x="1073150" y="1546225"/>
          <p14:tracePt t="31189" x="1073150" y="1524000"/>
          <p14:tracePt t="31206" x="1073150" y="1476375"/>
          <p14:tracePt t="31223" x="1073150" y="1454150"/>
          <p14:tracePt t="31239" x="1073150" y="1431925"/>
          <p14:tracePt t="31257" x="1073150" y="1416050"/>
          <p14:tracePt t="31273" x="1073150" y="1406525"/>
          <p14:tracePt t="31289" x="1073150" y="1390650"/>
          <p14:tracePt t="31393" x="1073150" y="1400175"/>
          <p14:tracePt t="31399" x="1073150" y="1403350"/>
          <p14:tracePt t="31406" x="1073150" y="1409700"/>
          <p14:tracePt t="31423" x="1073150" y="1419225"/>
          <p14:tracePt t="31439" x="1073150" y="1428750"/>
          <p14:tracePt t="31457" x="1073150" y="1454150"/>
          <p14:tracePt t="31473" x="1073150" y="1476375"/>
          <p14:tracePt t="31490" x="1073150" y="1498600"/>
          <p14:tracePt t="31506" x="1073150" y="1539875"/>
          <p14:tracePt t="31523" x="1073150" y="1568450"/>
          <p14:tracePt t="31540" x="1073150" y="1590675"/>
          <p14:tracePt t="31556" x="1073150" y="1631950"/>
          <p14:tracePt t="31573" x="1073150" y="1654175"/>
          <p14:tracePt t="31591" x="1073150" y="1692275"/>
          <p14:tracePt t="31607" x="1073150" y="1714500"/>
          <p14:tracePt t="31623" x="1073150" y="1736725"/>
          <p14:tracePt t="31640" x="1073150" y="1758950"/>
          <p14:tracePt t="31656" x="1073150" y="1768475"/>
          <p14:tracePt t="31673" x="1073150" y="1778000"/>
          <p14:tracePt t="31690" x="1073150" y="1797050"/>
          <p14:tracePt t="31706" x="1073150" y="1806575"/>
          <p14:tracePt t="32134" x="1079500" y="1860550"/>
          <p14:tracePt t="32141" x="1089025" y="1943100"/>
          <p14:tracePt t="32157" x="1089025" y="2092325"/>
          <p14:tracePt t="32174" x="1089025" y="2241550"/>
          <p14:tracePt t="32190" x="1114425" y="2460625"/>
          <p14:tracePt t="32216" x="1139825" y="2638425"/>
          <p14:tracePt t="32240" x="1181100" y="2876550"/>
          <p14:tracePt t="32274" x="1206500" y="3044825"/>
          <p14:tracePt t="32290" x="1212850" y="3175000"/>
          <p14:tracePt t="32306" x="1219200" y="3235325"/>
          <p14:tracePt t="32323" x="1219200" y="3286125"/>
          <p14:tracePt t="32339" x="1219200" y="3333750"/>
          <p14:tracePt t="32356" x="1219200" y="3362325"/>
          <p14:tracePt t="32373" x="1219200" y="3384550"/>
          <p14:tracePt t="32389" x="1219200" y="3425825"/>
          <p14:tracePt t="32406" x="1219200" y="3448050"/>
          <p14:tracePt t="32423" x="1219200" y="3470275"/>
          <p14:tracePt t="32440" x="1219200" y="3486150"/>
          <p14:tracePt t="32456" x="1209675" y="3502025"/>
          <p14:tracePt t="32473" x="1196975" y="3521075"/>
          <p14:tracePt t="32489" x="1181100" y="3556000"/>
          <p14:tracePt t="32506" x="1162050" y="3587750"/>
          <p14:tracePt t="32522" x="1149350" y="3613150"/>
          <p14:tracePt t="32540" x="1133475" y="3654425"/>
          <p14:tracePt t="32556" x="1120775" y="3663950"/>
          <p14:tracePt t="32573" x="1111250" y="3673475"/>
          <p14:tracePt t="32590" x="1098550" y="3692525"/>
          <p14:tracePt t="32607" x="1089025" y="3705225"/>
          <p14:tracePt t="32623" x="1073150" y="3714750"/>
          <p14:tracePt t="32640" x="1063625" y="3727450"/>
          <p14:tracePt t="32656" x="1050925" y="3743325"/>
          <p14:tracePt t="32673" x="1041400" y="3752850"/>
          <p14:tracePt t="32690" x="1022350" y="3752850"/>
          <p14:tracePt t="32706" x="1012825" y="3752850"/>
          <p14:tracePt t="32723" x="1003300" y="3752850"/>
          <p14:tracePt t="32740" x="987425" y="3752850"/>
          <p14:tracePt t="32757" x="971550" y="3752850"/>
          <p14:tracePt t="32773" x="962025" y="3746500"/>
          <p14:tracePt t="32789" x="936625" y="3724275"/>
          <p14:tracePt t="32806" x="904875" y="3702050"/>
          <p14:tracePt t="32823" x="879475" y="3689350"/>
          <p14:tracePt t="32840" x="838200" y="3657600"/>
          <p14:tracePt t="32856" x="819150" y="3648075"/>
          <p14:tracePt t="32873" x="809625" y="3638550"/>
          <p14:tracePt t="32890" x="790575" y="3632200"/>
          <p14:tracePt t="32906" x="781050" y="3632200"/>
          <p14:tracePt t="32923" x="774700" y="3632200"/>
          <p14:tracePt t="33004" x="777875" y="3632200"/>
          <p14:tracePt t="33012" x="784225" y="3632200"/>
          <p14:tracePt t="33023" x="787400" y="3632200"/>
          <p14:tracePt t="33039" x="809625" y="3635375"/>
          <p14:tracePt t="33056" x="819150" y="3644900"/>
          <p14:tracePt t="33073" x="828675" y="3654425"/>
          <p14:tracePt t="33090" x="841375" y="3673475"/>
          <p14:tracePt t="33106" x="857250" y="3686175"/>
          <p14:tracePt t="33123" x="866775" y="3695700"/>
          <p14:tracePt t="33140" x="882650" y="3708400"/>
          <p14:tracePt t="33156" x="892175" y="3724275"/>
          <p14:tracePt t="33174" x="914400" y="3740150"/>
          <p14:tracePt t="33190" x="923925" y="3743325"/>
          <p14:tracePt t="33206" x="933450" y="3749675"/>
          <p14:tracePt t="33223" x="933450" y="3752850"/>
          <p14:tracePt t="33240" x="946150" y="3765550"/>
          <p14:tracePt t="33257" x="962025" y="3781425"/>
          <p14:tracePt t="33273" x="974725" y="3790950"/>
          <p14:tracePt t="33290" x="987425" y="3803650"/>
          <p14:tracePt t="33307" x="996950" y="3813175"/>
          <p14:tracePt t="33324" x="1025525" y="3835400"/>
          <p14:tracePt t="33339" x="1035050" y="3844925"/>
          <p14:tracePt t="33356" x="1044575" y="3854450"/>
          <p14:tracePt t="33374" x="1066800" y="3876675"/>
          <p14:tracePt t="33390" x="1076325" y="3886200"/>
          <p14:tracePt t="33407" x="1085850" y="3895725"/>
          <p14:tracePt t="33424" x="1098550" y="3911600"/>
          <p14:tracePt t="33440" x="1108075" y="3914775"/>
          <p14:tracePt t="33456" x="1120775" y="3927475"/>
          <p14:tracePt t="33510" x="1123950" y="3927475"/>
          <p14:tracePt t="33532" x="1130300" y="3927475"/>
          <p14:tracePt t="33546" x="1133475" y="3930650"/>
          <p14:tracePt t="33568" x="1139825" y="3930650"/>
          <p14:tracePt t="33574" x="1139825" y="3937000"/>
          <p14:tracePt t="34367" x="1193800" y="3965575"/>
          <p14:tracePt t="34374" x="1266825" y="4000500"/>
          <p14:tracePt t="34390" x="1435100" y="4095750"/>
          <p14:tracePt t="34407" x="1606550" y="4206875"/>
          <p14:tracePt t="34423" x="1838325" y="4346575"/>
          <p14:tracePt t="34444" x="2101850" y="4508500"/>
          <p14:tracePt t="34463" x="2260600" y="4591050"/>
          <p14:tracePt t="34490" x="2619375" y="4768850"/>
          <p14:tracePt t="34524" x="3073400" y="4997450"/>
          <p14:tracePt t="34542" x="3251200" y="5070475"/>
          <p14:tracePt t="34558" x="3511550" y="5153025"/>
          <p14:tracePt t="34574" x="3663950" y="5191125"/>
          <p14:tracePt t="34589" x="3794125" y="5216525"/>
          <p14:tracePt t="34606" x="3946525" y="5260975"/>
          <p14:tracePt t="34622" x="4149725" y="5314950"/>
          <p14:tracePt t="34639" x="4257675" y="5346700"/>
          <p14:tracePt t="34656" x="4391025" y="5381625"/>
          <p14:tracePt t="34672" x="4549775" y="5441950"/>
          <p14:tracePt t="34689" x="4629150" y="5473700"/>
          <p14:tracePt t="34706" x="4695825" y="5502275"/>
          <p14:tracePt t="34723" x="4784725" y="5524500"/>
          <p14:tracePt t="34739" x="4870450" y="5537200"/>
          <p14:tracePt t="34756" x="4930775" y="5537200"/>
          <p14:tracePt t="34772" x="5019675" y="5546725"/>
          <p14:tracePt t="34789" x="5076825" y="5546725"/>
          <p14:tracePt t="34806" x="5146675" y="5546725"/>
          <p14:tracePt t="34823" x="5226050" y="5546725"/>
          <p14:tracePt t="34840" x="5270500" y="5546725"/>
          <p14:tracePt t="34856" x="5308600" y="5546725"/>
          <p14:tracePt t="34873" x="5340350" y="5543550"/>
          <p14:tracePt t="34889" x="5372100" y="5530850"/>
          <p14:tracePt t="34906" x="5394325" y="5518150"/>
          <p14:tracePt t="34923" x="5451475" y="5492750"/>
          <p14:tracePt t="34940" x="5483225" y="5483225"/>
          <p14:tracePt t="34958" x="5511800" y="5464175"/>
          <p14:tracePt t="34973" x="5521325" y="5454650"/>
          <p14:tracePt t="34989" x="5537200" y="5438775"/>
          <p14:tracePt t="35006" x="5546725" y="5429250"/>
          <p14:tracePt t="35023" x="5565775" y="5394325"/>
          <p14:tracePt t="35039" x="5565775" y="5365750"/>
          <p14:tracePt t="35056" x="5565775" y="5343525"/>
          <p14:tracePt t="35073" x="5565775" y="5289550"/>
          <p14:tracePt t="35089" x="5556250" y="5245100"/>
          <p14:tracePt t="35107" x="5537200" y="5181600"/>
          <p14:tracePt t="35123" x="5518150" y="5133975"/>
          <p14:tracePt t="35139" x="5505450" y="5105400"/>
          <p14:tracePt t="35157" x="5486400" y="5060950"/>
          <p14:tracePt t="35172" x="5473700" y="5038725"/>
          <p14:tracePt t="35190" x="5457825" y="5006975"/>
          <p14:tracePt t="35208" x="5432425" y="4972050"/>
          <p14:tracePt t="35223" x="5419725" y="4940300"/>
          <p14:tracePt t="35240" x="5403850" y="4924425"/>
          <p14:tracePt t="35257" x="5387975" y="4883150"/>
          <p14:tracePt t="35273" x="5362575" y="4857750"/>
          <p14:tracePt t="35289" x="5337175" y="4826000"/>
          <p14:tracePt t="35306" x="5311775" y="4794250"/>
          <p14:tracePt t="35322" x="5273675" y="4752975"/>
          <p14:tracePt t="35340" x="5248275" y="4733925"/>
          <p14:tracePt t="35357" x="5207000" y="4714875"/>
          <p14:tracePt t="35373" x="5181600" y="4689475"/>
          <p14:tracePt t="35390" x="5153025" y="4664075"/>
          <p14:tracePt t="35407" x="5108575" y="4622800"/>
          <p14:tracePt t="35423" x="5060950" y="4594225"/>
          <p14:tracePt t="35439" x="5000625" y="4549775"/>
          <p14:tracePt t="35456" x="4905375" y="4498975"/>
          <p14:tracePt t="35473" x="4848225" y="4470400"/>
          <p14:tracePt t="35490" x="4803775" y="4457700"/>
          <p14:tracePt t="35507" x="4711700" y="4438650"/>
          <p14:tracePt t="35522" x="4629150" y="4429125"/>
          <p14:tracePt t="35539" x="4568825" y="4429125"/>
          <p14:tracePt t="35556" x="4479925" y="4432300"/>
          <p14:tracePt t="35573" x="4435475" y="4445000"/>
          <p14:tracePt t="35589" x="4391025" y="4457700"/>
          <p14:tracePt t="35606" x="4327525" y="4476750"/>
          <p14:tracePt t="35623" x="4279900" y="4505325"/>
          <p14:tracePt t="35639" x="4222750" y="4524375"/>
          <p14:tracePt t="35656" x="4159250" y="4556125"/>
          <p14:tracePt t="35672" x="4114800" y="4575175"/>
          <p14:tracePt t="35689" x="4083050" y="4594225"/>
          <p14:tracePt t="35706" x="4032250" y="4632325"/>
          <p14:tracePt t="35723" x="3990975" y="4654550"/>
          <p14:tracePt t="35739" x="3962400" y="4670425"/>
          <p14:tracePt t="35756" x="3917950" y="4695825"/>
          <p14:tracePt t="35772" x="3895725" y="4708525"/>
          <p14:tracePt t="35789" x="3870325" y="4718050"/>
          <p14:tracePt t="35806" x="3857625" y="4740275"/>
          <p14:tracePt t="35823" x="3857625" y="4768850"/>
          <p14:tracePt t="35839" x="3857625" y="4791075"/>
          <p14:tracePt t="35857" x="3895725" y="4835525"/>
          <p14:tracePt t="35872" x="3921125" y="4860925"/>
          <p14:tracePt t="35889" x="3946525" y="4889500"/>
          <p14:tracePt t="35906" x="4006850" y="4937125"/>
          <p14:tracePt t="35922" x="4054475" y="4962525"/>
          <p14:tracePt t="35939" x="4133850" y="5019675"/>
          <p14:tracePt t="35956" x="4305300" y="5105400"/>
          <p14:tracePt t="35972" x="4451350" y="5159375"/>
          <p14:tracePt t="35989" x="4606925" y="5213350"/>
          <p14:tracePt t="36006" x="4832350" y="5286375"/>
          <p14:tracePt t="36022" x="4962525" y="5314950"/>
          <p14:tracePt t="36039" x="5124450" y="5349875"/>
          <p14:tracePt t="36056" x="5324475" y="5384800"/>
          <p14:tracePt t="36073" x="5499100" y="5403850"/>
          <p14:tracePt t="36089" x="5670550" y="5419725"/>
          <p14:tracePt t="36106" x="5937250" y="5467350"/>
          <p14:tracePt t="36122" x="6111875" y="5495925"/>
          <p14:tracePt t="36139" x="6219825" y="5511800"/>
          <p14:tracePt t="36156" x="6330950" y="5534025"/>
          <p14:tracePt t="36173" x="6369050" y="5553075"/>
          <p14:tracePt t="36189" x="6400800" y="5565775"/>
          <p14:tracePt t="36206" x="6419850" y="5565775"/>
          <p14:tracePt t="36223" x="6435725" y="5565775"/>
          <p14:tracePt t="36239" x="6435725" y="5568950"/>
          <p14:tracePt t="36307" x="6429375" y="5568950"/>
          <p14:tracePt t="36313" x="6423025" y="5568950"/>
          <p14:tracePt t="36322" x="6419850" y="5568950"/>
          <p14:tracePt t="36340" x="6410325" y="5568950"/>
          <p14:tracePt t="36356" x="6394450" y="5568950"/>
          <p14:tracePt t="36373" x="6378575" y="5568950"/>
          <p14:tracePt t="36389" x="6356350" y="5556250"/>
          <p14:tracePt t="36406" x="6289675" y="5530850"/>
          <p14:tracePt t="36422" x="6216650" y="5514975"/>
          <p14:tracePt t="36439" x="6140450" y="5499100"/>
          <p14:tracePt t="36456" x="6051550" y="5480050"/>
          <p14:tracePt t="36472" x="5965825" y="5464175"/>
          <p14:tracePt t="36489" x="5892800" y="5454650"/>
          <p14:tracePt t="36505" x="5788025" y="5454650"/>
          <p14:tracePt t="36522" x="5724525" y="5448300"/>
          <p14:tracePt t="36539" x="5661025" y="5435600"/>
          <p14:tracePt t="36556" x="5565775" y="5429250"/>
          <p14:tracePt t="36572" x="5502275" y="5419725"/>
          <p14:tracePt t="36589" x="5441950" y="5419725"/>
          <p14:tracePt t="36606" x="5387975" y="5419725"/>
          <p14:tracePt t="36622" x="5365750" y="5419725"/>
          <p14:tracePt t="36639" x="5337175" y="5419725"/>
          <p14:tracePt t="36656" x="5302250" y="5419725"/>
          <p14:tracePt t="36672" x="5273675" y="5419725"/>
          <p14:tracePt t="36689" x="5251450" y="5419725"/>
          <p14:tracePt t="36706" x="5219700" y="5419725"/>
          <p14:tracePt t="36722" x="5210175" y="5419725"/>
          <p14:tracePt t="36739" x="5194300" y="5419725"/>
          <p14:tracePt t="36756" x="5172075" y="5432425"/>
          <p14:tracePt t="36772" x="5162550" y="5438775"/>
          <p14:tracePt t="36789" x="5153025" y="5448300"/>
          <p14:tracePt t="36805" x="5137150" y="5464175"/>
          <p14:tracePt t="36823" x="5124450" y="5467350"/>
          <p14:tracePt t="36841" x="5108575" y="5467350"/>
          <p14:tracePt t="36856" x="5108575" y="5480050"/>
          <p14:tracePt t="36873" x="5108575" y="5489575"/>
          <p14:tracePt t="36890" x="5165725" y="5521325"/>
          <p14:tracePt t="36906" x="5232400" y="5549900"/>
          <p14:tracePt t="36923" x="5308600" y="5581650"/>
          <p14:tracePt t="36938" x="5397500" y="5622925"/>
          <p14:tracePt t="36956" x="5518150" y="5676900"/>
          <p14:tracePt t="36973" x="5572125" y="5689600"/>
          <p14:tracePt t="36990" x="5635625" y="5708650"/>
          <p14:tracePt t="37006" x="5699125" y="5724525"/>
          <p14:tracePt t="37023" x="5772150" y="5730875"/>
          <p14:tracePt t="37040" x="5899150" y="5730875"/>
          <p14:tracePt t="37056" x="5959475" y="5730875"/>
          <p14:tracePt t="37072" x="5994400" y="5730875"/>
          <p14:tracePt t="37089" x="6026150" y="5730875"/>
          <p14:tracePt t="37106" x="6038850" y="5730875"/>
          <p14:tracePt t="37122" x="6045200" y="5730875"/>
          <p14:tracePt t="37183" x="6042025" y="5730875"/>
          <p14:tracePt t="37190" x="6038850" y="5727700"/>
          <p14:tracePt t="37197" x="6032500" y="5724525"/>
          <p14:tracePt t="37205" x="6029325" y="5718175"/>
          <p14:tracePt t="37222" x="6019800" y="5708650"/>
          <p14:tracePt t="37238" x="6003925" y="5699125"/>
          <p14:tracePt t="37255" x="5988050" y="5680075"/>
          <p14:tracePt t="37271" x="5978525" y="5673725"/>
          <p14:tracePt t="37288" x="5969000" y="5673725"/>
          <p14:tracePt t="37305" x="5946775" y="5673725"/>
          <p14:tracePt t="37321" x="5937250" y="5673725"/>
          <p14:tracePt t="37339" x="5924550" y="5667375"/>
          <p14:tracePt t="37355" x="5908675" y="5657850"/>
          <p14:tracePt t="37371" x="5899150" y="5648325"/>
          <p14:tracePt t="37388" x="5889625" y="5632450"/>
          <p14:tracePt t="37405" x="5854700" y="5616575"/>
          <p14:tracePt t="37421" x="5845175" y="5607050"/>
          <p14:tracePt t="37439" x="5829300" y="5591175"/>
          <p14:tracePt t="37455" x="5800725" y="5575300"/>
          <p14:tracePt t="37471" x="5778500" y="5562600"/>
          <p14:tracePt t="37488" x="5734050" y="5543550"/>
          <p14:tracePt t="37505" x="5711825" y="5540375"/>
          <p14:tracePt t="37521" x="5683250" y="5540375"/>
          <p14:tracePt t="37538" x="5667375" y="5540375"/>
          <p14:tracePt t="37555" x="5657850" y="5540375"/>
          <p14:tracePt t="37571" x="5648325" y="5540375"/>
          <p14:tracePt t="37589" x="5632450" y="5540375"/>
          <p14:tracePt t="37605" x="5629275" y="5534025"/>
          <p14:tracePt t="37622" x="5629275" y="5527675"/>
          <p14:tracePt t="37639" x="5629275" y="5514975"/>
          <p14:tracePt t="37655" x="5629275" y="5508625"/>
          <p14:tracePt t="37672" x="5629275" y="5499100"/>
          <p14:tracePt t="37689" x="5629275" y="5489575"/>
          <p14:tracePt t="37706" x="5645150" y="5480050"/>
          <p14:tracePt t="37723" x="5651500" y="5464175"/>
          <p14:tracePt t="37740" x="5654675" y="5454650"/>
          <p14:tracePt t="37756" x="5661025" y="5454650"/>
          <p14:tracePt t="37773" x="5670550" y="5448300"/>
          <p14:tracePt t="37789" x="5689600" y="5448300"/>
          <p14:tracePt t="37805" x="5699125" y="5448300"/>
          <p14:tracePt t="37822" x="5708650" y="5438775"/>
          <p14:tracePt t="37839" x="5724525" y="5438775"/>
          <p14:tracePt t="37855" x="5740400" y="5438775"/>
          <p14:tracePt t="37954" x="5740400" y="5441950"/>
          <p14:tracePt t="37961" x="5740400" y="5445125"/>
          <p14:tracePt t="37972" x="5740400" y="5451475"/>
          <p14:tracePt t="37989" x="5727700" y="5467350"/>
          <p14:tracePt t="38006" x="5705475" y="5483225"/>
          <p14:tracePt t="38023" x="5651500" y="5495925"/>
          <p14:tracePt t="38026" x="5626100" y="5495925"/>
          <p14:tracePt t="38039" x="5565775" y="5495925"/>
          <p14:tracePt t="38056" x="5521325" y="5495925"/>
          <p14:tracePt t="38073" x="5476875" y="5495925"/>
          <p14:tracePt t="38089" x="5413375" y="5486400"/>
          <p14:tracePt t="38105" x="5375275" y="5467350"/>
          <p14:tracePt t="38122" x="5346700" y="5454650"/>
          <p14:tracePt t="38139" x="5302250" y="5419725"/>
          <p14:tracePt t="38156" x="5270500" y="5384800"/>
          <p14:tracePt t="38173" x="5257800" y="5368925"/>
          <p14:tracePt t="38190" x="5248275" y="5349875"/>
          <p14:tracePt t="38206" x="5248275" y="5340350"/>
          <p14:tracePt t="38222" x="5248275" y="5330825"/>
          <p14:tracePt t="38239" x="5248275" y="5321300"/>
          <p14:tracePt t="38255" x="5248275" y="5311775"/>
          <p14:tracePt t="38290" x="5248275" y="5305425"/>
          <p14:tracePt t="38306" x="5248275" y="5295900"/>
          <p14:tracePt t="38374" x="5248275" y="5289550"/>
          <p14:tracePt t="38403" x="5248275" y="5286375"/>
          <p14:tracePt t="38659" x="5257800" y="5260975"/>
          <p14:tracePt t="38667" x="5276850" y="5241925"/>
          <p14:tracePt t="38674" x="5289550" y="5222875"/>
          <p14:tracePt t="38688" x="5324475" y="5175250"/>
          <p14:tracePt t="38705" x="5337175" y="5143500"/>
          <p14:tracePt t="38722" x="5346700" y="5127625"/>
          <p14:tracePt t="38739" x="5365750" y="5105400"/>
          <p14:tracePt t="38756" x="5365750" y="5092700"/>
          <p14:tracePt t="38773" x="5365750" y="5076825"/>
          <p14:tracePt t="38789" x="5365750" y="5067300"/>
          <p14:tracePt t="38806" x="5365750" y="5060950"/>
          <p14:tracePt t="38839" x="5365750" y="5051425"/>
          <p14:tracePt t="38856" x="5365750" y="5041900"/>
          <p14:tracePt t="38872" x="5365750" y="5032375"/>
          <p14:tracePt t="38888" x="5365750" y="5022850"/>
          <p14:tracePt t="38906" x="5365750" y="5013325"/>
          <p14:tracePt t="38923" x="5365750" y="5006975"/>
          <p14:tracePt t="38956" x="5365750" y="5003800"/>
          <p14:tracePt t="38973" x="5375275" y="4987925"/>
          <p14:tracePt t="38989" x="5384800" y="4978400"/>
          <p14:tracePt t="39006" x="5394325" y="4968875"/>
          <p14:tracePt t="39023" x="5413375" y="4953000"/>
          <p14:tracePt t="39039" x="5426075" y="4937125"/>
          <p14:tracePt t="39056" x="5429250" y="4930775"/>
          <p14:tracePt t="39168" x="5422900" y="4930775"/>
          <p14:tracePt t="39174" x="5419725" y="4930775"/>
          <p14:tracePt t="39189" x="5403850" y="4930775"/>
          <p14:tracePt t="39206" x="5394325" y="4930775"/>
          <p14:tracePt t="39222" x="5368925" y="4930775"/>
          <p14:tracePt t="39238" x="5337175" y="4924425"/>
          <p14:tracePt t="39255" x="5314950" y="4914900"/>
          <p14:tracePt t="39273" x="5264150" y="4895850"/>
          <p14:tracePt t="39289" x="5226050" y="4876800"/>
          <p14:tracePt t="39306" x="5194300" y="4864100"/>
          <p14:tracePt t="39323" x="5153025" y="4851400"/>
          <p14:tracePt t="39339" x="5143500" y="4851400"/>
          <p14:tracePt t="39356" x="5133975" y="4851400"/>
          <p14:tracePt t="39372" x="5114925" y="4851400"/>
          <p14:tracePt t="39388" x="5105400" y="4848225"/>
          <p14:tracePt t="39406" x="5095875" y="4848225"/>
          <p14:tracePt t="39423" x="5080000" y="4841875"/>
          <p14:tracePt t="39439" x="5064125" y="4838700"/>
          <p14:tracePt t="39456" x="5054600" y="4832350"/>
          <p14:tracePt t="39473" x="5041900" y="4826000"/>
          <p14:tracePt t="39489" x="5032375" y="4826000"/>
          <p14:tracePt t="39505" x="5016500" y="4826000"/>
          <p14:tracePt t="39522" x="5000625" y="4826000"/>
          <p14:tracePt t="39538" x="4991100" y="4826000"/>
          <p14:tracePt t="39555" x="4981575" y="4822825"/>
          <p14:tracePt t="39572" x="4962525" y="4813300"/>
          <p14:tracePt t="39589" x="4949825" y="4806950"/>
          <p14:tracePt t="39606" x="4940300" y="4803775"/>
          <p14:tracePt t="39622" x="4940300" y="4797425"/>
          <p14:tracePt t="39639" x="4940300" y="4787900"/>
          <p14:tracePt t="39695" x="4937125" y="4787900"/>
          <p14:tracePt t="39744" x="4937125" y="4781550"/>
          <p14:tracePt t="39779" x="4949825" y="4778375"/>
          <p14:tracePt t="39786" x="4968875" y="4772025"/>
          <p14:tracePt t="39793" x="4994275" y="4765675"/>
          <p14:tracePt t="39805" x="5013325" y="4765675"/>
          <p14:tracePt t="39822" x="5108575" y="4765675"/>
          <p14:tracePt t="39839" x="5178425" y="4765675"/>
          <p14:tracePt t="39856" x="5241925" y="4775200"/>
          <p14:tracePt t="39872" x="5318125" y="4800600"/>
          <p14:tracePt t="39888" x="5346700" y="4813300"/>
          <p14:tracePt t="39905" x="5378450" y="4826000"/>
          <p14:tracePt t="39922" x="5429250" y="4845050"/>
          <p14:tracePt t="39938" x="5457825" y="4857750"/>
          <p14:tracePt t="39956" x="5480050" y="4860925"/>
          <p14:tracePt t="39972" x="5508625" y="4860925"/>
          <p14:tracePt t="39989" x="5518150" y="4867275"/>
          <p14:tracePt t="40006" x="5530850" y="4867275"/>
          <p14:tracePt t="40023" x="5546725" y="4873625"/>
          <p14:tracePt t="40039" x="5562600" y="4876800"/>
          <p14:tracePt t="40056" x="5572125" y="4876800"/>
          <p14:tracePt t="40607" x="5565775" y="4876800"/>
          <p14:tracePt t="40613" x="5553075" y="4870450"/>
          <p14:tracePt t="40621" x="5540375" y="4864100"/>
          <p14:tracePt t="40638" x="5495925" y="4851400"/>
          <p14:tracePt t="40656" x="5432425" y="4832350"/>
          <p14:tracePt t="40672" x="5410200" y="4819650"/>
          <p14:tracePt t="40689" x="5378450" y="4819650"/>
          <p14:tracePt t="40722" x="5318125" y="4819650"/>
          <p14:tracePt t="40756" x="5260975" y="4819650"/>
          <p14:tracePt t="40772" x="5251450" y="4819650"/>
          <p14:tracePt t="40788" x="5241925" y="4826000"/>
          <p14:tracePt t="40806" x="5219700" y="4841875"/>
          <p14:tracePt t="40822" x="5210175" y="4851400"/>
          <p14:tracePt t="40839" x="5200650" y="4860925"/>
          <p14:tracePt t="40856" x="5168900" y="4860925"/>
          <p14:tracePt t="40872" x="5146675" y="4860925"/>
          <p14:tracePt t="40889" x="5118100" y="4860925"/>
          <p14:tracePt t="40906" x="5102225" y="4860925"/>
          <p14:tracePt t="40921" x="5092700" y="4860925"/>
          <p14:tracePt t="40938" x="5083175" y="4860925"/>
          <p14:tracePt t="40956" x="5064125" y="4860925"/>
          <p14:tracePt t="40972" x="5054600" y="4860925"/>
          <p14:tracePt t="40989" x="5038725" y="4857750"/>
          <p14:tracePt t="41006" x="4997450" y="4841875"/>
          <p14:tracePt t="41022" x="4972050" y="4829175"/>
          <p14:tracePt t="41038" x="4956175" y="4819650"/>
          <p14:tracePt t="41056" x="4940300" y="4813300"/>
          <p14:tracePt t="41072" x="4930775" y="4810125"/>
          <p14:tracePt t="41089" x="4927600" y="4810125"/>
          <p14:tracePt t="41393" x="4851400" y="4749800"/>
          <p14:tracePt t="41399" x="4727575" y="4645025"/>
          <p14:tracePt t="41407" x="4603750" y="4543425"/>
          <p14:tracePt t="41423" x="4321175" y="4286250"/>
          <p14:tracePt t="41441" x="3759200" y="3822700"/>
          <p14:tracePt t="41457" x="3317875" y="3425825"/>
          <p14:tracePt t="41473" x="2981325" y="3165475"/>
          <p14:tracePt t="41491" x="2508250" y="2828925"/>
          <p14:tracePt t="41507" x="2314575" y="2705100"/>
          <p14:tracePt t="41523" x="2133600" y="2600325"/>
          <p14:tracePt t="41541" x="1958975" y="2501900"/>
          <p14:tracePt t="41555" x="1901825" y="2466975"/>
          <p14:tracePt t="41572" x="1863725" y="2441575"/>
          <p14:tracePt t="41588" x="1816100" y="2406650"/>
          <p14:tracePt t="41605" x="1771650" y="2371725"/>
          <p14:tracePt t="41621" x="1746250" y="2339975"/>
          <p14:tracePt t="41638" x="1730375" y="2314575"/>
          <p14:tracePt t="41655" x="1704975" y="2263775"/>
          <p14:tracePt t="41672" x="1692275" y="2241550"/>
          <p14:tracePt t="41691" x="1673225" y="2190750"/>
          <p14:tracePt t="41706" x="1641475" y="2143125"/>
          <p14:tracePt t="41722" x="1616075" y="2105025"/>
          <p14:tracePt t="41738" x="1577975" y="2038350"/>
          <p14:tracePt t="41755" x="1533525" y="1933575"/>
          <p14:tracePt t="41771" x="1508125" y="1895475"/>
          <p14:tracePt t="41788" x="1495425" y="1851025"/>
          <p14:tracePt t="41805" x="1470025" y="1784350"/>
          <p14:tracePt t="41822" x="1457325" y="1762125"/>
          <p14:tracePt t="41839" x="1438275" y="1739900"/>
          <p14:tracePt t="41855" x="1438275" y="1727200"/>
          <p14:tracePt t="42048" x="1447800" y="1730375"/>
          <p14:tracePt t="42054" x="1447800" y="1736725"/>
          <p14:tracePt t="42070" x="1450975" y="1736725"/>
          <p14:tracePt t="42077" x="1457325" y="1739900"/>
          <p14:tracePt t="42090" x="1466850" y="1746250"/>
          <p14:tracePt t="42106" x="1476375" y="1755775"/>
          <p14:tracePt t="42122" x="1485900" y="1765300"/>
          <p14:tracePt t="42138" x="1508125" y="1774825"/>
          <p14:tracePt t="42155" x="1520825" y="1781175"/>
          <p14:tracePt t="42172" x="1527175" y="1781175"/>
          <p14:tracePt t="42212" x="1530350" y="1781175"/>
          <p14:tracePt t="42222" x="1536700" y="1787525"/>
          <p14:tracePt t="42240" x="1555750" y="1797050"/>
          <p14:tracePt t="42256" x="1568450" y="1806575"/>
          <p14:tracePt t="42272" x="1577975" y="1809750"/>
          <p14:tracePt t="42319" x="1581150" y="1809750"/>
          <p14:tracePt t="42711" x="1581150" y="1816100"/>
          <p14:tracePt t="42722" x="1581150" y="1809750"/>
          <p14:tracePt t="43103" x="1657350" y="1870075"/>
          <p14:tracePt t="43110" x="1762125" y="1965325"/>
          <p14:tracePt t="43121" x="1930400" y="2095500"/>
          <p14:tracePt t="43139" x="2438400" y="2501900"/>
          <p14:tracePt t="43160" x="2981325" y="2886075"/>
          <p14:tracePt t="43177" x="3257550" y="3111500"/>
          <p14:tracePt t="43197" x="3638550" y="3381375"/>
          <p14:tracePt t="43224" x="4089400" y="3756025"/>
          <p14:tracePt t="43257" x="4438650" y="4035425"/>
          <p14:tracePt t="43274" x="4683125" y="4235450"/>
          <p14:tracePt t="43291" x="4800600" y="4333875"/>
          <p14:tracePt t="43307" x="4937125" y="4435475"/>
          <p14:tracePt t="43322" x="5064125" y="4533900"/>
          <p14:tracePt t="43339" x="5210175" y="4654550"/>
          <p14:tracePt t="43355" x="5292725" y="4718050"/>
          <p14:tracePt t="43372" x="5378450" y="4794250"/>
          <p14:tracePt t="43388" x="5521325" y="4879975"/>
          <p14:tracePt t="43405" x="5622925" y="4937125"/>
          <p14:tracePt t="43422" x="5683250" y="4991100"/>
          <p14:tracePt t="43439" x="5791200" y="5045075"/>
          <p14:tracePt t="43456" x="5857875" y="5083175"/>
          <p14:tracePt t="43472" x="5899150" y="5108575"/>
          <p14:tracePt t="43490" x="5956300" y="5140325"/>
          <p14:tracePt t="43504" x="5984875" y="5153025"/>
          <p14:tracePt t="43522" x="6003925" y="5162550"/>
          <p14:tracePt t="43538" x="6016625" y="5178425"/>
          <p14:tracePt t="43556" x="6032500" y="5187950"/>
          <p14:tracePt t="43572" x="6045200" y="5194300"/>
          <p14:tracePt t="43653" x="6048375" y="5194300"/>
          <p14:tracePt t="43667" x="6054725" y="5194300"/>
          <p14:tracePt t="43673" x="6054725" y="5200650"/>
          <p14:tracePt t="43688" x="6057900" y="5200650"/>
          <p14:tracePt t="44045" x="6057900" y="5197475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ovaire-inf2-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997200"/>
            <a:ext cx="3351213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6" descr="Cynorrhodon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3240088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10" descr="medium_rosa_ca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0"/>
            <a:ext cx="35290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Text Box 11"/>
          <p:cNvSpPr txBox="1">
            <a:spLocks noChangeArrowheads="1"/>
          </p:cNvSpPr>
          <p:nvPr/>
        </p:nvSpPr>
        <p:spPr bwMode="auto">
          <a:xfrm>
            <a:off x="6084888" y="5084763"/>
            <a:ext cx="2260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FF00FF"/>
                </a:solidFill>
              </a:rPr>
              <a:t>Cynorrhodon</a:t>
            </a:r>
          </a:p>
        </p:txBody>
      </p:sp>
      <p:sp>
        <p:nvSpPr>
          <p:cNvPr id="66566" name="Text Box 12"/>
          <p:cNvSpPr txBox="1">
            <a:spLocks noChangeArrowheads="1"/>
          </p:cNvSpPr>
          <p:nvPr/>
        </p:nvSpPr>
        <p:spPr bwMode="auto">
          <a:xfrm>
            <a:off x="6084888" y="3213100"/>
            <a:ext cx="28082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600" i="1">
                <a:solidFill>
                  <a:srgbClr val="CC0000"/>
                </a:solidFill>
              </a:rPr>
              <a:t>Rosa canina (Rosaceae)</a:t>
            </a:r>
          </a:p>
        </p:txBody>
      </p:sp>
      <p:sp>
        <p:nvSpPr>
          <p:cNvPr id="66567" name="Text Box 14"/>
          <p:cNvSpPr txBox="1">
            <a:spLocks noChangeArrowheads="1"/>
          </p:cNvSpPr>
          <p:nvPr/>
        </p:nvSpPr>
        <p:spPr bwMode="auto">
          <a:xfrm>
            <a:off x="468313" y="3284538"/>
            <a:ext cx="11112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600" i="1">
                <a:solidFill>
                  <a:srgbClr val="CC0000"/>
                </a:solidFill>
              </a:rPr>
              <a:t>Rosa sp.</a:t>
            </a:r>
          </a:p>
          <a:p>
            <a:pPr eaLnBrk="1" hangingPunct="1"/>
            <a:r>
              <a:rPr lang="fr-FR" altLang="fr-FR" sz="1600" i="1">
                <a:solidFill>
                  <a:srgbClr val="CC0000"/>
                </a:solidFill>
              </a:rPr>
              <a:t>(Rosaceae)</a:t>
            </a:r>
          </a:p>
        </p:txBody>
      </p:sp>
      <p:sp>
        <p:nvSpPr>
          <p:cNvPr id="66568" name="Line 15"/>
          <p:cNvSpPr>
            <a:spLocks noChangeShapeType="1"/>
          </p:cNvSpPr>
          <p:nvPr/>
        </p:nvSpPr>
        <p:spPr bwMode="auto">
          <a:xfrm flipV="1">
            <a:off x="4427538" y="1484313"/>
            <a:ext cx="1728787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569" name="Line 16"/>
          <p:cNvSpPr>
            <a:spLocks noChangeShapeType="1"/>
          </p:cNvSpPr>
          <p:nvPr/>
        </p:nvSpPr>
        <p:spPr bwMode="auto">
          <a:xfrm flipV="1">
            <a:off x="4427538" y="1125538"/>
            <a:ext cx="187325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570" name="Line 17"/>
          <p:cNvSpPr>
            <a:spLocks noChangeShapeType="1"/>
          </p:cNvSpPr>
          <p:nvPr/>
        </p:nvSpPr>
        <p:spPr bwMode="auto">
          <a:xfrm flipV="1">
            <a:off x="4427538" y="836613"/>
            <a:ext cx="1944687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571" name="Text Box 18"/>
          <p:cNvSpPr txBox="1">
            <a:spLocks noChangeArrowheads="1"/>
          </p:cNvSpPr>
          <p:nvPr/>
        </p:nvSpPr>
        <p:spPr bwMode="auto">
          <a:xfrm>
            <a:off x="3759200" y="2322513"/>
            <a:ext cx="8667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600"/>
              <a:t>Akènes </a:t>
            </a:r>
          </a:p>
        </p:txBody>
      </p:sp>
      <p:sp>
        <p:nvSpPr>
          <p:cNvPr id="66572" name="Line 19"/>
          <p:cNvSpPr>
            <a:spLocks noChangeShapeType="1"/>
          </p:cNvSpPr>
          <p:nvPr/>
        </p:nvSpPr>
        <p:spPr bwMode="auto">
          <a:xfrm>
            <a:off x="4427538" y="476250"/>
            <a:ext cx="1728787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573" name="Line 20"/>
          <p:cNvSpPr>
            <a:spLocks noChangeShapeType="1"/>
          </p:cNvSpPr>
          <p:nvPr/>
        </p:nvSpPr>
        <p:spPr bwMode="auto">
          <a:xfrm flipH="1">
            <a:off x="2555875" y="476250"/>
            <a:ext cx="1871663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574" name="Text Box 21"/>
          <p:cNvSpPr txBox="1">
            <a:spLocks noChangeArrowheads="1"/>
          </p:cNvSpPr>
          <p:nvPr/>
        </p:nvSpPr>
        <p:spPr bwMode="auto">
          <a:xfrm>
            <a:off x="3635375" y="188913"/>
            <a:ext cx="14636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400"/>
              <a:t>Réceptacle floral</a:t>
            </a:r>
          </a:p>
        </p:txBody>
      </p:sp>
      <p:sp>
        <p:nvSpPr>
          <p:cNvPr id="66575" name="Line 22"/>
          <p:cNvSpPr>
            <a:spLocks noChangeShapeType="1"/>
          </p:cNvSpPr>
          <p:nvPr/>
        </p:nvSpPr>
        <p:spPr bwMode="auto">
          <a:xfrm flipV="1">
            <a:off x="1403350" y="2708275"/>
            <a:ext cx="576263" cy="2016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576" name="Line 23"/>
          <p:cNvSpPr>
            <a:spLocks noChangeShapeType="1"/>
          </p:cNvSpPr>
          <p:nvPr/>
        </p:nvSpPr>
        <p:spPr bwMode="auto">
          <a:xfrm flipV="1">
            <a:off x="1403350" y="2205038"/>
            <a:ext cx="1368425" cy="2519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577" name="Text Box 24"/>
          <p:cNvSpPr txBox="1">
            <a:spLocks noChangeArrowheads="1"/>
          </p:cNvSpPr>
          <p:nvPr/>
        </p:nvSpPr>
        <p:spPr bwMode="auto">
          <a:xfrm>
            <a:off x="1023938" y="4530725"/>
            <a:ext cx="869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sépales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40"/>
    </mc:Choice>
    <mc:Fallback xmlns="">
      <p:transition spd="slow" advTm="35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360" x="6064250" y="5127625"/>
          <p14:tracePt t="6366" x="6064250" y="5003800"/>
          <p14:tracePt t="6374" x="6057900" y="4876800"/>
          <p14:tracePt t="6390" x="5969000" y="4460875"/>
          <p14:tracePt t="6408" x="5683250" y="3695700"/>
          <p14:tracePt t="6424" x="5454650" y="3228975"/>
          <p14:tracePt t="6458" x="4946650" y="2279650"/>
          <p14:tracePt t="6492" x="4768850" y="2038350"/>
          <p14:tracePt t="6508" x="4651375" y="1965325"/>
          <p14:tracePt t="6525" x="4562475" y="1933575"/>
          <p14:tracePt t="6544" x="4460875" y="1911350"/>
          <p14:tracePt t="6556" x="4432300" y="1898650"/>
          <p14:tracePt t="6573" x="4349750" y="1876425"/>
          <p14:tracePt t="6589" x="4276725" y="1863725"/>
          <p14:tracePt t="6608" x="4105275" y="1809750"/>
          <p14:tracePt t="6624" x="3940175" y="1765300"/>
          <p14:tracePt t="6640" x="3743325" y="1717675"/>
          <p14:tracePt t="6658" x="3467100" y="1689100"/>
          <p14:tracePt t="6674" x="3263900" y="1679575"/>
          <p14:tracePt t="6690" x="3101975" y="1673225"/>
          <p14:tracePt t="6707" x="2927350" y="1644650"/>
          <p14:tracePt t="6723" x="2724150" y="1581150"/>
          <p14:tracePt t="6740" x="2635250" y="1543050"/>
          <p14:tracePt t="6757" x="2530475" y="1495425"/>
          <p14:tracePt t="6774" x="2460625" y="1457325"/>
          <p14:tracePt t="6791" x="2422525" y="1438275"/>
          <p14:tracePt t="6807" x="2371725" y="1422400"/>
          <p14:tracePt t="6824" x="2355850" y="1403350"/>
          <p14:tracePt t="6840" x="2343150" y="1397000"/>
          <p14:tracePt t="7180" x="2403475" y="1419225"/>
          <p14:tracePt t="7187" x="2486025" y="1444625"/>
          <p14:tracePt t="7194" x="2559050" y="1463675"/>
          <p14:tracePt t="7212" x="2670175" y="1508125"/>
          <p14:tracePt t="7227" x="2800350" y="1543050"/>
          <p14:tracePt t="7244" x="2955925" y="1584325"/>
          <p14:tracePt t="7257" x="3041650" y="1600200"/>
          <p14:tracePt t="7289" x="3251200" y="1657350"/>
          <p14:tracePt t="7323" x="3435350" y="1739900"/>
          <p14:tracePt t="7340" x="3460750" y="1765300"/>
          <p14:tracePt t="7357" x="3482975" y="1809750"/>
          <p14:tracePt t="7373" x="3482975" y="1819275"/>
          <p14:tracePt t="7390" x="3482975" y="1828800"/>
          <p14:tracePt t="7406" x="3482975" y="1847850"/>
          <p14:tracePt t="7423" x="3470275" y="1857375"/>
          <p14:tracePt t="7439" x="3457575" y="1857375"/>
          <p14:tracePt t="7457" x="3384550" y="1854200"/>
          <p14:tracePt t="7473" x="3340100" y="1841500"/>
          <p14:tracePt t="7489" x="3302000" y="1822450"/>
          <p14:tracePt t="7506" x="3238500" y="1797050"/>
          <p14:tracePt t="7523" x="3181350" y="1752600"/>
          <p14:tracePt t="7539" x="3098800" y="1695450"/>
          <p14:tracePt t="7556" x="2955925" y="1612900"/>
          <p14:tracePt t="7573" x="2876550" y="1565275"/>
          <p14:tracePt t="7590" x="2809875" y="1533525"/>
          <p14:tracePt t="7607" x="2711450" y="1482725"/>
          <p14:tracePt t="7623" x="2657475" y="1470025"/>
          <p14:tracePt t="7640" x="2609850" y="1441450"/>
          <p14:tracePt t="7657" x="2543175" y="1409700"/>
          <p14:tracePt t="7673" x="2505075" y="1390650"/>
          <p14:tracePt t="7689" x="2466975" y="1371600"/>
          <p14:tracePt t="7707" x="2403475" y="1352550"/>
          <p14:tracePt t="7724" x="2381250" y="1333500"/>
          <p14:tracePt t="7740" x="2352675" y="1333500"/>
          <p14:tracePt t="7757" x="2311400" y="1333500"/>
          <p14:tracePt t="7774" x="2279650" y="1343025"/>
          <p14:tracePt t="7790" x="2251075" y="1355725"/>
          <p14:tracePt t="7806" x="2206625" y="1374775"/>
          <p14:tracePt t="7823" x="2178050" y="1387475"/>
          <p14:tracePt t="7839" x="2152650" y="1397000"/>
          <p14:tracePt t="7857" x="2111375" y="1422400"/>
          <p14:tracePt t="7873" x="2085975" y="1441450"/>
          <p14:tracePt t="7889" x="2070100" y="1470025"/>
          <p14:tracePt t="7906" x="2044700" y="1514475"/>
          <p14:tracePt t="7923" x="2025650" y="1536700"/>
          <p14:tracePt t="7939" x="1997075" y="1584325"/>
          <p14:tracePt t="7956" x="1981200" y="1641475"/>
          <p14:tracePt t="7973" x="1968500" y="1663700"/>
          <p14:tracePt t="7989" x="1962150" y="1689100"/>
          <p14:tracePt t="8006" x="1962150" y="1727200"/>
          <p14:tracePt t="8023" x="1962150" y="1755775"/>
          <p14:tracePt t="8039" x="1962150" y="1768475"/>
          <p14:tracePt t="8056" x="1946275" y="1793875"/>
          <p14:tracePt t="8073" x="1946275" y="1816100"/>
          <p14:tracePt t="8089" x="1946275" y="1838325"/>
          <p14:tracePt t="8106" x="1946275" y="1870075"/>
          <p14:tracePt t="8123" x="1946275" y="1892300"/>
          <p14:tracePt t="8140" x="1946275" y="1908175"/>
          <p14:tracePt t="8156" x="1946275" y="1946275"/>
          <p14:tracePt t="8174" x="1946275" y="1968500"/>
          <p14:tracePt t="8190" x="1946275" y="1993900"/>
          <p14:tracePt t="8206" x="1946275" y="2019300"/>
          <p14:tracePt t="8223" x="1946275" y="2044700"/>
          <p14:tracePt t="8239" x="1946275" y="2060575"/>
          <p14:tracePt t="8256" x="1965325" y="2105025"/>
          <p14:tracePt t="8273" x="1974850" y="2117725"/>
          <p14:tracePt t="8290" x="1981200" y="2133600"/>
          <p14:tracePt t="8307" x="1993900" y="2168525"/>
          <p14:tracePt t="8324" x="2009775" y="2184400"/>
          <p14:tracePt t="8340" x="2012950" y="2206625"/>
          <p14:tracePt t="8356" x="2032000" y="2241550"/>
          <p14:tracePt t="8373" x="2041525" y="2263775"/>
          <p14:tracePt t="8390" x="2054225" y="2286000"/>
          <p14:tracePt t="8406" x="2092325" y="2330450"/>
          <p14:tracePt t="8423" x="2114550" y="2349500"/>
          <p14:tracePt t="8441" x="2171700" y="2393950"/>
          <p14:tracePt t="8457" x="2203450" y="2413000"/>
          <p14:tracePt t="8473" x="2228850" y="2438400"/>
          <p14:tracePt t="8490" x="2273300" y="2473325"/>
          <p14:tracePt t="8506" x="2295525" y="2492375"/>
          <p14:tracePt t="8523" x="2327275" y="2524125"/>
          <p14:tracePt t="8540" x="2384425" y="2555875"/>
          <p14:tracePt t="8557" x="2409825" y="2574925"/>
          <p14:tracePt t="8578" x="2451100" y="2590800"/>
          <p14:tracePt t="8591" x="2476500" y="2609850"/>
          <p14:tracePt t="8607" x="2505075" y="2622550"/>
          <p14:tracePt t="8623" x="2536825" y="2641600"/>
          <p14:tracePt t="8640" x="2600325" y="2660650"/>
          <p14:tracePt t="8656" x="2644775" y="2673350"/>
          <p14:tracePt t="8673" x="2698750" y="2686050"/>
          <p14:tracePt t="8690" x="2762250" y="2686050"/>
          <p14:tracePt t="8706" x="2806700" y="2686050"/>
          <p14:tracePt t="8723" x="2828925" y="2686050"/>
          <p14:tracePt t="8740" x="2870200" y="2686050"/>
          <p14:tracePt t="8757" x="2898775" y="2686050"/>
          <p14:tracePt t="8773" x="2943225" y="2686050"/>
          <p14:tracePt t="8790" x="3013075" y="2686050"/>
          <p14:tracePt t="8806" x="3054350" y="2686050"/>
          <p14:tracePt t="8823" x="3092450" y="2686050"/>
          <p14:tracePt t="8840" x="3133725" y="2686050"/>
          <p14:tracePt t="8856" x="3143250" y="2682875"/>
          <p14:tracePt t="8874" x="3152775" y="2673350"/>
          <p14:tracePt t="8890" x="3171825" y="2660650"/>
          <p14:tracePt t="8906" x="3181350" y="2651125"/>
          <p14:tracePt t="8923" x="3190875" y="2635250"/>
          <p14:tracePt t="8940" x="3219450" y="2619375"/>
          <p14:tracePt t="8956" x="3228975" y="2619375"/>
          <p14:tracePt t="8973" x="3238500" y="2619375"/>
          <p14:tracePt t="9061" x="3244850" y="2619375"/>
          <p14:tracePt t="9120" x="3244850" y="2613025"/>
          <p14:tracePt t="9127" x="3244850" y="2606675"/>
          <p14:tracePt t="9140" x="3241675" y="2587625"/>
          <p14:tracePt t="9156" x="3228975" y="2555875"/>
          <p14:tracePt t="9173" x="3209925" y="2511425"/>
          <p14:tracePt t="9190" x="3175000" y="2416175"/>
          <p14:tracePt t="9206" x="3159125" y="2362200"/>
          <p14:tracePt t="9223" x="3152775" y="2317750"/>
          <p14:tracePt t="9240" x="3130550" y="2266950"/>
          <p14:tracePt t="9256" x="3117850" y="2238375"/>
          <p14:tracePt t="9273" x="3105150" y="2222500"/>
          <p14:tracePt t="9290" x="3092450" y="2206625"/>
          <p14:tracePt t="9306" x="3073400" y="2190750"/>
          <p14:tracePt t="9323" x="3070225" y="2181225"/>
          <p14:tracePt t="9340" x="3054350" y="2165350"/>
          <p14:tracePt t="9356" x="3044825" y="2155825"/>
          <p14:tracePt t="9373" x="3035300" y="2139950"/>
          <p14:tracePt t="9389" x="3006725" y="2124075"/>
          <p14:tracePt t="9406" x="2984500" y="2114550"/>
          <p14:tracePt t="9423" x="2971800" y="2108200"/>
          <p14:tracePt t="9440" x="2955925" y="2108200"/>
          <p14:tracePt t="9456" x="2946400" y="2108200"/>
          <p14:tracePt t="9473" x="2936875" y="2108200"/>
          <p14:tracePt t="9489" x="2921000" y="2108200"/>
          <p14:tracePt t="9506" x="2911475" y="2105025"/>
          <p14:tracePt t="9523" x="2901950" y="2092325"/>
          <p14:tracePt t="9540" x="2895600" y="2082800"/>
          <p14:tracePt t="9556" x="2892425" y="2079625"/>
          <p14:tracePt t="9572" x="2886075" y="2070100"/>
          <p14:tracePt t="9590" x="2870200" y="2054225"/>
          <p14:tracePt t="9606" x="2860675" y="2032000"/>
          <p14:tracePt t="9623" x="2847975" y="2000250"/>
          <p14:tracePt t="9639" x="2822575" y="1936750"/>
          <p14:tracePt t="9656" x="2800350" y="1889125"/>
          <p14:tracePt t="9673" x="2787650" y="1844675"/>
          <p14:tracePt t="9689" x="2781300" y="1803400"/>
          <p14:tracePt t="9706" x="2781300" y="1787525"/>
          <p14:tracePt t="9722" x="2781300" y="1778000"/>
          <p14:tracePt t="9740" x="2781300" y="1774825"/>
          <p14:tracePt t="9818" x="2784475" y="1768475"/>
          <p14:tracePt t="9826" x="2787650" y="1768475"/>
          <p14:tracePt t="9840" x="2797175" y="1768475"/>
          <p14:tracePt t="9857" x="2813050" y="1768475"/>
          <p14:tracePt t="9873" x="2819400" y="1768475"/>
          <p14:tracePt t="9889" x="2822575" y="1768475"/>
          <p14:tracePt t="9983" x="2816225" y="1771650"/>
          <p14:tracePt t="9989" x="2813050" y="1774825"/>
          <p14:tracePt t="10006" x="2797175" y="1784350"/>
          <p14:tracePt t="10024" x="2781300" y="1806575"/>
          <p14:tracePt t="10039" x="2771775" y="1816100"/>
          <p14:tracePt t="10056" x="2762250" y="1825625"/>
          <p14:tracePt t="10073" x="2746375" y="1835150"/>
          <p14:tracePt t="10075" x="2740025" y="1847850"/>
          <p14:tracePt t="10090" x="2730500" y="1851025"/>
          <p14:tracePt t="10107" x="2720975" y="1851025"/>
          <p14:tracePt t="10124" x="2701925" y="1851025"/>
          <p14:tracePt t="10140" x="2692400" y="1851025"/>
          <p14:tracePt t="10157" x="2682875" y="1851025"/>
          <p14:tracePt t="10173" x="2676525" y="1851025"/>
          <p14:tracePt t="10209" x="2676525" y="1838325"/>
          <p14:tracePt t="10881" x="2698750" y="1841500"/>
          <p14:tracePt t="10888" x="2727325" y="1851025"/>
          <p14:tracePt t="10895" x="2752725" y="1857375"/>
          <p14:tracePt t="10906" x="2765425" y="1857375"/>
          <p14:tracePt t="10923" x="2784475" y="1857375"/>
          <p14:tracePt t="10939" x="2794000" y="1857375"/>
          <p14:tracePt t="10972" x="2794000" y="1835150"/>
          <p14:tracePt t="11006" x="2794000" y="1816100"/>
          <p14:tracePt t="11023" x="2778125" y="1793875"/>
          <p14:tracePt t="11039" x="2752725" y="1781175"/>
          <p14:tracePt t="11056" x="2708275" y="1768475"/>
          <p14:tracePt t="11072" x="2644775" y="1749425"/>
          <p14:tracePt t="11089" x="2606675" y="1749425"/>
          <p14:tracePt t="11106" x="2587625" y="1749425"/>
          <p14:tracePt t="11122" x="2571750" y="1749425"/>
          <p14:tracePt t="11139" x="2555875" y="1749425"/>
          <p14:tracePt t="11156" x="2552700" y="1752600"/>
          <p14:tracePt t="11173" x="2552700" y="1755775"/>
          <p14:tracePt t="11189" x="2546350" y="1755775"/>
          <p14:tracePt t="11239" x="2546350" y="1762125"/>
          <p14:tracePt t="11252" x="2549525" y="1768475"/>
          <p14:tracePt t="11259" x="2559050" y="1771650"/>
          <p14:tracePt t="11273" x="2603500" y="1784350"/>
          <p14:tracePt t="11290" x="2641600" y="1803400"/>
          <p14:tracePt t="11306" x="2663825" y="1809750"/>
          <p14:tracePt t="11322" x="2705100" y="1816100"/>
          <p14:tracePt t="11339" x="2749550" y="1816100"/>
          <p14:tracePt t="11355" x="2794000" y="1816100"/>
          <p14:tracePt t="11372" x="2940050" y="1816100"/>
          <p14:tracePt t="11389" x="3013075" y="1816100"/>
          <p14:tracePt t="11406" x="3067050" y="1822450"/>
          <p14:tracePt t="11423" x="3092450" y="1822450"/>
          <p14:tracePt t="11439" x="3101975" y="1822450"/>
          <p14:tracePt t="11523" x="3095625" y="1822450"/>
          <p14:tracePt t="11530" x="3086100" y="1822450"/>
          <p14:tracePt t="11540" x="3079750" y="1822450"/>
          <p14:tracePt t="11556" x="3067050" y="1822450"/>
          <p14:tracePt t="11573" x="3025775" y="1822450"/>
          <p14:tracePt t="11589" x="3003550" y="1822450"/>
          <p14:tracePt t="11607" x="2968625" y="1822450"/>
          <p14:tracePt t="11622" x="2959100" y="1822450"/>
          <p14:tracePt t="11639" x="2949575" y="1822450"/>
          <p14:tracePt t="11656" x="2940050" y="1822450"/>
          <p14:tracePt t="11673" x="2921000" y="1822450"/>
          <p14:tracePt t="11689" x="2911475" y="1828800"/>
          <p14:tracePt t="11707" x="2895600" y="1841500"/>
          <p14:tracePt t="11722" x="2873375" y="1854200"/>
          <p14:tracePt t="11739" x="2851150" y="1863725"/>
          <p14:tracePt t="11756" x="2835275" y="1876425"/>
          <p14:tracePt t="11772" x="2813050" y="1895475"/>
          <p14:tracePt t="11789" x="2803525" y="1901825"/>
          <p14:tracePt t="11806" x="2794000" y="1901825"/>
          <p14:tracePt t="11823" x="2778125" y="1911350"/>
          <p14:tracePt t="11839" x="2768600" y="1917700"/>
          <p14:tracePt t="11857" x="2755900" y="1930400"/>
          <p14:tracePt t="11873" x="2746375" y="1946275"/>
          <p14:tracePt t="11889" x="2730500" y="1952625"/>
          <p14:tracePt t="11907" x="2714625" y="1962150"/>
          <p14:tracePt t="11923" x="2705100" y="1971675"/>
          <p14:tracePt t="11940" x="2695575" y="1981200"/>
          <p14:tracePt t="11957" x="2673350" y="2003425"/>
          <p14:tracePt t="11973" x="2663825" y="2012950"/>
          <p14:tracePt t="11989" x="2654300" y="2019300"/>
          <p14:tracePt t="12006" x="2654300" y="2022475"/>
          <p14:tracePt t="12023" x="2654300" y="2032000"/>
          <p14:tracePt t="12039" x="2654300" y="2038350"/>
          <p14:tracePt t="12057" x="2654300" y="2057400"/>
          <p14:tracePt t="12073" x="2654300" y="2066925"/>
          <p14:tracePt t="12090" x="2654300" y="2076450"/>
          <p14:tracePt t="12093" x="2654300" y="2082800"/>
          <p14:tracePt t="12107" x="2654300" y="2092325"/>
          <p14:tracePt t="12123" x="2654300" y="2101850"/>
          <p14:tracePt t="12139" x="2654300" y="2111375"/>
          <p14:tracePt t="12156" x="2657475" y="2117725"/>
          <p14:tracePt t="12172" x="2667000" y="2120900"/>
          <p14:tracePt t="12189" x="2670175" y="2130425"/>
          <p14:tracePt t="12207" x="2676525" y="2136775"/>
          <p14:tracePt t="12223" x="2676525" y="2152650"/>
          <p14:tracePt t="12240" x="2686050" y="2162175"/>
          <p14:tracePt t="12257" x="2686050" y="2178050"/>
          <p14:tracePt t="12273" x="2692400" y="2187575"/>
          <p14:tracePt t="12289" x="2695575" y="2200275"/>
          <p14:tracePt t="12306" x="2705100" y="2216150"/>
          <p14:tracePt t="12322" x="2711450" y="2225675"/>
          <p14:tracePt t="12339" x="2711450" y="2235200"/>
          <p14:tracePt t="12357" x="2720975" y="2257425"/>
          <p14:tracePt t="12373" x="2727325" y="2266950"/>
          <p14:tracePt t="12389" x="2743200" y="2276475"/>
          <p14:tracePt t="12406" x="2762250" y="2292350"/>
          <p14:tracePt t="12422" x="2800350" y="2311400"/>
          <p14:tracePt t="12440" x="2844800" y="2324100"/>
          <p14:tracePt t="12456" x="2917825" y="2343150"/>
          <p14:tracePt t="12472" x="2949575" y="2355850"/>
          <p14:tracePt t="12489" x="2978150" y="2362200"/>
          <p14:tracePt t="12506" x="2994025" y="2362200"/>
          <p14:tracePt t="12523" x="3006725" y="2362200"/>
          <p14:tracePt t="12540" x="3038475" y="2359025"/>
          <p14:tracePt t="12556" x="3073400" y="2339975"/>
          <p14:tracePt t="12572" x="3121025" y="2314575"/>
          <p14:tracePt t="12589" x="3152775" y="2282825"/>
          <p14:tracePt t="12606" x="3190875" y="2222500"/>
          <p14:tracePt t="12622" x="3203575" y="2193925"/>
          <p14:tracePt t="12639" x="3216275" y="2162175"/>
          <p14:tracePt t="12656" x="3216275" y="2143125"/>
          <p14:tracePt t="12672" x="3216275" y="2130425"/>
          <p14:tracePt t="12689" x="3216275" y="2127250"/>
          <p14:tracePt t="12723" x="3216275" y="2117725"/>
          <p14:tracePt t="12740" x="3206750" y="2117725"/>
          <p14:tracePt t="12757" x="3190875" y="2111375"/>
          <p14:tracePt t="12772" x="3181350" y="2108200"/>
          <p14:tracePt t="12790" x="3171825" y="2101850"/>
          <p14:tracePt t="12806" x="3152775" y="2101850"/>
          <p14:tracePt t="12823" x="3143250" y="2101850"/>
          <p14:tracePt t="12839" x="3133725" y="2101850"/>
          <p14:tracePt t="12855" x="3117850" y="2101850"/>
          <p14:tracePt t="12872" x="3101975" y="2101850"/>
          <p14:tracePt t="12889" x="3092450" y="2101850"/>
          <p14:tracePt t="12906" x="3079750" y="2101850"/>
          <p14:tracePt t="12985" x="3086100" y="2101850"/>
          <p14:tracePt t="12992" x="3089275" y="2101850"/>
          <p14:tracePt t="13006" x="3105150" y="2101850"/>
          <p14:tracePt t="13023" x="3127375" y="2101850"/>
          <p14:tracePt t="13040" x="3143250" y="2101850"/>
          <p14:tracePt t="13056" x="3168650" y="2101850"/>
          <p14:tracePt t="13073" x="3178175" y="2098675"/>
          <p14:tracePt t="13089" x="3184525" y="2085975"/>
          <p14:tracePt t="13106" x="3184525" y="2066925"/>
          <p14:tracePt t="13122" x="3181350" y="2057400"/>
          <p14:tracePt t="13139" x="3171825" y="2047875"/>
          <p14:tracePt t="13155" x="3146425" y="2032000"/>
          <p14:tracePt t="13172" x="3136900" y="2032000"/>
          <p14:tracePt t="13189" x="3127375" y="2032000"/>
          <p14:tracePt t="13206" x="3130550" y="2066925"/>
          <p14:tracePt t="13223" x="3171825" y="2203450"/>
          <p14:tracePt t="13240" x="3292475" y="2457450"/>
          <p14:tracePt t="13256" x="3368675" y="2667000"/>
          <p14:tracePt t="13273" x="3444875" y="2835275"/>
          <p14:tracePt t="13290" x="3508375" y="2990850"/>
          <p14:tracePt t="13306" x="3619500" y="3228975"/>
          <p14:tracePt t="13322" x="3689350" y="3352800"/>
          <p14:tracePt t="13340" x="3810000" y="3571875"/>
          <p14:tracePt t="13356" x="3879850" y="3698875"/>
          <p14:tracePt t="13373" x="3940175" y="3790950"/>
          <p14:tracePt t="13389" x="3968750" y="3848100"/>
          <p14:tracePt t="13406" x="3984625" y="3889375"/>
          <p14:tracePt t="13422" x="3997325" y="3902075"/>
          <p14:tracePt t="13706" x="4044950" y="3959225"/>
          <p14:tracePt t="13713" x="4098925" y="4022725"/>
          <p14:tracePt t="13723" x="4146550" y="4086225"/>
          <p14:tracePt t="13740" x="4295775" y="4254500"/>
          <p14:tracePt t="13756" x="4371975" y="4349750"/>
          <p14:tracePt t="13773" x="4438650" y="4429125"/>
          <p14:tracePt t="13789" x="4511675" y="4511675"/>
          <p14:tracePt t="13805" x="4537075" y="4543425"/>
          <p14:tracePt t="13822" x="4556125" y="4575175"/>
          <p14:tracePt t="13839" x="4578350" y="4587875"/>
          <p14:tracePt t="13855" x="4587875" y="4597400"/>
          <p14:tracePt t="13872" x="4597400" y="4613275"/>
          <p14:tracePt t="13889" x="4606925" y="4629150"/>
          <p14:tracePt t="13906" x="4622800" y="4638675"/>
          <p14:tracePt t="13922" x="4632325" y="4648200"/>
          <p14:tracePt t="13940" x="4638675" y="4648200"/>
          <p14:tracePt t="14040" x="4641850" y="4648200"/>
          <p14:tracePt t="14048" x="4648200" y="4648200"/>
          <p14:tracePt t="14056" x="4651375" y="4648200"/>
          <p14:tracePt t="14072" x="4657725" y="4648200"/>
          <p14:tracePt t="14141" x="4654550" y="4641850"/>
          <p14:tracePt t="14148" x="4651375" y="4632325"/>
          <p14:tracePt t="14156" x="4635500" y="4594225"/>
          <p14:tracePt t="14173" x="4556125" y="4470400"/>
          <p14:tracePt t="14190" x="4330700" y="4197350"/>
          <p14:tracePt t="14209" x="4114800" y="3908425"/>
          <p14:tracePt t="14224" x="3867150" y="3600450"/>
          <p14:tracePt t="14241" x="3714750" y="3375025"/>
          <p14:tracePt t="14257" x="3616325" y="3248025"/>
          <p14:tracePt t="14272" x="3540125" y="3165475"/>
          <p14:tracePt t="14290" x="3470275" y="3101975"/>
          <p14:tracePt t="14306" x="3432175" y="3073400"/>
          <p14:tracePt t="14323" x="3406775" y="3063875"/>
          <p14:tracePt t="14339" x="3371850" y="3038475"/>
          <p14:tracePt t="14355" x="3362325" y="3028950"/>
          <p14:tracePt t="14372" x="3346450" y="3006725"/>
          <p14:tracePt t="14389" x="3302000" y="2962275"/>
          <p14:tracePt t="14405" x="3282950" y="2930525"/>
          <p14:tracePt t="14422" x="3273425" y="2921000"/>
          <p14:tracePt t="14439" x="3251200" y="2905125"/>
          <p14:tracePt t="14456" x="3248025" y="2901950"/>
          <p14:tracePt t="14472" x="3248025" y="2895600"/>
          <p14:tracePt t="14489" x="3248025" y="2892425"/>
          <p14:tracePt t="14505" x="3248025" y="2876550"/>
          <p14:tracePt t="14522" x="3241675" y="2867025"/>
          <p14:tracePt t="14540" x="3232150" y="2832100"/>
          <p14:tracePt t="14556" x="3225800" y="2787650"/>
          <p14:tracePt t="14573" x="3225800" y="2730500"/>
          <p14:tracePt t="14589" x="3225800" y="2613025"/>
          <p14:tracePt t="14606" x="3238500" y="2540000"/>
          <p14:tracePt t="14622" x="3244850" y="2466975"/>
          <p14:tracePt t="14639" x="3238500" y="2324100"/>
          <p14:tracePt t="14655" x="3216275" y="2247900"/>
          <p14:tracePt t="14672" x="3187700" y="2181225"/>
          <p14:tracePt t="14689" x="3168650" y="2130425"/>
          <p14:tracePt t="14705" x="3159125" y="2120900"/>
          <p14:tracePt t="14723" x="3152775" y="2117725"/>
          <p14:tracePt t="14739" x="3149600" y="2117725"/>
          <p14:tracePt t="14772" x="3133725" y="2105025"/>
          <p14:tracePt t="14790" x="3117850" y="2101850"/>
          <p14:tracePt t="14806" x="3108325" y="2095500"/>
          <p14:tracePt t="14823" x="3098800" y="2092325"/>
          <p14:tracePt t="14840" x="3089275" y="2092325"/>
          <p14:tracePt t="14888" x="3082925" y="2092325"/>
          <p14:tracePt t="14896" x="3079750" y="2085975"/>
          <p14:tracePt t="14905" x="3073400" y="2085975"/>
          <p14:tracePt t="14924" x="3063875" y="2085975"/>
          <p14:tracePt t="15002" x="3063875" y="2079625"/>
          <p14:tracePt t="15068" x="3057525" y="2079625"/>
          <p14:tracePt t="16459" x="3133725" y="2073275"/>
          <p14:tracePt t="16466" x="3238500" y="2063750"/>
          <p14:tracePt t="16473" x="3352800" y="2054225"/>
          <p14:tracePt t="16489" x="3695700" y="2009775"/>
          <p14:tracePt t="16506" x="4013200" y="1943100"/>
          <p14:tracePt t="16523" x="4549775" y="1797050"/>
          <p14:tracePt t="16556" x="5216525" y="1584325"/>
          <p14:tracePt t="16591" x="5708650" y="1422400"/>
          <p14:tracePt t="16608" x="5969000" y="1320800"/>
          <p14:tracePt t="16624" x="6089650" y="1276350"/>
          <p14:tracePt t="16639" x="6191250" y="1235075"/>
          <p14:tracePt t="16655" x="6289675" y="1203325"/>
          <p14:tracePt t="16672" x="6397625" y="1149350"/>
          <p14:tracePt t="16688" x="6435725" y="1123950"/>
          <p14:tracePt t="16709" x="6502400" y="1085850"/>
          <p14:tracePt t="16722" x="6546850" y="1057275"/>
          <p14:tracePt t="16738" x="6588125" y="1025525"/>
          <p14:tracePt t="16757" x="6654800" y="977900"/>
          <p14:tracePt t="16773" x="6689725" y="930275"/>
          <p14:tracePt t="16789" x="6724650" y="873125"/>
          <p14:tracePt t="16805" x="6743700" y="835025"/>
          <p14:tracePt t="16822" x="6759575" y="727075"/>
          <p14:tracePt t="16838" x="6753225" y="622300"/>
          <p14:tracePt t="16857" x="6727825" y="444500"/>
          <p14:tracePt t="16873" x="6727825" y="371475"/>
          <p14:tracePt t="16889" x="6727825" y="311150"/>
          <p14:tracePt t="16907" x="6711950" y="206375"/>
          <p14:tracePt t="16922" x="6692900" y="152400"/>
          <p14:tracePt t="16938" x="6680200" y="95250"/>
          <p14:tracePt t="16955" x="6667500" y="57150"/>
          <p14:tracePt t="16972" x="6648450" y="28575"/>
          <p14:tracePt t="16988" x="6632575" y="12700"/>
          <p14:tracePt t="17006" x="6619875" y="3175"/>
          <p14:tracePt t="17022" x="6610350" y="3175"/>
          <p14:tracePt t="17039" x="6597650" y="3175"/>
          <p14:tracePt t="17056" x="6572250" y="3175"/>
          <p14:tracePt t="17072" x="6559550" y="3175"/>
          <p14:tracePt t="17088" x="6534150" y="9525"/>
          <p14:tracePt t="17106" x="6511925" y="34925"/>
          <p14:tracePt t="17122" x="6496050" y="50800"/>
          <p14:tracePt t="17138" x="6470650" y="82550"/>
          <p14:tracePt t="17156" x="6451600" y="117475"/>
          <p14:tracePt t="17172" x="6442075" y="149225"/>
          <p14:tracePt t="17189" x="6429375" y="171450"/>
          <p14:tracePt t="17206" x="6397625" y="215900"/>
          <p14:tracePt t="17221" x="6372225" y="238125"/>
          <p14:tracePt t="17238" x="6340475" y="285750"/>
          <p14:tracePt t="17256" x="6299200" y="361950"/>
          <p14:tracePt t="17272" x="6264275" y="419100"/>
          <p14:tracePt t="17289" x="6245225" y="457200"/>
          <p14:tracePt t="17306" x="6219825" y="504825"/>
          <p14:tracePt t="17322" x="6207125" y="536575"/>
          <p14:tracePt t="17338" x="6197600" y="552450"/>
          <p14:tracePt t="17355" x="6181725" y="568325"/>
          <p14:tracePt t="17372" x="6172200" y="584200"/>
          <p14:tracePt t="17388" x="6156325" y="593725"/>
          <p14:tracePt t="17406" x="6146800" y="619125"/>
          <p14:tracePt t="17421" x="6134100" y="650875"/>
          <p14:tracePt t="17438" x="6121400" y="673100"/>
          <p14:tracePt t="17456" x="6096000" y="717550"/>
          <p14:tracePt t="17471" x="6086475" y="739775"/>
          <p14:tracePt t="17488" x="6073775" y="771525"/>
          <p14:tracePt t="17506" x="6054725" y="806450"/>
          <p14:tracePt t="17522" x="6035675" y="838200"/>
          <p14:tracePt t="17539" x="6032500" y="860425"/>
          <p14:tracePt t="17556" x="6026150" y="901700"/>
          <p14:tracePt t="17573" x="6026150" y="923925"/>
          <p14:tracePt t="17589" x="6026150" y="952500"/>
          <p14:tracePt t="17605" x="6026150" y="1006475"/>
          <p14:tracePt t="17621" x="6026150" y="1035050"/>
          <p14:tracePt t="17638" x="6026150" y="1079500"/>
          <p14:tracePt t="17655" x="6026150" y="1111250"/>
          <p14:tracePt t="17672" x="6026150" y="1155700"/>
          <p14:tracePt t="17689" x="6010275" y="1209675"/>
          <p14:tracePt t="17709" x="5991225" y="1311275"/>
          <p14:tracePt t="17722" x="5975350" y="1374775"/>
          <p14:tracePt t="17739" x="5969000" y="1438275"/>
          <p14:tracePt t="17755" x="5956300" y="1508125"/>
          <p14:tracePt t="17771" x="5956300" y="1568450"/>
          <p14:tracePt t="17788" x="5943600" y="1612900"/>
          <p14:tracePt t="17805" x="5930900" y="1695450"/>
          <p14:tracePt t="17822" x="5908675" y="1749425"/>
          <p14:tracePt t="17839" x="5895975" y="1793875"/>
          <p14:tracePt t="17855" x="5880100" y="1835150"/>
          <p14:tracePt t="17872" x="5867400" y="1866900"/>
          <p14:tracePt t="17889" x="5848350" y="1889125"/>
          <p14:tracePt t="17905" x="5832475" y="1917700"/>
          <p14:tracePt t="17922" x="5832475" y="1927225"/>
          <p14:tracePt t="17939" x="5832475" y="1939925"/>
          <p14:tracePt t="17955" x="5832475" y="1958975"/>
          <p14:tracePt t="17972" x="5832475" y="1968500"/>
          <p14:tracePt t="17989" x="5832475" y="1978025"/>
          <p14:tracePt t="18006" x="5835650" y="1987550"/>
          <p14:tracePt t="18022" x="5845175" y="1987550"/>
          <p14:tracePt t="18039" x="5861050" y="1987550"/>
          <p14:tracePt t="18055" x="5873750" y="1971675"/>
          <p14:tracePt t="18072" x="5886450" y="1939925"/>
          <p14:tracePt t="18089" x="5921375" y="1892300"/>
          <p14:tracePt t="18106" x="5965825" y="1774825"/>
          <p14:tracePt t="18123" x="5997575" y="1689100"/>
          <p14:tracePt t="18139" x="6019800" y="1622425"/>
          <p14:tracePt t="18155" x="6067425" y="1504950"/>
          <p14:tracePt t="18171" x="6102350" y="1397000"/>
          <p14:tracePt t="18188" x="6118225" y="1311275"/>
          <p14:tracePt t="18205" x="6146800" y="1209675"/>
          <p14:tracePt t="18222" x="6146800" y="1158875"/>
          <p14:tracePt t="18239" x="6159500" y="1104900"/>
          <p14:tracePt t="18255" x="6181725" y="971550"/>
          <p14:tracePt t="18272" x="6197600" y="885825"/>
          <p14:tracePt t="18289" x="6219825" y="809625"/>
          <p14:tracePt t="18305" x="6242050" y="720725"/>
          <p14:tracePt t="18323" x="6257925" y="635000"/>
          <p14:tracePt t="18340" x="6270625" y="549275"/>
          <p14:tracePt t="18356" x="6299200" y="457200"/>
          <p14:tracePt t="18373" x="6311900" y="412750"/>
          <p14:tracePt t="18389" x="6324600" y="368300"/>
          <p14:tracePt t="18405" x="6343650" y="301625"/>
          <p14:tracePt t="18421" x="6365875" y="263525"/>
          <p14:tracePt t="18439" x="6378575" y="219075"/>
          <p14:tracePt t="18455" x="6378575" y="184150"/>
          <p14:tracePt t="18471" x="6378575" y="174625"/>
          <p14:tracePt t="18489" x="6378575" y="171450"/>
          <p14:tracePt t="18549" x="6378575" y="177800"/>
          <p14:tracePt t="18555" x="6378575" y="180975"/>
          <p14:tracePt t="18571" x="6378575" y="196850"/>
          <p14:tracePt t="18588" x="6378575" y="212725"/>
          <p14:tracePt t="18605" x="6378575" y="254000"/>
          <p14:tracePt t="18622" x="6381750" y="276225"/>
          <p14:tracePt t="18640" x="6400800" y="339725"/>
          <p14:tracePt t="18655" x="6413500" y="377825"/>
          <p14:tracePt t="18672" x="6432550" y="409575"/>
          <p14:tracePt t="18676" x="6438900" y="419100"/>
          <p14:tracePt t="18690" x="6451600" y="450850"/>
          <p14:tracePt t="18705" x="6464300" y="473075"/>
          <p14:tracePt t="18721" x="6473825" y="482600"/>
          <p14:tracePt t="18738" x="6473825" y="498475"/>
          <p14:tracePt t="18755" x="6492875" y="514350"/>
          <p14:tracePt t="18773" x="6505575" y="523875"/>
          <p14:tracePt t="18790" x="6518275" y="523875"/>
          <p14:tracePt t="18806" x="6540500" y="523875"/>
          <p14:tracePt t="18822" x="6550025" y="523875"/>
          <p14:tracePt t="18839" x="6565900" y="523875"/>
          <p14:tracePt t="18855" x="6575425" y="523875"/>
          <p14:tracePt t="18906" x="6575425" y="517525"/>
          <p14:tracePt t="18919" x="6575425" y="514350"/>
          <p14:tracePt t="18926" x="6575425" y="508000"/>
          <p14:tracePt t="18940" x="6572250" y="492125"/>
          <p14:tracePt t="18956" x="6562725" y="488950"/>
          <p14:tracePt t="18972" x="6553200" y="479425"/>
          <p14:tracePt t="18989" x="6537325" y="479425"/>
          <p14:tracePt t="19005" x="6521450" y="479425"/>
          <p14:tracePt t="19021" x="6511925" y="479425"/>
          <p14:tracePt t="19039" x="6499225" y="479425"/>
          <p14:tracePt t="19056" x="6489700" y="479425"/>
          <p14:tracePt t="19072" x="6473825" y="479425"/>
          <p14:tracePt t="19089" x="6457950" y="485775"/>
          <p14:tracePt t="19106" x="6448425" y="498475"/>
          <p14:tracePt t="19122" x="6438900" y="511175"/>
          <p14:tracePt t="19139" x="6416675" y="523875"/>
          <p14:tracePt t="19155" x="6407150" y="533400"/>
          <p14:tracePt t="19172" x="6397625" y="549275"/>
          <p14:tracePt t="19175" x="6394450" y="555625"/>
          <p14:tracePt t="19190" x="6378575" y="555625"/>
          <p14:tracePt t="19206" x="6372225" y="558800"/>
          <p14:tracePt t="19222" x="6362700" y="568325"/>
          <p14:tracePt t="19239" x="6350000" y="574675"/>
          <p14:tracePt t="19255" x="6340475" y="581025"/>
          <p14:tracePt t="19271" x="6324600" y="590550"/>
          <p14:tracePt t="19289" x="6308725" y="600075"/>
          <p14:tracePt t="19305" x="6299200" y="600075"/>
          <p14:tracePt t="19321" x="6289675" y="600075"/>
          <p14:tracePt t="19339" x="6267450" y="600075"/>
          <p14:tracePt t="19355" x="6257925" y="600075"/>
          <p14:tracePt t="19371" x="6248400" y="606425"/>
          <p14:tracePt t="19389" x="6235700" y="606425"/>
          <p14:tracePt t="19405" x="6219825" y="609600"/>
          <p14:tracePt t="19422" x="6210300" y="619125"/>
          <p14:tracePt t="19439" x="6194425" y="625475"/>
          <p14:tracePt t="19455" x="6184900" y="635000"/>
          <p14:tracePt t="19472" x="6169025" y="641350"/>
          <p14:tracePt t="19489" x="6153150" y="660400"/>
          <p14:tracePt t="19506" x="6143625" y="669925"/>
          <p14:tracePt t="19522" x="6134100" y="679450"/>
          <p14:tracePt t="19539" x="6115050" y="701675"/>
          <p14:tracePt t="19555" x="6108700" y="717550"/>
          <p14:tracePt t="19571" x="6105525" y="730250"/>
          <p14:tracePt t="19588" x="6099175" y="758825"/>
          <p14:tracePt t="19605" x="6092825" y="768350"/>
          <p14:tracePt t="19622" x="6083300" y="777875"/>
          <p14:tracePt t="19639" x="6067425" y="793750"/>
          <p14:tracePt t="19655" x="6057900" y="809625"/>
          <p14:tracePt t="19672" x="6054725" y="819150"/>
          <p14:tracePt t="19688" x="6054725" y="831850"/>
          <p14:tracePt t="19706" x="6054725" y="841375"/>
          <p14:tracePt t="19722" x="6054725" y="857250"/>
          <p14:tracePt t="19739" x="6054725" y="873125"/>
          <p14:tracePt t="19755" x="6054725" y="876300"/>
          <p14:tracePt t="19772" x="6054725" y="882650"/>
          <p14:tracePt t="19789" x="6048375" y="892175"/>
          <p14:tracePt t="19805" x="6042025" y="908050"/>
          <p14:tracePt t="19822" x="6038850" y="911225"/>
          <p14:tracePt t="19838" x="6022975" y="927100"/>
          <p14:tracePt t="19855" x="6016625" y="936625"/>
          <p14:tracePt t="19872" x="6007100" y="946150"/>
          <p14:tracePt t="19888" x="5997575" y="962025"/>
          <p14:tracePt t="19905" x="5988050" y="971550"/>
          <p14:tracePt t="19922" x="5984875" y="981075"/>
          <p14:tracePt t="19939" x="5972175" y="996950"/>
          <p14:tracePt t="19955" x="5969000" y="1012825"/>
          <p14:tracePt t="19972" x="5962650" y="1022350"/>
          <p14:tracePt t="19988" x="5959475" y="1035050"/>
          <p14:tracePt t="20005" x="5953125" y="1044575"/>
          <p14:tracePt t="20021" x="5943600" y="1060450"/>
          <p14:tracePt t="20038" x="5934075" y="1076325"/>
          <p14:tracePt t="20055" x="5921375" y="1085850"/>
          <p14:tracePt t="20072" x="5918200" y="1117600"/>
          <p14:tracePt t="20088" x="5905500" y="1152525"/>
          <p14:tracePt t="20105" x="5899150" y="1187450"/>
          <p14:tracePt t="20122" x="5892800" y="1241425"/>
          <p14:tracePt t="20139" x="5873750" y="1304925"/>
          <p14:tracePt t="20156" x="5851525" y="1362075"/>
          <p14:tracePt t="20172" x="5838825" y="1397000"/>
          <p14:tracePt t="20189" x="5826125" y="1485900"/>
          <p14:tracePt t="20205" x="5826125" y="1536700"/>
          <p14:tracePt t="20221" x="5826125" y="1597025"/>
          <p14:tracePt t="20238" x="5826125" y="1676400"/>
          <p14:tracePt t="20255" x="5826125" y="1720850"/>
          <p14:tracePt t="20271" x="5826125" y="1765300"/>
          <p14:tracePt t="20289" x="5826125" y="1809750"/>
          <p14:tracePt t="20305" x="5826125" y="1831975"/>
          <p14:tracePt t="20323" x="5826125" y="1847850"/>
          <p14:tracePt t="20339" x="5826125" y="1863725"/>
          <p14:tracePt t="20355" x="5826125" y="1873250"/>
          <p14:tracePt t="20372" x="5826125" y="1882775"/>
          <p14:tracePt t="20388" x="5826125" y="1898650"/>
          <p14:tracePt t="20405" x="5826125" y="1911350"/>
          <p14:tracePt t="20423" x="5826125" y="1920875"/>
          <p14:tracePt t="20510" x="5826125" y="1927225"/>
          <p14:tracePt t="20788" x="5838825" y="1917700"/>
          <p14:tracePt t="20795" x="5867400" y="1905000"/>
          <p14:tracePt t="20805" x="5880100" y="1885950"/>
          <p14:tracePt t="20823" x="5924550" y="1847850"/>
          <p14:tracePt t="20839" x="5949950" y="1816100"/>
          <p14:tracePt t="20856" x="5972175" y="1800225"/>
          <p14:tracePt t="20872" x="6010275" y="1762125"/>
          <p14:tracePt t="20888" x="6032500" y="1743075"/>
          <p14:tracePt t="20905" x="6064250" y="1730375"/>
          <p14:tracePt t="20922" x="6105525" y="1714500"/>
          <p14:tracePt t="20938" x="6124575" y="1695450"/>
          <p14:tracePt t="20956" x="6134100" y="1685925"/>
          <p14:tracePt t="20972" x="6146800" y="1673225"/>
          <p14:tracePt t="20988" x="6169025" y="1660525"/>
          <p14:tracePt t="21005" x="6188075" y="1644650"/>
          <p14:tracePt t="21022" x="6229350" y="1625600"/>
          <p14:tracePt t="21038" x="6245225" y="1612900"/>
          <p14:tracePt t="21055" x="6261100" y="1612900"/>
          <p14:tracePt t="21072" x="6283325" y="1609725"/>
          <p14:tracePt t="21089" x="6292850" y="1609725"/>
          <p14:tracePt t="21106" x="6302375" y="1609725"/>
          <p14:tracePt t="21123" x="6305550" y="1600200"/>
          <p14:tracePt t="21139" x="6305550" y="1587500"/>
          <p14:tracePt t="21155" x="6311900" y="1587500"/>
          <p14:tracePt t="21172" x="6311900" y="1584325"/>
          <p14:tracePt t="21207" x="6311900" y="1577975"/>
          <p14:tracePt t="21229" x="6311900" y="1574800"/>
          <p14:tracePt t="21243" x="6311900" y="1568450"/>
          <p14:tracePt t="21265" x="6311900" y="1565275"/>
          <p14:tracePt t="21565" x="6311900" y="1555750"/>
          <p14:tracePt t="21572" x="6311900" y="1543050"/>
          <p14:tracePt t="21589" x="6311900" y="1514475"/>
          <p14:tracePt t="21605" x="6311900" y="1492250"/>
          <p14:tracePt t="21621" x="6299200" y="1457325"/>
          <p14:tracePt t="21638" x="6292850" y="1447800"/>
          <p14:tracePt t="21654" x="6283325" y="1431925"/>
          <p14:tracePt t="21671" x="6264275" y="1397000"/>
          <p14:tracePt t="21688" x="6261100" y="1384300"/>
          <p14:tracePt t="21705" x="6261100" y="1368425"/>
          <p14:tracePt t="21721" x="6254750" y="1352550"/>
          <p14:tracePt t="21738" x="6254750" y="1343025"/>
          <p14:tracePt t="21755" x="6251575" y="1333500"/>
          <p14:tracePt t="21773" x="6238875" y="1314450"/>
          <p14:tracePt t="21788" x="6229350" y="1298575"/>
          <p14:tracePt t="21805" x="6226175" y="1289050"/>
          <p14:tracePt t="21822" x="6219825" y="1260475"/>
          <p14:tracePt t="21839" x="6219825" y="1250950"/>
          <p14:tracePt t="21855" x="6219825" y="1241425"/>
          <p14:tracePt t="21888" x="6219825" y="1238250"/>
          <p14:tracePt t="21951" x="6219825" y="1231900"/>
          <p14:tracePt t="22329" x="6223000" y="1222375"/>
          <p14:tracePt t="22336" x="6226175" y="1216025"/>
          <p14:tracePt t="22343" x="6232525" y="1212850"/>
          <p14:tracePt t="22360" x="6248400" y="1190625"/>
          <p14:tracePt t="22372" x="6261100" y="1165225"/>
          <p14:tracePt t="22389" x="6273800" y="1143000"/>
          <p14:tracePt t="22406" x="6292850" y="1098550"/>
          <p14:tracePt t="22438" x="6334125" y="1044575"/>
          <p14:tracePt t="22471" x="6356350" y="1006475"/>
          <p14:tracePt t="22489" x="6365875" y="996950"/>
          <p14:tracePt t="22506" x="6365875" y="981075"/>
          <p14:tracePt t="22522" x="6365875" y="974725"/>
          <p14:tracePt t="22539" x="6365875" y="971550"/>
          <p14:tracePt t="22555" x="6365875" y="965200"/>
          <p14:tracePt t="22571" x="6365875" y="955675"/>
          <p14:tracePt t="22588" x="6365875" y="952500"/>
          <p14:tracePt t="22606" x="6365875" y="936625"/>
          <p14:tracePt t="22678" x="6372225" y="936625"/>
          <p14:tracePt t="22691" x="6375400" y="930275"/>
          <p14:tracePt t="22698" x="6375400" y="927100"/>
          <p14:tracePt t="22706" x="6381750" y="920750"/>
          <p14:tracePt t="22721" x="6388100" y="917575"/>
          <p14:tracePt t="22738" x="6391275" y="908050"/>
          <p14:tracePt t="22756" x="6391275" y="901700"/>
          <p14:tracePt t="22828" x="6391275" y="898525"/>
          <p14:tracePt t="22841" x="6397625" y="898525"/>
          <p14:tracePt t="24090" x="6410325" y="933450"/>
          <p14:tracePt t="24097" x="6416675" y="958850"/>
          <p14:tracePt t="24105" x="6423025" y="996950"/>
          <p14:tracePt t="24125" x="6435725" y="1060450"/>
          <p14:tracePt t="24142" x="6435725" y="1089025"/>
          <p14:tracePt t="24158" x="6435725" y="1127125"/>
          <p14:tracePt t="24172" x="6435725" y="1149350"/>
          <p14:tracePt t="24205" x="6435725" y="1247775"/>
          <p14:tracePt t="24239" x="6435725" y="1308100"/>
          <p14:tracePt t="24255" x="6435725" y="1317625"/>
          <p14:tracePt t="24271" x="6435725" y="1330325"/>
          <p14:tracePt t="24289" x="6435725" y="1349375"/>
          <p14:tracePt t="24304" x="6435725" y="1358900"/>
          <p14:tracePt t="24321" x="6435725" y="1368425"/>
          <p14:tracePt t="24338" x="6429375" y="1384300"/>
          <p14:tracePt t="24354" x="6429375" y="1387475"/>
          <p14:tracePt t="24371" x="6429375" y="1400175"/>
          <p14:tracePt t="24388" x="6429375" y="1403350"/>
          <p14:tracePt t="24431" x="6423025" y="1409700"/>
          <p14:tracePt t="24439" x="6423025" y="1412875"/>
          <p14:tracePt t="24455" x="6423025" y="1419225"/>
          <p14:tracePt t="24472" x="6419850" y="1422400"/>
          <p14:tracePt t="24489" x="6413500" y="1438275"/>
          <p14:tracePt t="24505" x="6410325" y="1441450"/>
          <p14:tracePt t="24521" x="6403975" y="1447800"/>
          <p14:tracePt t="24538" x="6394450" y="1447800"/>
          <p14:tracePt t="24555" x="6391275" y="1447800"/>
          <p14:tracePt t="24625" x="6378575" y="1447800"/>
          <p14:tracePt t="24653" x="6375400" y="1447800"/>
          <p14:tracePt t="24681" x="6369050" y="1447800"/>
          <p14:tracePt t="24695" x="6365875" y="1447800"/>
          <p14:tracePt t="27350" x="6369050" y="1501775"/>
          <p14:tracePt t="27356" x="6369050" y="1616075"/>
          <p14:tracePt t="27372" x="6362700" y="1778000"/>
          <p14:tracePt t="27388" x="6334125" y="1949450"/>
          <p14:tracePt t="27422" x="6197600" y="2581275"/>
          <p14:tracePt t="27455" x="6064250" y="3228975"/>
          <p14:tracePt t="27472" x="6026150" y="3460750"/>
          <p14:tracePt t="27488" x="5997575" y="3667125"/>
          <p14:tracePt t="27505" x="5949950" y="3921125"/>
          <p14:tracePt t="27522" x="5934075" y="4064000"/>
          <p14:tracePt t="27538" x="5918200" y="4191000"/>
          <p14:tracePt t="27555" x="5886450" y="4337050"/>
          <p14:tracePt t="27571" x="5873750" y="4384675"/>
          <p14:tracePt t="27588" x="5861050" y="4406900"/>
          <p14:tracePt t="27604" x="5854700" y="4419600"/>
          <p14:tracePt t="28612" x="5895975" y="4406900"/>
          <p14:tracePt t="28619" x="5956300" y="4387850"/>
          <p14:tracePt t="28626" x="6029325" y="4371975"/>
          <p14:tracePt t="28639" x="6216650" y="4314825"/>
          <p14:tracePt t="28655" x="6483350" y="4264025"/>
          <p14:tracePt t="28670" x="6953250" y="4181475"/>
          <p14:tracePt t="28688" x="7651750" y="4130675"/>
          <p14:tracePt t="28722" x="8347075" y="4108450"/>
          <p14:tracePt t="28756" x="8728075" y="4152900"/>
          <p14:tracePt t="28773" x="8785225" y="4165600"/>
          <p14:tracePt t="28788" x="8804275" y="4184650"/>
          <p14:tracePt t="28804" x="8816975" y="4184650"/>
          <p14:tracePt t="28820" x="8810625" y="4184650"/>
          <p14:tracePt t="28838" x="8782050" y="4159250"/>
          <p14:tracePt t="28854" x="8724900" y="4124325"/>
          <p14:tracePt t="28871" x="8642350" y="4067175"/>
          <p14:tracePt t="28889" x="8426450" y="3984625"/>
          <p14:tracePt t="28905" x="8296275" y="3959225"/>
          <p14:tracePt t="28921" x="8201025" y="3933825"/>
          <p14:tracePt t="28938" x="8067675" y="3917950"/>
          <p14:tracePt t="28954" x="7985125" y="3917950"/>
          <p14:tracePt t="28970" x="7924800" y="3911600"/>
          <p14:tracePt t="28988" x="7835900" y="3905250"/>
          <p14:tracePt t="29005" x="7772400" y="3892550"/>
          <p14:tracePt t="29022" x="7708900" y="3876675"/>
          <p14:tracePt t="29039" x="7600950" y="3860800"/>
          <p14:tracePt t="29055" x="7527925" y="3860800"/>
          <p14:tracePt t="29071" x="7448550" y="3860800"/>
          <p14:tracePt t="29088" x="7251700" y="3860800"/>
          <p14:tracePt t="29104" x="7146925" y="3860800"/>
          <p14:tracePt t="29120" x="7042150" y="3860800"/>
          <p14:tracePt t="29138" x="6905625" y="3860800"/>
          <p14:tracePt t="29154" x="6832600" y="3860800"/>
          <p14:tracePt t="29171" x="6772275" y="3860800"/>
          <p14:tracePt t="29188" x="6718300" y="3860800"/>
          <p14:tracePt t="29204" x="6696075" y="3860800"/>
          <p14:tracePt t="29221" x="6667500" y="3860800"/>
          <p14:tracePt t="29238" x="6613525" y="3860800"/>
          <p14:tracePt t="29254" x="6591300" y="3857625"/>
          <p14:tracePt t="29271" x="6559550" y="3851275"/>
          <p14:tracePt t="29288" x="6534150" y="3851275"/>
          <p14:tracePt t="29304" x="6524625" y="3851275"/>
          <p14:tracePt t="29320" x="6508750" y="3851275"/>
          <p14:tracePt t="29337" x="6492875" y="3851275"/>
          <p14:tracePt t="29374" x="6496050" y="3851275"/>
          <p14:tracePt t="29381" x="6499225" y="3851275"/>
          <p14:tracePt t="29388" x="6518275" y="3844925"/>
          <p14:tracePt t="29405" x="6546850" y="3832225"/>
          <p14:tracePt t="29421" x="6629400" y="3825875"/>
          <p14:tracePt t="29438" x="6880225" y="3816350"/>
          <p14:tracePt t="29455" x="7051675" y="3816350"/>
          <p14:tracePt t="29471" x="7213600" y="3816350"/>
          <p14:tracePt t="29487" x="7366000" y="3829050"/>
          <p14:tracePt t="29504" x="7410450" y="3829050"/>
          <p14:tracePt t="29521" x="7432675" y="3835400"/>
          <p14:tracePt t="29538" x="7448550" y="3835400"/>
          <p14:tracePt t="29554" x="7454900" y="3835400"/>
          <p14:tracePt t="29589" x="7442200" y="3835400"/>
          <p14:tracePt t="29605" x="7397750" y="3825875"/>
          <p14:tracePt t="29621" x="7312025" y="3810000"/>
          <p14:tracePt t="29638" x="7153275" y="3778250"/>
          <p14:tracePt t="29654" x="7026275" y="3759200"/>
          <p14:tracePt t="29671" x="6905625" y="3743325"/>
          <p14:tracePt t="29688" x="6781800" y="3711575"/>
          <p14:tracePt t="29704" x="6664325" y="3695700"/>
          <p14:tracePt t="29721" x="6559550" y="3679825"/>
          <p14:tracePt t="29738" x="6426200" y="3654425"/>
          <p14:tracePt t="29754" x="6359525" y="3632200"/>
          <p14:tracePt t="29771" x="6315075" y="3619500"/>
          <p14:tracePt t="29787" x="6273800" y="3613150"/>
          <p14:tracePt t="29804" x="6264275" y="3613150"/>
          <p14:tracePt t="29821" x="6248400" y="3613150"/>
          <p14:tracePt t="29838" x="6238875" y="3613150"/>
          <p14:tracePt t="29881" x="6245225" y="3616325"/>
          <p14:tracePt t="29889" x="6261100" y="3622675"/>
          <p14:tracePt t="29905" x="6292850" y="3641725"/>
          <p14:tracePt t="29921" x="6384925" y="3654425"/>
          <p14:tracePt t="29937" x="6594475" y="3673475"/>
          <p14:tracePt t="29955" x="6708775" y="3673475"/>
          <p14:tracePt t="29971" x="6826250" y="3673475"/>
          <p14:tracePt t="29988" x="6902450" y="3673475"/>
          <p14:tracePt t="30005" x="6940550" y="3673475"/>
          <p14:tracePt t="30021" x="6956425" y="3673475"/>
          <p14:tracePt t="30038" x="6972300" y="3673475"/>
          <p14:tracePt t="30138" x="6972300" y="3670300"/>
          <p14:tracePt t="30145" x="6972300" y="3667125"/>
          <p14:tracePt t="30154" x="6969125" y="3667125"/>
          <p14:tracePt t="30171" x="6959600" y="3657600"/>
          <p14:tracePt t="30188" x="6943725" y="3635375"/>
          <p14:tracePt t="30204" x="6915150" y="3629025"/>
          <p14:tracePt t="30220" x="6892925" y="3619500"/>
          <p14:tracePt t="30237" x="6845300" y="3606800"/>
          <p14:tracePt t="30254" x="6791325" y="3600450"/>
          <p14:tracePt t="30270" x="6727825" y="3584575"/>
          <p14:tracePt t="30287" x="6642100" y="3584575"/>
          <p14:tracePt t="30304" x="6597650" y="3584575"/>
          <p14:tracePt t="30320" x="6578600" y="3584575"/>
          <p14:tracePt t="30337" x="6550025" y="3584575"/>
          <p14:tracePt t="30354" x="6540500" y="3584575"/>
          <p14:tracePt t="30372" x="6540500" y="3597275"/>
          <p14:tracePt t="30388" x="6578600" y="3609975"/>
          <p14:tracePt t="30405" x="6623050" y="3622675"/>
          <p14:tracePt t="30422" x="6740525" y="3670300"/>
          <p14:tracePt t="30438" x="6835775" y="3686175"/>
          <p14:tracePt t="30454" x="6943725" y="3702050"/>
          <p14:tracePt t="30470" x="7038975" y="3717925"/>
          <p14:tracePt t="30487" x="7146925" y="3724275"/>
          <p14:tracePt t="30504" x="7207250" y="3724275"/>
          <p14:tracePt t="30521" x="7267575" y="3724275"/>
          <p14:tracePt t="30538" x="7331075" y="3721100"/>
          <p14:tracePt t="30555" x="7353300" y="3711575"/>
          <p14:tracePt t="30572" x="7372350" y="3711575"/>
          <p14:tracePt t="30588" x="7378700" y="3705225"/>
          <p14:tracePt t="30604" x="7378700" y="3695700"/>
          <p14:tracePt t="30621" x="7378700" y="3676650"/>
          <p14:tracePt t="30638" x="7375525" y="3667125"/>
          <p14:tracePt t="30654" x="7362825" y="3654425"/>
          <p14:tracePt t="30671" x="7350125" y="3644900"/>
          <p14:tracePt t="30704" x="7350125" y="3641725"/>
          <p14:tracePt t="31157" x="7302500" y="3686175"/>
          <p14:tracePt t="31164" x="7245350" y="3781425"/>
          <p14:tracePt t="31171" x="7178675" y="3879850"/>
          <p14:tracePt t="31187" x="7073900" y="4048125"/>
          <p14:tracePt t="31205" x="6924675" y="4257675"/>
          <p14:tracePt t="31222" x="6734175" y="4514850"/>
          <p14:tracePt t="31238" x="6610350" y="4695825"/>
          <p14:tracePt t="31272" x="6378575" y="5006975"/>
          <p14:tracePt t="31808" x="6340475" y="5016500"/>
          <p14:tracePt t="31815" x="6302375" y="5022850"/>
          <p14:tracePt t="31821" x="6276975" y="5029200"/>
          <p14:tracePt t="31838" x="6238875" y="5054600"/>
          <p14:tracePt t="31854" x="6213475" y="5086350"/>
          <p14:tracePt t="31870" x="6200775" y="5121275"/>
          <p14:tracePt t="31904" x="6254750" y="517525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yn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025900"/>
            <a:ext cx="3132137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3" descr="mod_article698796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6" t="23598" r="20778" b="15094"/>
          <a:stretch>
            <a:fillRect/>
          </a:stretch>
        </p:blipFill>
        <p:spPr bwMode="auto">
          <a:xfrm>
            <a:off x="5907088" y="0"/>
            <a:ext cx="3236912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4" descr="Petits fruits d'autom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3" t="6711" r="5974"/>
          <a:stretch>
            <a:fillRect/>
          </a:stretch>
        </p:blipFill>
        <p:spPr bwMode="auto">
          <a:xfrm>
            <a:off x="1187450" y="4365625"/>
            <a:ext cx="3240088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5" descr="Rosa_canina_flower_Luc_Viatou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5310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34"/>
    </mc:Choice>
    <mc:Fallback xmlns="">
      <p:transition spd="slow" advTm="26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74" x="6146800" y="5245100"/>
          <p14:tracePt t="1581" x="6048375" y="5311775"/>
          <p14:tracePt t="1597" x="5857875" y="5429250"/>
          <p14:tracePt t="1613" x="5708650" y="5530850"/>
          <p14:tracePt t="1630" x="5594350" y="5619750"/>
          <p14:tracePt t="1838" x="5594350" y="5575300"/>
          <p14:tracePt t="1845" x="5594350" y="5495925"/>
          <p14:tracePt t="1863" x="5600700" y="5324475"/>
          <p14:tracePt t="1881" x="5600700" y="5029200"/>
          <p14:tracePt t="1897" x="5600700" y="4822825"/>
          <p14:tracePt t="1914" x="5575300" y="4648200"/>
          <p14:tracePt t="1932" x="5483225" y="4400550"/>
          <p14:tracePt t="1947" x="5403850" y="4295775"/>
          <p14:tracePt t="1963" x="5308600" y="4200525"/>
          <p14:tracePt t="1980" x="5200650" y="4076700"/>
          <p14:tracePt t="1996" x="5127625" y="4010025"/>
          <p14:tracePt t="2013" x="5057775" y="3956050"/>
          <p14:tracePt t="2030" x="4937125" y="3883025"/>
          <p14:tracePt t="2046" x="4860925" y="3860800"/>
          <p14:tracePt t="2063" x="4803775" y="3841750"/>
          <p14:tracePt t="2080" x="4756150" y="3822700"/>
          <p14:tracePt t="2096" x="4733925" y="3810000"/>
          <p14:tracePt t="2113" x="4702175" y="3810000"/>
          <p14:tracePt t="2129" x="4648200" y="3810000"/>
          <p14:tracePt t="2146" x="4613275" y="3810000"/>
          <p14:tracePt t="2164" x="4568825" y="3810000"/>
          <p14:tracePt t="2181" x="4505325" y="3810000"/>
          <p14:tracePt t="2197" x="4460875" y="3813175"/>
          <p14:tracePt t="2213" x="4422775" y="3825875"/>
          <p14:tracePt t="2229" x="4359275" y="3851275"/>
          <p14:tracePt t="2246" x="4314825" y="3863975"/>
          <p14:tracePt t="2264" x="4260850" y="3876675"/>
          <p14:tracePt t="2279" x="4191000" y="3895725"/>
          <p14:tracePt t="2296" x="4152900" y="3914775"/>
          <p14:tracePt t="2313" x="4105275" y="3930650"/>
          <p14:tracePt t="2330" x="4057650" y="3959225"/>
          <p14:tracePt t="2347" x="4032250" y="3984625"/>
          <p14:tracePt t="2364" x="4006850" y="3997325"/>
          <p14:tracePt t="2380" x="3990975" y="4022725"/>
          <p14:tracePt t="2396" x="3984625" y="4054475"/>
          <p14:tracePt t="2413" x="3984625" y="4076700"/>
          <p14:tracePt t="2430" x="4000500" y="4117975"/>
          <p14:tracePt t="2446" x="4032250" y="4159250"/>
          <p14:tracePt t="2463" x="4073525" y="4197350"/>
          <p14:tracePt t="2480" x="4168775" y="4251325"/>
          <p14:tracePt t="2497" x="4216400" y="4276725"/>
          <p14:tracePt t="2513" x="4283075" y="4305300"/>
          <p14:tracePt t="2530" x="4381500" y="4321175"/>
          <p14:tracePt t="2546" x="4435475" y="4321175"/>
          <p14:tracePt t="2564" x="4502150" y="4321175"/>
          <p14:tracePt t="2580" x="4587875" y="4318000"/>
          <p14:tracePt t="2596" x="4625975" y="4298950"/>
          <p14:tracePt t="2613" x="4657725" y="4286250"/>
          <p14:tracePt t="2630" x="4692650" y="4254500"/>
          <p14:tracePt t="2647" x="4727575" y="4222750"/>
          <p14:tracePt t="2663" x="4743450" y="4191000"/>
          <p14:tracePt t="2680" x="4778375" y="4127500"/>
          <p14:tracePt t="2697" x="4791075" y="4083050"/>
          <p14:tracePt t="2714" x="4797425" y="4038600"/>
          <p14:tracePt t="2730" x="4797425" y="4003675"/>
          <p14:tracePt t="2747" x="4797425" y="3981450"/>
          <p14:tracePt t="2763" x="4791075" y="3971925"/>
          <p14:tracePt t="2780" x="4775200" y="3968750"/>
          <p14:tracePt t="3116" x="4759325" y="3905250"/>
          <p14:tracePt t="3123" x="4730750" y="3832225"/>
          <p14:tracePt t="3130" x="4705350" y="3749675"/>
          <p14:tracePt t="3148" x="4619625" y="3581400"/>
          <p14:tracePt t="3164" x="4464050" y="3368675"/>
          <p14:tracePt t="3179" x="4362450" y="3222625"/>
          <p14:tracePt t="3196" x="4260850" y="3086100"/>
          <p14:tracePt t="3230" x="4022725" y="2809875"/>
          <p14:tracePt t="3266" x="3886200" y="2663825"/>
          <p14:tracePt t="3282" x="3860800" y="2644775"/>
          <p14:tracePt t="3297" x="3851275" y="2628900"/>
          <p14:tracePt t="3314" x="3841750" y="2619375"/>
          <p14:tracePt t="3350" x="3851275" y="2619375"/>
          <p14:tracePt t="3364" x="3905250" y="2622550"/>
          <p14:tracePt t="3380" x="3981450" y="2635250"/>
          <p14:tracePt t="3397" x="4067175" y="2660650"/>
          <p14:tracePt t="3414" x="4191000" y="2692400"/>
          <p14:tracePt t="3430" x="4308475" y="2708275"/>
          <p14:tracePt t="3447" x="4394200" y="2714625"/>
          <p14:tracePt t="3451" x="4419600" y="2714625"/>
          <p14:tracePt t="3464" x="4479925" y="2714625"/>
          <p14:tracePt t="3479" x="4524375" y="2711450"/>
          <p14:tracePt t="3496" x="4552950" y="2698750"/>
          <p14:tracePt t="3514" x="4597400" y="2654300"/>
          <p14:tracePt t="3530" x="4625975" y="2606675"/>
          <p14:tracePt t="3547" x="4632325" y="2543175"/>
          <p14:tracePt t="3564" x="4629150" y="2441575"/>
          <p14:tracePt t="3580" x="4603750" y="2320925"/>
          <p14:tracePt t="3597" x="4559300" y="2209800"/>
          <p14:tracePt t="3613" x="4448175" y="2054225"/>
          <p14:tracePt t="3629" x="4368800" y="1930400"/>
          <p14:tracePt t="3647" x="4302125" y="1847850"/>
          <p14:tracePt t="3664" x="4206875" y="1743075"/>
          <p14:tracePt t="3680" x="4181475" y="1717675"/>
          <p14:tracePt t="3697" x="4156075" y="1692275"/>
          <p14:tracePt t="3714" x="4114800" y="1666875"/>
          <p14:tracePt t="3730" x="4089400" y="1657350"/>
          <p14:tracePt t="3746" x="4060825" y="1638300"/>
          <p14:tracePt t="3763" x="4010025" y="1619250"/>
          <p14:tracePt t="3779" x="3978275" y="1606550"/>
          <p14:tracePt t="3797" x="3949700" y="1606550"/>
          <p14:tracePt t="3814" x="3917950" y="1606550"/>
          <p14:tracePt t="3830" x="3889375" y="1606550"/>
          <p14:tracePt t="3847" x="3867150" y="1606550"/>
          <p14:tracePt t="3863" x="3819525" y="1606550"/>
          <p14:tracePt t="3879" x="3797300" y="1606550"/>
          <p14:tracePt t="3896" x="3768725" y="1606550"/>
          <p14:tracePt t="3914" x="3752850" y="1606550"/>
          <p14:tracePt t="3930" x="3743325" y="1606550"/>
          <p14:tracePt t="3963" x="3756025" y="1616075"/>
          <p14:tracePt t="3980" x="3800475" y="1628775"/>
          <p14:tracePt t="3997" x="3838575" y="1647825"/>
          <p14:tracePt t="4014" x="3902075" y="1666875"/>
          <p14:tracePt t="4030" x="3940175" y="1679575"/>
          <p14:tracePt t="4047" x="3965575" y="1689100"/>
          <p14:tracePt t="4064" x="3984625" y="1704975"/>
          <p14:tracePt t="4080" x="3994150" y="1704975"/>
          <p14:tracePt t="4114" x="3994150" y="1692275"/>
          <p14:tracePt t="4130" x="3971925" y="1676400"/>
          <p14:tracePt t="4146" x="3946525" y="1654175"/>
          <p14:tracePt t="4163" x="3879850" y="1612900"/>
          <p14:tracePt t="4179" x="3813175" y="1584325"/>
          <p14:tracePt t="4196" x="3733800" y="1543050"/>
          <p14:tracePt t="4213" x="3660775" y="1524000"/>
          <p14:tracePt t="4230" x="3625850" y="1517650"/>
          <p14:tracePt t="4247" x="3603625" y="1517650"/>
          <p14:tracePt t="4264" x="3556000" y="1517650"/>
          <p14:tracePt t="4280" x="3524250" y="1517650"/>
          <p14:tracePt t="4296" x="3495675" y="1511300"/>
          <p14:tracePt t="4313" x="3463925" y="1511300"/>
          <p14:tracePt t="4329" x="3432175" y="1511300"/>
          <p14:tracePt t="4347" x="3416300" y="1511300"/>
          <p14:tracePt t="4363" x="3397250" y="1511300"/>
          <p14:tracePt t="4379" x="3381375" y="1514475"/>
          <p14:tracePt t="4396" x="3365500" y="1524000"/>
          <p14:tracePt t="4413" x="3330575" y="1539875"/>
          <p14:tracePt t="4429" x="3314700" y="1552575"/>
          <p14:tracePt t="4447" x="3305175" y="1568450"/>
          <p14:tracePt t="4450" x="3298825" y="1568450"/>
          <p14:tracePt t="4463" x="3282950" y="1577975"/>
          <p14:tracePt t="4480" x="3273425" y="1587500"/>
          <p14:tracePt t="4497" x="3251200" y="1600200"/>
          <p14:tracePt t="4513" x="3203575" y="1622425"/>
          <p14:tracePt t="4530" x="3155950" y="1635125"/>
          <p14:tracePt t="4547" x="3121025" y="1647825"/>
          <p14:tracePt t="4563" x="3063875" y="1666875"/>
          <p14:tracePt t="4580" x="3032125" y="1685925"/>
          <p14:tracePt t="4596" x="3022600" y="1695450"/>
          <p14:tracePt t="4613" x="3006725" y="1711325"/>
          <p14:tracePt t="4630" x="3006725" y="1720850"/>
          <p14:tracePt t="4646" x="3006725" y="1736725"/>
          <p14:tracePt t="4663" x="3006725" y="1749425"/>
          <p14:tracePt t="4679" x="3006725" y="1758950"/>
          <p14:tracePt t="4697" x="3009900" y="1758950"/>
          <p14:tracePt t="4713" x="3019425" y="1758950"/>
          <p14:tracePt t="4729" x="3028950" y="1758950"/>
          <p14:tracePt t="4746" x="3057525" y="1755775"/>
          <p14:tracePt t="4763" x="3092450" y="1739900"/>
          <p14:tracePt t="4780" x="3124200" y="1714500"/>
          <p14:tracePt t="4797" x="3162300" y="1682750"/>
          <p14:tracePt t="4813" x="3178175" y="1651000"/>
          <p14:tracePt t="4829" x="3197225" y="1622425"/>
          <p14:tracePt t="4847" x="3216275" y="1577975"/>
          <p14:tracePt t="4863" x="3222625" y="1555750"/>
          <p14:tracePt t="4879" x="3222625" y="1527175"/>
          <p14:tracePt t="4897" x="3222625" y="1495425"/>
          <p14:tracePt t="4913" x="3219450" y="1463675"/>
          <p14:tracePt t="4930" x="3209925" y="1447800"/>
          <p14:tracePt t="4947" x="3194050" y="1431925"/>
          <p14:tracePt t="4963" x="3187700" y="1416050"/>
          <p14:tracePt t="4980" x="3187700" y="1403350"/>
          <p14:tracePt t="4998" x="3187700" y="1377950"/>
          <p14:tracePt t="5014" x="3190875" y="1352550"/>
          <p14:tracePt t="5030" x="3200400" y="1330325"/>
          <p14:tracePt t="5048" x="3219450" y="1289050"/>
          <p14:tracePt t="5064" x="3251200" y="1263650"/>
          <p14:tracePt t="5080" x="3286125" y="1206500"/>
          <p14:tracePt t="5097" x="3368675" y="1063625"/>
          <p14:tracePt t="5113" x="3429000" y="971550"/>
          <p14:tracePt t="5130" x="3482975" y="901700"/>
          <p14:tracePt t="5148" x="3546475" y="822325"/>
          <p14:tracePt t="5163" x="3571875" y="796925"/>
          <p14:tracePt t="5181" x="3587750" y="787400"/>
          <p14:tracePt t="5197" x="3622675" y="768350"/>
          <p14:tracePt t="5213" x="3644900" y="768350"/>
          <p14:tracePt t="5229" x="3683000" y="768350"/>
          <p14:tracePt t="5247" x="3746500" y="793750"/>
          <p14:tracePt t="5263" x="3784600" y="812800"/>
          <p14:tracePt t="5279" x="3841750" y="838200"/>
          <p14:tracePt t="5297" x="3927475" y="898525"/>
          <p14:tracePt t="5312" x="4032250" y="965200"/>
          <p14:tracePt t="5330" x="4143375" y="1025525"/>
          <p14:tracePt t="5347" x="4264025" y="1108075"/>
          <p14:tracePt t="5363" x="4333875" y="1146175"/>
          <p14:tracePt t="5380" x="4403725" y="1190625"/>
          <p14:tracePt t="5397" x="4492625" y="1260475"/>
          <p14:tracePt t="5413" x="4543425" y="1301750"/>
          <p14:tracePt t="5430" x="4572000" y="1358900"/>
          <p14:tracePt t="5447" x="4613275" y="1435100"/>
          <p14:tracePt t="5463" x="4625975" y="1479550"/>
          <p14:tracePt t="5480" x="4638675" y="1511300"/>
          <p14:tracePt t="5483" x="4651375" y="1524000"/>
          <p14:tracePt t="5497" x="4664075" y="1568450"/>
          <p14:tracePt t="5513" x="4676775" y="1612900"/>
          <p14:tracePt t="5530" x="4689475" y="1666875"/>
          <p14:tracePt t="5546" x="4724400" y="1762125"/>
          <p14:tracePt t="5563" x="4756150" y="1828800"/>
          <p14:tracePt t="5580" x="4768850" y="1882775"/>
          <p14:tracePt t="5597" x="4803775" y="1968500"/>
          <p14:tracePt t="5613" x="4835525" y="2044700"/>
          <p14:tracePt t="5630" x="4857750" y="2133600"/>
          <p14:tracePt t="5646" x="4873625" y="2212975"/>
          <p14:tracePt t="5663" x="4879975" y="2276475"/>
          <p14:tracePt t="5680" x="4886325" y="2327275"/>
          <p14:tracePt t="5697" x="4886325" y="2413000"/>
          <p14:tracePt t="5714" x="4886325" y="2473325"/>
          <p14:tracePt t="5730" x="4886325" y="2533650"/>
          <p14:tracePt t="5747" x="4886325" y="2619375"/>
          <p14:tracePt t="5763" x="4883150" y="2679700"/>
          <p14:tracePt t="5779" x="4870450" y="2743200"/>
          <p14:tracePt t="5796" x="4841875" y="2847975"/>
          <p14:tracePt t="5813" x="4819650" y="2901950"/>
          <p14:tracePt t="5830" x="4800600" y="2959100"/>
          <p14:tracePt t="5847" x="4772025" y="3051175"/>
          <p14:tracePt t="5863" x="4759325" y="3095625"/>
          <p14:tracePt t="5880" x="4746625" y="3140075"/>
          <p14:tracePt t="5896" x="4721225" y="3175000"/>
          <p14:tracePt t="5913" x="4708525" y="3206750"/>
          <p14:tracePt t="5929" x="4699000" y="3228975"/>
          <p14:tracePt t="5947" x="4673600" y="3273425"/>
          <p14:tracePt t="5962" x="4648200" y="3295650"/>
          <p14:tracePt t="5979" x="4622800" y="3327400"/>
          <p14:tracePt t="5996" x="4581525" y="3365500"/>
          <p14:tracePt t="6013" x="4549775" y="3390900"/>
          <p14:tracePt t="6029" x="4495800" y="3403600"/>
          <p14:tracePt t="6046" x="4391025" y="3409950"/>
          <p14:tracePt t="6063" x="4308475" y="3409950"/>
          <p14:tracePt t="6080" x="4244975" y="3400425"/>
          <p14:tracePt t="6097" x="4165600" y="3394075"/>
          <p14:tracePt t="6114" x="4127500" y="3381375"/>
          <p14:tracePt t="6130" x="4076700" y="3375025"/>
          <p14:tracePt t="6147" x="4013200" y="3362325"/>
          <p14:tracePt t="6163" x="3968750" y="3362325"/>
          <p14:tracePt t="6179" x="3940175" y="3362325"/>
          <p14:tracePt t="6197" x="3905250" y="3362325"/>
          <p14:tracePt t="6213" x="3895725" y="3362325"/>
          <p14:tracePt t="6230" x="3886200" y="3362325"/>
          <p14:tracePt t="6247" x="3867150" y="3362325"/>
          <p14:tracePt t="6263" x="3857625" y="3362325"/>
          <p14:tracePt t="6281" x="3851275" y="3362325"/>
          <p14:tracePt t="6296" x="3838575" y="3362325"/>
          <p14:tracePt t="6313" x="3822700" y="3362325"/>
          <p14:tracePt t="6329" x="3813175" y="3362325"/>
          <p14:tracePt t="6346" x="3797300" y="3362325"/>
          <p14:tracePt t="6363" x="3794125" y="3362325"/>
          <p14:tracePt t="6381" x="3784600" y="3362325"/>
          <p14:tracePt t="6397" x="3771900" y="3362325"/>
          <p14:tracePt t="6413" x="3768725" y="3362325"/>
          <p14:tracePt t="6431" x="3759200" y="3362325"/>
          <p14:tracePt t="6446" x="3752850" y="3362325"/>
          <p14:tracePt t="6463" x="3743325" y="3362325"/>
          <p14:tracePt t="6479" x="3733800" y="3362325"/>
          <p14:tracePt t="6496" x="3714750" y="3362325"/>
          <p14:tracePt t="6513" x="3705225" y="3362325"/>
          <p14:tracePt t="6530" x="3695700" y="3362325"/>
          <p14:tracePt t="6546" x="3673475" y="3352800"/>
          <p14:tracePt t="6562" x="3663950" y="3343275"/>
          <p14:tracePt t="6579" x="3654425" y="3336925"/>
          <p14:tracePt t="6596" x="3638550" y="3336925"/>
          <p14:tracePt t="6613" x="3625850" y="3336925"/>
          <p14:tracePt t="6631" x="3609975" y="3336925"/>
          <p14:tracePt t="6647" x="3603625" y="3336925"/>
          <p14:tracePt t="6663" x="3594100" y="3321050"/>
          <p14:tracePt t="6681" x="3575050" y="3311525"/>
          <p14:tracePt t="6696" x="3575050" y="3302000"/>
          <p14:tracePt t="10277" x="3587750" y="3295650"/>
          <p14:tracePt t="10284" x="3606800" y="3282950"/>
          <p14:tracePt t="10296" x="3632200" y="3276600"/>
          <p14:tracePt t="10312" x="3736975" y="3248025"/>
          <p14:tracePt t="10329" x="3857625" y="3203575"/>
          <p14:tracePt t="10346" x="4064000" y="3165475"/>
          <p14:tracePt t="10379" x="4759325" y="3095625"/>
          <p14:tracePt t="10413" x="5800725" y="3222625"/>
          <p14:tracePt t="10431" x="6242050" y="3343275"/>
          <p14:tracePt t="10448" x="6943725" y="3549650"/>
          <p14:tracePt t="10464" x="7391400" y="3683000"/>
          <p14:tracePt t="10481" x="7797800" y="3829050"/>
          <p14:tracePt t="10499" x="8204200" y="4000500"/>
          <p14:tracePt t="10515" x="8382000" y="4076700"/>
          <p14:tracePt t="10531" x="8505825" y="4127500"/>
          <p14:tracePt t="10546" x="8591550" y="4165600"/>
          <p14:tracePt t="10562" x="8623300" y="4175125"/>
          <p14:tracePt t="10579" x="8632825" y="4191000"/>
          <p14:tracePt t="10597" x="8645525" y="4191000"/>
          <p14:tracePt t="10613" x="8658225" y="4191000"/>
          <p14:tracePt t="10647" x="8648700" y="4171950"/>
          <p14:tracePt t="10663" x="8626475" y="4117975"/>
          <p14:tracePt t="10679" x="8543925" y="4032250"/>
          <p14:tracePt t="10696" x="8397875" y="3902075"/>
          <p14:tracePt t="10712" x="8308975" y="3806825"/>
          <p14:tracePt t="10730" x="8242300" y="3714750"/>
          <p14:tracePt t="10748" x="8124825" y="3587750"/>
          <p14:tracePt t="10763" x="8051800" y="3514725"/>
          <p14:tracePt t="10780" x="8001000" y="3473450"/>
          <p14:tracePt t="10797" x="7902575" y="3397250"/>
          <p14:tracePt t="10812" x="7810500" y="3336925"/>
          <p14:tracePt t="10829" x="7740650" y="3298825"/>
          <p14:tracePt t="10846" x="7654925" y="3257550"/>
          <p14:tracePt t="10862" x="7623175" y="3225800"/>
          <p14:tracePt t="10880" x="7591425" y="3200400"/>
          <p14:tracePt t="10897" x="7546975" y="3146425"/>
          <p14:tracePt t="10913" x="7521575" y="3101975"/>
          <p14:tracePt t="10930" x="7493000" y="3054350"/>
          <p14:tracePt t="10947" x="7426325" y="2905125"/>
          <p14:tracePt t="10962" x="7381875" y="2762250"/>
          <p14:tracePt t="10979" x="7346950" y="2641600"/>
          <p14:tracePt t="10996" x="7312025" y="2384425"/>
          <p14:tracePt t="11013" x="7312025" y="2257425"/>
          <p14:tracePt t="11030" x="7312025" y="2165350"/>
          <p14:tracePt t="11047" x="7312025" y="2035175"/>
          <p14:tracePt t="11063" x="7312025" y="1984375"/>
          <p14:tracePt t="11080" x="7312025" y="1955800"/>
          <p14:tracePt t="11096" x="7312025" y="1933575"/>
          <p14:tracePt t="11113" x="7312025" y="1924050"/>
          <p14:tracePt t="11154" x="7312025" y="1917700"/>
          <p14:tracePt t="11163" x="7302500" y="1917700"/>
          <p14:tracePt t="11179" x="7292975" y="1908175"/>
          <p14:tracePt t="11197" x="7277100" y="1889125"/>
          <p14:tracePt t="11213" x="7245350" y="1876425"/>
          <p14:tracePt t="11230" x="7232650" y="1866900"/>
          <p14:tracePt t="11246" x="7216775" y="1851025"/>
          <p14:tracePt t="11263" x="7207250" y="1835150"/>
          <p14:tracePt t="11280" x="7185025" y="1825625"/>
          <p14:tracePt t="11296" x="7153275" y="1781175"/>
          <p14:tracePt t="11313" x="7121525" y="1743075"/>
          <p14:tracePt t="11329" x="7092950" y="1695450"/>
          <p14:tracePt t="11346" x="7045325" y="1619250"/>
          <p14:tracePt t="11362" x="7032625" y="1597025"/>
          <p14:tracePt t="11379" x="7023100" y="1574800"/>
          <p14:tracePt t="11395" x="7016750" y="1562100"/>
          <p14:tracePt t="11432" x="7007225" y="1562100"/>
          <p14:tracePt t="11468" x="7007225" y="1565275"/>
          <p14:tracePt t="11475" x="7007225" y="1571625"/>
          <p14:tracePt t="11483" x="7007225" y="1574800"/>
          <p14:tracePt t="11496" x="7007225" y="1609725"/>
          <p14:tracePt t="11513" x="7007225" y="1663700"/>
          <p14:tracePt t="11529" x="7007225" y="1730375"/>
          <p14:tracePt t="11545" x="7007225" y="1927225"/>
          <p14:tracePt t="11562" x="7007225" y="2041525"/>
          <p14:tracePt t="11579" x="7007225" y="2168525"/>
          <p14:tracePt t="11583" x="7007225" y="2247900"/>
          <p14:tracePt t="11596" x="7007225" y="2384425"/>
          <p14:tracePt t="11612" x="7019925" y="2514600"/>
          <p14:tracePt t="11630" x="7035800" y="2609850"/>
          <p14:tracePt t="11647" x="7061200" y="2755900"/>
          <p14:tracePt t="11663" x="7077075" y="2828925"/>
          <p14:tracePt t="11679" x="7083425" y="2873375"/>
          <p14:tracePt t="11696" x="7096125" y="2924175"/>
          <p14:tracePt t="11712" x="7096125" y="2952750"/>
          <p14:tracePt t="11729" x="7096125" y="2968625"/>
          <p14:tracePt t="11746" x="7105650" y="3000375"/>
          <p14:tracePt t="11762" x="7112000" y="3016250"/>
          <p14:tracePt t="11779" x="7118350" y="3038475"/>
          <p14:tracePt t="11796" x="7131050" y="3079750"/>
          <p14:tracePt t="11813" x="7140575" y="3105150"/>
          <p14:tracePt t="11829" x="7140575" y="3133725"/>
          <p14:tracePt t="11845" x="7159625" y="3155950"/>
          <p14:tracePt t="11862" x="7162800" y="3171825"/>
          <p14:tracePt t="11880" x="7172325" y="3181350"/>
          <p14:tracePt t="11896" x="7188200" y="3194050"/>
          <p14:tracePt t="11913" x="7210425" y="3200400"/>
          <p14:tracePt t="11929" x="7239000" y="3206750"/>
          <p14:tracePt t="11946" x="7289800" y="3232150"/>
          <p14:tracePt t="11962" x="7312025" y="3238500"/>
          <p14:tracePt t="11979" x="7327900" y="3238500"/>
          <p14:tracePt t="11996" x="7343775" y="3238500"/>
          <p14:tracePt t="12031" x="7343775" y="3235325"/>
          <p14:tracePt t="12046" x="7340600" y="3213100"/>
          <p14:tracePt t="12063" x="7327900" y="3190875"/>
          <p14:tracePt t="12079" x="7312025" y="3159125"/>
          <p14:tracePt t="12081" x="7305675" y="3149600"/>
          <p14:tracePt t="12095" x="7280275" y="3108325"/>
          <p14:tracePt t="12112" x="7245350" y="3063875"/>
          <p14:tracePt t="12129" x="7200900" y="3003550"/>
          <p14:tracePt t="12146" x="7124700" y="2901950"/>
          <p14:tracePt t="12163" x="7070725" y="2832100"/>
          <p14:tracePt t="12179" x="7019925" y="2781300"/>
          <p14:tracePt t="12196" x="6981825" y="2749550"/>
          <p14:tracePt t="12212" x="6972300" y="2740025"/>
          <p14:tracePt t="12229" x="6956425" y="2730500"/>
          <p14:tracePt t="12245" x="6946900" y="2730500"/>
          <p14:tracePt t="12297" x="6950075" y="2736850"/>
          <p14:tracePt t="12303" x="6953250" y="2740025"/>
          <p14:tracePt t="12312" x="6959600" y="2746375"/>
          <p14:tracePt t="12331" x="6978650" y="2762250"/>
          <p14:tracePt t="12347" x="7004050" y="2784475"/>
          <p14:tracePt t="12362" x="7029450" y="2816225"/>
          <p14:tracePt t="12379" x="7051675" y="2841625"/>
          <p14:tracePt t="12395" x="7112000" y="2901950"/>
          <p14:tracePt t="12412" x="7162800" y="2946400"/>
          <p14:tracePt t="12429" x="7216775" y="2997200"/>
          <p14:tracePt t="12445" x="7248525" y="3022600"/>
          <p14:tracePt t="12462" x="7264400" y="3038475"/>
          <p14:tracePt t="12479" x="7286625" y="3060700"/>
          <p14:tracePt t="12495" x="7286625" y="3070225"/>
          <p14:tracePt t="12513" x="7286625" y="3076575"/>
          <p14:tracePt t="12560" x="7280275" y="3073400"/>
          <p14:tracePt t="12566" x="7273925" y="3067050"/>
          <p14:tracePt t="12580" x="7264400" y="3057525"/>
          <p14:tracePt t="12596" x="7242175" y="3028950"/>
          <p14:tracePt t="12613" x="7210425" y="3003550"/>
          <p14:tracePt t="12629" x="7169150" y="2946400"/>
          <p14:tracePt t="12645" x="7137400" y="2898775"/>
          <p14:tracePt t="12663" x="7108825" y="2832100"/>
          <p14:tracePt t="12680" x="7064375" y="2736850"/>
          <p14:tracePt t="12696" x="7051675" y="2692400"/>
          <p14:tracePt t="12713" x="7045325" y="2647950"/>
          <p14:tracePt t="12730" x="7045325" y="2520950"/>
          <p14:tracePt t="12746" x="7045325" y="2428875"/>
          <p14:tracePt t="12763" x="7045325" y="2355850"/>
          <p14:tracePt t="12779" x="7045325" y="2260600"/>
          <p14:tracePt t="12795" x="7045325" y="2181225"/>
          <p14:tracePt t="12812" x="7045325" y="2098675"/>
          <p14:tracePt t="12829" x="7045325" y="2019300"/>
          <p14:tracePt t="12845" x="7045325" y="1974850"/>
          <p14:tracePt t="12862" x="7038975" y="1939925"/>
          <p14:tracePt t="12880" x="7019925" y="1876425"/>
          <p14:tracePt t="12896" x="7004050" y="1812925"/>
          <p14:tracePt t="12912" x="6988175" y="1727200"/>
          <p14:tracePt t="12929" x="6965950" y="1616075"/>
          <p14:tracePt t="12945" x="6943725" y="1552575"/>
          <p14:tracePt t="12963" x="6931025" y="1489075"/>
          <p14:tracePt t="12979" x="6899275" y="1374775"/>
          <p14:tracePt t="12996" x="6886575" y="1311275"/>
          <p14:tracePt t="13013" x="6851650" y="1254125"/>
          <p14:tracePt t="13029" x="6819900" y="1193800"/>
          <p14:tracePt t="13045" x="6794500" y="1171575"/>
          <p14:tracePt t="13062" x="6781800" y="1139825"/>
          <p14:tracePt t="13079" x="6765925" y="1117600"/>
          <p14:tracePt t="13095" x="6756400" y="1108075"/>
          <p14:tracePt t="13113" x="6740525" y="1098550"/>
          <p14:tracePt t="13129" x="6724650" y="1079500"/>
          <p14:tracePt t="13146" x="6721475" y="1069975"/>
          <p14:tracePt t="13162" x="6715125" y="1057275"/>
          <p14:tracePt t="13179" x="6692900" y="1031875"/>
          <p14:tracePt t="13195" x="6689725" y="1022350"/>
          <p14:tracePt t="13212" x="6683375" y="1012825"/>
          <p14:tracePt t="13229" x="6683375" y="1003300"/>
          <p14:tracePt t="13287" x="6683375" y="1009650"/>
          <p14:tracePt t="13294" x="6683375" y="1012825"/>
          <p14:tracePt t="13301" x="6683375" y="1019175"/>
          <p14:tracePt t="13312" x="6683375" y="1025525"/>
          <p14:tracePt t="13329" x="6683375" y="1050925"/>
          <p14:tracePt t="13345" x="6686550" y="1073150"/>
          <p14:tracePt t="13362" x="6705600" y="1104900"/>
          <p14:tracePt t="13379" x="6724650" y="1139825"/>
          <p14:tracePt t="13395" x="6743700" y="1184275"/>
          <p14:tracePt t="13413" x="6756400" y="1216025"/>
          <p14:tracePt t="13429" x="6778625" y="1257300"/>
          <p14:tracePt t="13446" x="6791325" y="1289050"/>
          <p14:tracePt t="13463" x="6791325" y="1304925"/>
          <p14:tracePt t="13479" x="6791325" y="1320800"/>
          <p14:tracePt t="13496" x="6791325" y="1330325"/>
          <p14:tracePt t="13545" x="6791325" y="1327150"/>
          <p14:tracePt t="13551" x="6791325" y="1323975"/>
          <p14:tracePt t="13562" x="6784975" y="1317625"/>
          <p14:tracePt t="13579" x="6762750" y="1276350"/>
          <p14:tracePt t="13596" x="6750050" y="1254125"/>
          <p14:tracePt t="13612" x="6740525" y="1238250"/>
          <p14:tracePt t="13629" x="6724650" y="1209675"/>
          <p14:tracePt t="13645" x="6708775" y="1200150"/>
          <p14:tracePt t="13662" x="6699250" y="1190625"/>
          <p14:tracePt t="13679" x="6683375" y="1168400"/>
          <p14:tracePt t="13696" x="6673850" y="1158875"/>
          <p14:tracePt t="13713" x="6657975" y="1149350"/>
          <p14:tracePt t="13729" x="6642100" y="1149350"/>
          <p14:tracePt t="13745" x="6638925" y="1149350"/>
          <p14:tracePt t="13822" x="6645275" y="1149350"/>
          <p14:tracePt t="13922" x="6642100" y="1149350"/>
          <p14:tracePt t="13937" x="6638925" y="1149350"/>
          <p14:tracePt t="13946" x="6632575" y="1149350"/>
          <p14:tracePt t="14164" x="6629400" y="1143000"/>
          <p14:tracePt t="14170" x="6623050" y="1139825"/>
          <p14:tracePt t="14178" x="6613525" y="1133475"/>
          <p14:tracePt t="14195" x="6607175" y="1130300"/>
          <p14:tracePt t="14243" x="6610350" y="1136650"/>
          <p14:tracePt t="14250" x="6619875" y="1139825"/>
          <p14:tracePt t="14279" x="6699250" y="1193800"/>
          <p14:tracePt t="14296" x="6737350" y="1219200"/>
          <p14:tracePt t="14312" x="6788150" y="1263650"/>
          <p14:tracePt t="14329" x="6819900" y="1289050"/>
          <p14:tracePt t="14345" x="6845300" y="1330325"/>
          <p14:tracePt t="14362" x="6889750" y="1365250"/>
          <p14:tracePt t="14379" x="6908800" y="1397000"/>
          <p14:tracePt t="14395" x="6918325" y="1406525"/>
          <p14:tracePt t="14412" x="6918325" y="1416050"/>
          <p14:tracePt t="14429" x="6915150" y="1416050"/>
          <p14:tracePt t="14445" x="6905625" y="1409700"/>
          <p14:tracePt t="14462" x="6861175" y="1346200"/>
          <p14:tracePt t="14478" x="6835775" y="1314450"/>
          <p14:tracePt t="14495" x="6804025" y="1282700"/>
          <p14:tracePt t="14513" x="6765925" y="1238250"/>
          <p14:tracePt t="14529" x="6734175" y="1212850"/>
          <p14:tracePt t="14546" x="6724650" y="1196975"/>
          <p14:tracePt t="14563" x="6708775" y="1177925"/>
          <p14:tracePt t="14578" x="6699250" y="1165225"/>
          <p14:tracePt t="14595" x="6683375" y="1165225"/>
          <p14:tracePt t="14642" x="6686550" y="1165225"/>
          <p14:tracePt t="14649" x="6696075" y="1165225"/>
          <p14:tracePt t="14663" x="6721475" y="1174750"/>
          <p14:tracePt t="14679" x="6737350" y="1193800"/>
          <p14:tracePt t="14696" x="6753225" y="1196975"/>
          <p14:tracePt t="14712" x="6769100" y="1196975"/>
          <p14:tracePt t="14771" x="6765925" y="1196975"/>
          <p14:tracePt t="14778" x="6762750" y="1196975"/>
          <p14:tracePt t="14785" x="6756400" y="1196975"/>
          <p14:tracePt t="14795" x="6746875" y="1184275"/>
          <p14:tracePt t="14813" x="6708775" y="1162050"/>
          <p14:tracePt t="14829" x="6657975" y="1111250"/>
          <p14:tracePt t="14845" x="6604000" y="1038225"/>
          <p14:tracePt t="14862" x="6534150" y="977900"/>
          <p14:tracePt t="14878" x="6492875" y="933450"/>
          <p14:tracePt t="14896" x="6454775" y="908050"/>
          <p14:tracePt t="14913" x="6432550" y="885825"/>
          <p14:tracePt t="14929" x="6423025" y="885825"/>
          <p14:tracePt t="14964" x="6429375" y="885825"/>
          <p14:tracePt t="14978" x="6445250" y="895350"/>
          <p14:tracePt t="14995" x="6483350" y="927100"/>
          <p14:tracePt t="15012" x="6572250" y="993775"/>
          <p14:tracePt t="15028" x="6642100" y="1041400"/>
          <p14:tracePt t="15046" x="6711950" y="1095375"/>
          <p14:tracePt t="15063" x="6794500" y="1168400"/>
          <p14:tracePt t="15079" x="6819900" y="1193800"/>
          <p14:tracePt t="15096" x="6845300" y="1219200"/>
          <p14:tracePt t="15099" x="6848475" y="1222375"/>
          <p14:tracePt t="15112" x="6858000" y="1235075"/>
          <p14:tracePt t="15128" x="6858000" y="1244600"/>
          <p14:tracePt t="15145" x="6858000" y="1247775"/>
          <p14:tracePt t="15179" x="6848475" y="1247775"/>
          <p14:tracePt t="15196" x="6832600" y="1247775"/>
          <p14:tracePt t="15213" x="6816725" y="1238250"/>
          <p14:tracePt t="15229" x="6794500" y="1219200"/>
          <p14:tracePt t="15245" x="6762750" y="1187450"/>
          <p14:tracePt t="15262" x="6718300" y="1130300"/>
          <p14:tracePt t="15278" x="6705600" y="1104900"/>
          <p14:tracePt t="15295" x="6696075" y="1095375"/>
          <p14:tracePt t="15312" x="6680200" y="1085850"/>
          <p14:tracePt t="16369" x="6683375" y="1120775"/>
          <p14:tracePt t="16376" x="6692900" y="1168400"/>
          <p14:tracePt t="16383" x="6692900" y="1206500"/>
          <p14:tracePt t="16396" x="6692900" y="1320800"/>
          <p14:tracePt t="16412" x="6686550" y="1425575"/>
          <p14:tracePt t="16429" x="6670675" y="1533525"/>
          <p14:tracePt t="16446" x="6654800" y="1676400"/>
          <p14:tracePt t="16478" x="6648450" y="1895475"/>
          <p14:tracePt t="16512" x="6638925" y="2108200"/>
          <p14:tracePt t="16529" x="6638925" y="2168525"/>
          <p14:tracePt t="16546" x="6632575" y="2257425"/>
          <p14:tracePt t="16562" x="6626225" y="2292350"/>
          <p14:tracePt t="16578" x="6626225" y="2330450"/>
          <p14:tracePt t="16595" x="6626225" y="2362200"/>
          <p14:tracePt t="16611" x="6635750" y="2400300"/>
          <p14:tracePt t="16628" x="6654800" y="2447925"/>
          <p14:tracePt t="16631" x="6667500" y="2466975"/>
          <p14:tracePt t="16645" x="6705600" y="2533650"/>
          <p14:tracePt t="16662" x="6762750" y="2616200"/>
          <p14:tracePt t="16679" x="6838950" y="2698750"/>
          <p14:tracePt t="16695" x="6950075" y="2844800"/>
          <p14:tracePt t="16712" x="7029450" y="2959100"/>
          <p14:tracePt t="16729" x="7099300" y="3070225"/>
          <p14:tracePt t="16745" x="7181850" y="3213100"/>
          <p14:tracePt t="16762" x="7229475" y="3282950"/>
          <p14:tracePt t="16779" x="7292975" y="3355975"/>
          <p14:tracePt t="16796" x="7369175" y="3438525"/>
          <p14:tracePt t="16813" x="7400925" y="3476625"/>
          <p14:tracePt t="16829" x="7426325" y="3508375"/>
          <p14:tracePt t="16845" x="7448550" y="3530600"/>
          <p14:tracePt t="16862" x="7464425" y="3549650"/>
          <p14:tracePt t="16879" x="7473950" y="3559175"/>
          <p14:tracePt t="16917" x="7473950" y="3556000"/>
          <p14:tracePt t="16929" x="7473950" y="3540125"/>
          <p14:tracePt t="16946" x="7435850" y="3473450"/>
          <p14:tracePt t="16962" x="7400925" y="3416300"/>
          <p14:tracePt t="16979" x="7353300" y="3333750"/>
          <p14:tracePt t="16995" x="7289800" y="3206750"/>
          <p14:tracePt t="17011" x="7258050" y="3127375"/>
          <p14:tracePt t="17028" x="7229475" y="3060700"/>
          <p14:tracePt t="17046" x="7178675" y="2971800"/>
          <p14:tracePt t="17062" x="7165975" y="2927350"/>
          <p14:tracePt t="17079" x="7146925" y="2895600"/>
          <p14:tracePt t="17095" x="7127875" y="2860675"/>
          <p14:tracePt t="17112" x="7118350" y="2851150"/>
          <p14:tracePt t="17129" x="7108825" y="2847975"/>
          <p14:tracePt t="17182" x="7108825" y="2854325"/>
          <p14:tracePt t="17189" x="7108825" y="2857500"/>
          <p14:tracePt t="17197" x="7108825" y="2863850"/>
          <p14:tracePt t="17212" x="7108825" y="2873375"/>
          <p14:tracePt t="17229" x="7108825" y="2882900"/>
          <p14:tracePt t="17280" x="7108825" y="2889250"/>
          <p14:tracePt t="17295" x="7112000" y="2889250"/>
          <p14:tracePt t="17309" x="7112000" y="2892425"/>
          <p14:tracePt t="17324" x="7115175" y="2898775"/>
          <p14:tracePt t="17330" x="7121525" y="2901950"/>
          <p14:tracePt t="17345" x="7124700" y="2911475"/>
          <p14:tracePt t="17361" x="7131050" y="2917825"/>
          <p14:tracePt t="17378" x="7140575" y="2933700"/>
          <p14:tracePt t="17395" x="7162800" y="2943225"/>
          <p14:tracePt t="17412" x="7172325" y="2952750"/>
          <p14:tracePt t="17428" x="7188200" y="2962275"/>
          <p14:tracePt t="17445" x="7229475" y="2987675"/>
          <p14:tracePt t="17461" x="7254875" y="3003550"/>
          <p14:tracePt t="17478" x="7277100" y="3016250"/>
          <p14:tracePt t="17495" x="7299325" y="3032125"/>
          <p14:tracePt t="17512" x="7308850" y="3048000"/>
          <p14:tracePt t="17529" x="7308850" y="3051175"/>
          <p14:tracePt t="17602" x="7308850" y="3057525"/>
          <p14:tracePt t="17609" x="7308850" y="3060700"/>
          <p14:tracePt t="17616" x="7308850" y="3067050"/>
          <p14:tracePt t="17629" x="7308850" y="3070225"/>
          <p14:tracePt t="19150" x="7334250" y="3111500"/>
          <p14:tracePt t="19157" x="7362825" y="3171825"/>
          <p14:tracePt t="19164" x="7394575" y="3225800"/>
          <p14:tracePt t="19179" x="7458075" y="3368675"/>
          <p14:tracePt t="19195" x="7543800" y="3527425"/>
          <p14:tracePt t="19212" x="7623175" y="3651250"/>
          <p14:tracePt t="19246" x="7867650" y="3959225"/>
          <p14:tracePt t="19282" x="8121650" y="4213225"/>
          <p14:tracePt t="19299" x="8248650" y="4330700"/>
          <p14:tracePt t="19314" x="8324850" y="4406900"/>
          <p14:tracePt t="19328" x="8375650" y="4457700"/>
          <p14:tracePt t="19344" x="8416925" y="4505325"/>
          <p14:tracePt t="19361" x="8467725" y="4559300"/>
          <p14:tracePt t="19378" x="8537575" y="4606925"/>
          <p14:tracePt t="19395" x="8575675" y="4638675"/>
          <p14:tracePt t="19413" x="8613775" y="4670425"/>
          <p14:tracePt t="19428" x="8636000" y="4686300"/>
          <p14:tracePt t="19445" x="8645525" y="4695825"/>
          <p14:tracePt t="19463" x="8661400" y="4711700"/>
          <p14:tracePt t="19478" x="8670925" y="4721225"/>
          <p14:tracePt t="19495" x="8686800" y="4737100"/>
          <p14:tracePt t="19511" x="8696325" y="4746625"/>
          <p14:tracePt t="19529" x="8712200" y="4762500"/>
          <p14:tracePt t="19546" x="8721725" y="4772025"/>
          <p14:tracePt t="19563" x="8737600" y="4794250"/>
          <p14:tracePt t="19579" x="8737600" y="4803775"/>
          <p14:tracePt t="19596" x="8737600" y="4813300"/>
          <p14:tracePt t="19611" x="8737600" y="4822825"/>
          <p14:tracePt t="19628" x="8737600" y="4841875"/>
          <p14:tracePt t="19645" x="8737600" y="4851400"/>
          <p14:tracePt t="19663" x="8737600" y="4867275"/>
          <p14:tracePt t="19679" x="8737600" y="4883150"/>
          <p14:tracePt t="19696" x="8737600" y="4886325"/>
          <p14:tracePt t="19735" x="8743950" y="4886325"/>
          <p14:tracePt t="19763" x="8747125" y="4886325"/>
          <p14:tracePt t="19769" x="8753475" y="4873625"/>
          <p14:tracePt t="19778" x="8759825" y="4870450"/>
          <p14:tracePt t="19794" x="8759825" y="4848225"/>
          <p14:tracePt t="19812" x="8759825" y="4784725"/>
          <p14:tracePt t="19829" x="8759825" y="4749800"/>
          <p14:tracePt t="19845" x="8750300" y="4727575"/>
          <p14:tracePt t="19862" x="8728075" y="4689475"/>
          <p14:tracePt t="19879" x="8715375" y="4673600"/>
          <p14:tracePt t="19895" x="8693150" y="4657725"/>
          <p14:tracePt t="19912" x="8642350" y="4632325"/>
          <p14:tracePt t="19928" x="8597900" y="4619625"/>
          <p14:tracePt t="19945" x="8559800" y="4606925"/>
          <p14:tracePt t="19962" x="8505825" y="4606925"/>
          <p14:tracePt t="19979" x="8477250" y="4606925"/>
          <p14:tracePt t="19996" x="8455025" y="4606925"/>
          <p14:tracePt t="20012" x="8413750" y="4606925"/>
          <p14:tracePt t="20029" x="8391525" y="4606925"/>
          <p14:tracePt t="20045" x="8382000" y="4606925"/>
          <p14:tracePt t="20062" x="8362950" y="4606925"/>
          <p14:tracePt t="20078" x="8353425" y="4606925"/>
          <p14:tracePt t="20095" x="8343900" y="4613275"/>
          <p14:tracePt t="20112" x="8328025" y="4622800"/>
          <p14:tracePt t="20128" x="8299450" y="4622800"/>
          <p14:tracePt t="20145" x="8277225" y="4629150"/>
          <p14:tracePt t="20162" x="8229600" y="4641850"/>
          <p14:tracePt t="20178" x="8185150" y="4648200"/>
          <p14:tracePt t="20195" x="8162925" y="4657725"/>
          <p14:tracePt t="20211" x="8118475" y="4670425"/>
          <p14:tracePt t="20228" x="8102600" y="4679950"/>
          <p14:tracePt t="20244" x="8080375" y="4699000"/>
          <p14:tracePt t="20262" x="8067675" y="4711700"/>
          <p14:tracePt t="20279" x="8058150" y="4727575"/>
          <p14:tracePt t="20295" x="8045450" y="4759325"/>
          <p14:tracePt t="20312" x="8032750" y="4813300"/>
          <p14:tracePt t="20329" x="8032750" y="4851400"/>
          <p14:tracePt t="20346" x="8035925" y="4895850"/>
          <p14:tracePt t="20361" x="8054975" y="4984750"/>
          <p14:tracePt t="20379" x="8070850" y="5048250"/>
          <p14:tracePt t="20395" x="8083550" y="5095875"/>
          <p14:tracePt t="20411" x="8105775" y="5137150"/>
          <p14:tracePt t="20428" x="8118475" y="5168900"/>
          <p14:tracePt t="20445" x="8124825" y="5184775"/>
          <p14:tracePt t="20461" x="8140700" y="5203825"/>
          <p14:tracePt t="20478" x="8156575" y="5213350"/>
          <p14:tracePt t="20495" x="8166100" y="5213350"/>
          <p14:tracePt t="20511" x="8197850" y="5210175"/>
          <p14:tracePt t="20529" x="8229600" y="5194300"/>
          <p14:tracePt t="20546" x="8255000" y="5162550"/>
          <p14:tracePt t="20562" x="8308975" y="5092700"/>
          <p14:tracePt t="20579" x="8340725" y="5045075"/>
          <p14:tracePt t="20595" x="8366125" y="5022850"/>
          <p14:tracePt t="20611" x="8410575" y="4962525"/>
          <p14:tracePt t="20628" x="8439150" y="4914900"/>
          <p14:tracePt t="20645" x="8470900" y="4876800"/>
          <p14:tracePt t="20662" x="8489950" y="4835525"/>
          <p14:tracePt t="20679" x="8502650" y="4797425"/>
          <p14:tracePt t="20696" x="8505825" y="4775200"/>
          <p14:tracePt t="20712" x="8505825" y="4752975"/>
          <p14:tracePt t="20729" x="8505825" y="4740275"/>
          <p14:tracePt t="20746" x="8505825" y="4727575"/>
          <p14:tracePt t="20761" x="8505825" y="4718050"/>
          <p14:tracePt t="20819" x="8505825" y="4714875"/>
          <p14:tracePt t="20876" x="8499475" y="4714875"/>
          <p14:tracePt t="20883" x="8496300" y="4714875"/>
          <p14:tracePt t="20895" x="8489950" y="4714875"/>
          <p14:tracePt t="20911" x="8464550" y="4714875"/>
          <p14:tracePt t="20928" x="8442325" y="4724400"/>
          <p14:tracePt t="20947" x="8385175" y="4740275"/>
          <p14:tracePt t="20962" x="8337550" y="4762500"/>
          <p14:tracePt t="20979" x="8308975" y="4775200"/>
          <p14:tracePt t="20997" x="8255000" y="4803775"/>
          <p14:tracePt t="21012" x="8232775" y="4822825"/>
          <p14:tracePt t="21028" x="8207375" y="4835525"/>
          <p14:tracePt t="21045" x="8197850" y="4845050"/>
          <p14:tracePt t="21061" x="8185150" y="4857750"/>
          <p14:tracePt t="21078" x="8169275" y="4873625"/>
          <p14:tracePt t="21096" x="8162925" y="4889500"/>
          <p14:tracePt t="21112" x="8162925" y="4899025"/>
          <p14:tracePt t="21128" x="8162925" y="4908550"/>
          <p14:tracePt t="21146" x="8166100" y="4924425"/>
          <p14:tracePt t="21162" x="8188325" y="4940300"/>
          <p14:tracePt t="21178" x="8197850" y="4943475"/>
          <p14:tracePt t="21196" x="8210550" y="4943475"/>
          <p14:tracePt t="21211" x="8226425" y="4943475"/>
          <p14:tracePt t="21228" x="8232775" y="4943475"/>
          <p14:tracePt t="21340" x="8232775" y="4949825"/>
          <p14:tracePt t="21362" x="8232775" y="4956175"/>
          <p14:tracePt t="21368" x="8232775" y="4959350"/>
          <p14:tracePt t="21378" x="8232775" y="4965700"/>
          <p14:tracePt t="21396" x="8232775" y="4984750"/>
          <p14:tracePt t="21411" x="8232775" y="4994275"/>
          <p14:tracePt t="21428" x="8229600" y="5003800"/>
          <p14:tracePt t="21445" x="8207375" y="5026025"/>
          <p14:tracePt t="21461" x="8197850" y="5035550"/>
          <p14:tracePt t="21478" x="8194675" y="5045075"/>
          <p14:tracePt t="21495" x="8194675" y="5057775"/>
          <p14:tracePt t="21532" x="8194675" y="5051425"/>
          <p14:tracePt t="21546" x="8213725" y="5022850"/>
          <p14:tracePt t="21562" x="8258175" y="4956175"/>
          <p14:tracePt t="21578" x="8318500" y="4841875"/>
          <p14:tracePt t="21596" x="8382000" y="4638675"/>
          <p14:tracePt t="21612" x="8407400" y="4521200"/>
          <p14:tracePt t="21628" x="8423275" y="4368800"/>
          <p14:tracePt t="21646" x="8423275" y="4175125"/>
          <p14:tracePt t="21662" x="8423275" y="4102100"/>
          <p14:tracePt t="21678" x="8423275" y="4041775"/>
          <p14:tracePt t="21695" x="8423275" y="3987800"/>
          <p14:tracePt t="21711" x="8423275" y="3978275"/>
          <p14:tracePt t="21728" x="8423275" y="3962400"/>
          <p14:tracePt t="21745" x="8423275" y="3959225"/>
          <p14:tracePt t="21818" x="8423275" y="3968750"/>
          <p14:tracePt t="21825" x="8416925" y="3975100"/>
          <p14:tracePt t="21832" x="8407400" y="3981450"/>
          <p14:tracePt t="21845" x="8397875" y="3990975"/>
          <p14:tracePt t="21861" x="8382000" y="4000500"/>
          <p14:tracePt t="21877" x="8350250" y="4032250"/>
          <p14:tracePt t="21895" x="8280400" y="4102100"/>
          <p14:tracePt t="21912" x="8232775" y="4171950"/>
          <p14:tracePt t="21929" x="8201025" y="4213225"/>
          <p14:tracePt t="21946" x="8159750" y="4270375"/>
          <p14:tracePt t="21962" x="8128000" y="4311650"/>
          <p14:tracePt t="21979" x="8102600" y="4349750"/>
          <p14:tracePt t="21995" x="8054975" y="4425950"/>
          <p14:tracePt t="22011" x="8026400" y="4492625"/>
          <p14:tracePt t="22028" x="8010525" y="4546600"/>
          <p14:tracePt t="22045" x="7991475" y="4619625"/>
          <p14:tracePt t="22062" x="7991475" y="4670425"/>
          <p14:tracePt t="22078" x="7991475" y="4721225"/>
          <p14:tracePt t="22096" x="8016875" y="4797425"/>
          <p14:tracePt t="22112" x="8016875" y="4838700"/>
          <p14:tracePt t="22128" x="8023225" y="4876800"/>
          <p14:tracePt t="22145" x="8023225" y="4940300"/>
          <p14:tracePt t="22161" x="8023225" y="4984750"/>
          <p14:tracePt t="22178" x="8029575" y="5013325"/>
          <p14:tracePt t="22195" x="8045450" y="5070475"/>
          <p14:tracePt t="22212" x="8058150" y="5108575"/>
          <p14:tracePt t="22228" x="8058150" y="5130800"/>
          <p14:tracePt t="22245" x="8058150" y="5168900"/>
          <p14:tracePt t="22261" x="8058150" y="5191125"/>
          <p14:tracePt t="22278" x="8058150" y="5222875"/>
          <p14:tracePt t="22295" x="8058150" y="5254625"/>
          <p14:tracePt t="22311" x="8058150" y="5283200"/>
          <p14:tracePt t="22328" x="8058150" y="5305425"/>
          <p14:tracePt t="22344" x="8058150" y="5346700"/>
          <p14:tracePt t="22361" x="8058150" y="5391150"/>
          <p14:tracePt t="22378" x="8058150" y="5419725"/>
          <p14:tracePt t="22394" x="8077200" y="5467350"/>
          <p14:tracePt t="22411" x="8083550" y="5492750"/>
          <p14:tracePt t="22428" x="8096250" y="5521325"/>
          <p14:tracePt t="22444" x="8112125" y="5549900"/>
          <p14:tracePt t="22461" x="8121650" y="5565775"/>
          <p14:tracePt t="22478" x="8153400" y="5578475"/>
          <p14:tracePt t="22495" x="8210550" y="5594350"/>
          <p14:tracePt t="22511" x="8245475" y="5607050"/>
          <p14:tracePt t="22528" x="8299450" y="5607050"/>
          <p14:tracePt t="22544" x="8366125" y="5607050"/>
          <p14:tracePt t="22562" x="8413750" y="5613400"/>
          <p14:tracePt t="22578" x="8455025" y="5613400"/>
          <p14:tracePt t="22595" x="8518525" y="5613400"/>
          <p14:tracePt t="22612" x="8556625" y="5613400"/>
          <p14:tracePt t="22629" x="8607425" y="5603875"/>
          <p14:tracePt t="22645" x="8680450" y="5584825"/>
          <p14:tracePt t="22661" x="8724900" y="5572125"/>
          <p14:tracePt t="22677" x="8763000" y="5553075"/>
          <p14:tracePt t="22694" x="8810625" y="5540375"/>
          <p14:tracePt t="22712" x="8842375" y="5534025"/>
          <p14:tracePt t="22730" x="8861425" y="5530850"/>
          <p14:tracePt t="22745" x="8870950" y="5524500"/>
          <p14:tracePt t="22762" x="8899525" y="5514975"/>
          <p14:tracePt t="22780" x="8921750" y="5486400"/>
          <p14:tracePt t="22795" x="8947150" y="5461000"/>
          <p14:tracePt t="22811" x="8972550" y="5429250"/>
          <p14:tracePt t="22828" x="8997950" y="5391150"/>
          <p14:tracePt t="22845" x="9045575" y="5318125"/>
          <p14:tracePt t="22862" x="9083675" y="5248275"/>
          <p14:tracePt t="22878" x="9115425" y="5172075"/>
          <p14:tracePt t="23109" x="9140825" y="4552950"/>
          <p14:tracePt t="23116" x="9137650" y="4546600"/>
          <p14:tracePt t="23129" x="9128125" y="4537075"/>
          <p14:tracePt t="23145" x="9112250" y="4527550"/>
          <p14:tracePt t="23162" x="9096375" y="4518025"/>
          <p14:tracePt t="23179" x="9051925" y="4479925"/>
          <p14:tracePt t="23195" x="9026525" y="4454525"/>
          <p14:tracePt t="23211" x="9007475" y="4422775"/>
          <p14:tracePt t="23229" x="8985250" y="4387850"/>
          <p14:tracePt t="23245" x="8985250" y="4359275"/>
          <p14:tracePt t="23262" x="8988425" y="4314825"/>
          <p14:tracePt t="23279" x="9007475" y="4232275"/>
          <p14:tracePt t="23295" x="9007475" y="4175125"/>
          <p14:tracePt t="23311" x="9007475" y="4130675"/>
          <p14:tracePt t="23328" x="9007475" y="4083050"/>
          <p14:tracePt t="23345" x="9007475" y="4073525"/>
          <p14:tracePt t="23361" x="9007475" y="4060825"/>
          <p14:tracePt t="23378" x="9004300" y="4060825"/>
          <p14:tracePt t="23394" x="8994775" y="4060825"/>
          <p14:tracePt t="23412" x="8985250" y="4060825"/>
          <p14:tracePt t="23429" x="8972550" y="4060825"/>
          <p14:tracePt t="23445" x="8966200" y="4060825"/>
          <p14:tracePt t="23461" x="8959850" y="4073525"/>
          <p14:tracePt t="23478" x="8956675" y="4089400"/>
          <p14:tracePt t="23495" x="8956675" y="4105275"/>
          <p14:tracePt t="23511" x="8956675" y="4133850"/>
          <p14:tracePt t="23528" x="8956675" y="4165600"/>
          <p14:tracePt t="23544" x="8956675" y="4203700"/>
          <p14:tracePt t="23562" x="8956675" y="4248150"/>
          <p14:tracePt t="23579" x="8956675" y="4324350"/>
          <p14:tracePt t="23594" x="8959850" y="4397375"/>
          <p14:tracePt t="23611" x="8966200" y="4470400"/>
          <p14:tracePt t="23628" x="8982075" y="4559300"/>
          <p14:tracePt t="23644" x="8994775" y="4613275"/>
          <p14:tracePt t="23662" x="9007475" y="4676775"/>
          <p14:tracePt t="23679" x="9036050" y="4768850"/>
          <p14:tracePt t="23695" x="9048750" y="4826000"/>
          <p14:tracePt t="23712" x="9061450" y="4870450"/>
          <p14:tracePt t="23728" x="9067800" y="4902200"/>
          <p14:tracePt t="23744" x="9067800" y="4940300"/>
          <p14:tracePt t="23761" x="9086850" y="4962525"/>
          <p14:tracePt t="23778" x="9099550" y="5019675"/>
          <p14:tracePt t="23795" x="9099550" y="5064125"/>
          <p14:tracePt t="23811" x="9099550" y="5102225"/>
          <p14:tracePt t="23828" x="9096375" y="5156200"/>
          <p14:tracePt t="23845" x="9077325" y="5194300"/>
          <p14:tracePt t="23862" x="9064625" y="5219700"/>
          <p14:tracePt t="23878" x="9048750" y="5260975"/>
          <p14:tracePt t="23894" x="9036050" y="5292725"/>
          <p14:tracePt t="23911" x="9007475" y="5330825"/>
          <p14:tracePt t="23928" x="8975725" y="5397500"/>
          <p14:tracePt t="23945" x="8940800" y="5445125"/>
          <p14:tracePt t="23962" x="8915400" y="5483225"/>
          <p14:tracePt t="23979" x="8823325" y="5556250"/>
          <p14:tracePt t="23995" x="8734425" y="5616575"/>
          <p14:tracePt t="24012" x="8661400" y="5670550"/>
          <p14:tracePt t="24028" x="8553450" y="5724525"/>
          <p14:tracePt t="24044" x="8496300" y="5762625"/>
          <p14:tracePt t="24061" x="8432800" y="5784850"/>
          <p14:tracePt t="24079" x="8328025" y="5813425"/>
          <p14:tracePt t="24095" x="8293100" y="5826125"/>
          <p14:tracePt t="24111" x="8248650" y="5826125"/>
          <p14:tracePt t="24128" x="8201025" y="5826125"/>
          <p14:tracePt t="24145" x="8178800" y="5826125"/>
          <p14:tracePt t="24161" x="8140700" y="5826125"/>
          <p14:tracePt t="24178" x="8108950" y="5832475"/>
          <p14:tracePt t="24194" x="8077200" y="5832475"/>
          <p14:tracePt t="24211" x="8058150" y="5832475"/>
          <p14:tracePt t="24228" x="8016875" y="5832475"/>
          <p14:tracePt t="24245" x="8001000" y="5832475"/>
          <p14:tracePt t="24262" x="7991475" y="5832475"/>
          <p14:tracePt t="24278" x="7969250" y="5819775"/>
          <p14:tracePt t="24295" x="7959725" y="5791200"/>
          <p14:tracePt t="24311" x="7947025" y="5746750"/>
          <p14:tracePt t="24328" x="7908925" y="5651500"/>
          <p14:tracePt t="24344" x="7880350" y="5584825"/>
          <p14:tracePt t="24362" x="7842250" y="5527675"/>
          <p14:tracePt t="24378" x="7810500" y="5454650"/>
          <p14:tracePt t="24394" x="7797800" y="5429250"/>
          <p14:tracePt t="24411" x="7778750" y="5413375"/>
          <p14:tracePt t="24428" x="7769225" y="5378450"/>
          <p14:tracePt t="24444" x="7769225" y="5362575"/>
          <p14:tracePt t="24461" x="7769225" y="5349875"/>
          <p14:tracePt t="24478" x="7769225" y="5334000"/>
          <p14:tracePt t="24495" x="7769225" y="5324475"/>
          <p14:tracePt t="24512" x="7769225" y="5314950"/>
          <p14:tracePt t="24528" x="7769225" y="5292725"/>
          <p14:tracePt t="24545" x="7769225" y="5283200"/>
          <p14:tracePt t="24561" x="7769225" y="5280025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5" descr="fleurs_fruits_poirier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21"/>
          <a:stretch>
            <a:fillRect/>
          </a:stretch>
        </p:blipFill>
        <p:spPr bwMode="auto">
          <a:xfrm>
            <a:off x="0" y="0"/>
            <a:ext cx="3143250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 Box 6"/>
          <p:cNvSpPr txBox="1">
            <a:spLocks noChangeArrowheads="1"/>
          </p:cNvSpPr>
          <p:nvPr/>
        </p:nvSpPr>
        <p:spPr bwMode="auto">
          <a:xfrm>
            <a:off x="827088" y="5805488"/>
            <a:ext cx="44592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 i="1">
                <a:solidFill>
                  <a:srgbClr val="CC0000"/>
                </a:solidFill>
              </a:rPr>
              <a:t>Pirus communis (Rosaceae): </a:t>
            </a:r>
            <a:r>
              <a:rPr lang="fr-FR" altLang="fr-FR" sz="1800">
                <a:solidFill>
                  <a:srgbClr val="CC0000"/>
                </a:solidFill>
              </a:rPr>
              <a:t>fruit de type pome chez, poirier, pommier, néflier, cognassier (fr. coing)</a:t>
            </a:r>
          </a:p>
        </p:txBody>
      </p:sp>
      <p:pic>
        <p:nvPicPr>
          <p:cNvPr id="68612" name="Picture 8" descr="pomme-c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3286125"/>
            <a:ext cx="31432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9" descr="ANd9GcS-yECx6obLlvjY6rWnq0jkLC0Nd-ljQZvaIgEXF2v0wA9si83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49275"/>
            <a:ext cx="246697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5" descr="fleurs_fruits_poirier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9" t="44299" b="6480"/>
          <a:stretch>
            <a:fillRect/>
          </a:stretch>
        </p:blipFill>
        <p:spPr bwMode="auto">
          <a:xfrm>
            <a:off x="3357563" y="642938"/>
            <a:ext cx="2663825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18"/>
    </mc:Choice>
    <mc:Fallback xmlns="">
      <p:transition spd="slow" advTm="29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305" x="7696200" y="5264150"/>
          <p14:tracePt t="10312" x="7626350" y="5257800"/>
          <p14:tracePt t="10326" x="7445375" y="5248275"/>
          <p14:tracePt t="10343" x="7273925" y="5248275"/>
          <p14:tracePt t="10360" x="7124700" y="5248275"/>
          <p14:tracePt t="10377" x="6838950" y="5260975"/>
          <p14:tracePt t="10402" x="6629400" y="5289550"/>
          <p14:tracePt t="10427" x="6391275" y="5330825"/>
          <p14:tracePt t="10459" x="6267450" y="5372100"/>
          <p14:tracePt t="10476" x="6232525" y="5391150"/>
          <p14:tracePt t="10492" x="6200775" y="5410200"/>
          <p14:tracePt t="10509" x="6191250" y="5426075"/>
          <p14:tracePt t="10527" x="6181725" y="5451475"/>
          <p14:tracePt t="10543" x="6184900" y="5483225"/>
          <p14:tracePt t="10560" x="6216650" y="5514975"/>
          <p14:tracePt t="10577" x="6454775" y="5597525"/>
          <p14:tracePt t="10593" x="6705600" y="5648325"/>
          <p14:tracePt t="10609" x="7023100" y="5657850"/>
          <p14:tracePt t="10626" x="7616825" y="5648325"/>
          <p14:tracePt t="10643" x="8175625" y="5578475"/>
          <p14:tracePt t="10662" x="8994775" y="5403850"/>
          <p14:tracePt t="10792" x="9134475" y="3575050"/>
          <p14:tracePt t="10799" x="8896350" y="3397250"/>
          <p14:tracePt t="10810" x="8705850" y="3263900"/>
          <p14:tracePt t="10827" x="8140700" y="2946400"/>
          <p14:tracePt t="10844" x="7845425" y="2832100"/>
          <p14:tracePt t="10862" x="7540625" y="2787650"/>
          <p14:tracePt t="10877" x="7140575" y="2857500"/>
          <p14:tracePt t="10893" x="6940550" y="2924175"/>
          <p14:tracePt t="10910" x="6775450" y="2978150"/>
          <p14:tracePt t="10926" x="6556375" y="3098800"/>
          <p14:tracePt t="10942" x="6454775" y="3146425"/>
          <p14:tracePt t="10959" x="6353175" y="3206750"/>
          <p14:tracePt t="10976" x="6232525" y="3289300"/>
          <p14:tracePt t="10993" x="6159500" y="3343275"/>
          <p14:tracePt t="11010" x="6089650" y="3390900"/>
          <p14:tracePt t="11026" x="6016625" y="3470275"/>
          <p14:tracePt t="11042" x="5978525" y="3540125"/>
          <p14:tracePt t="11059" x="5940425" y="3600450"/>
          <p14:tracePt t="11076" x="5921375" y="3648075"/>
          <p14:tracePt t="11383" x="6061075" y="3571875"/>
          <p14:tracePt t="11391" x="6264275" y="3463925"/>
          <p14:tracePt t="11398" x="6527800" y="3346450"/>
          <p14:tracePt t="11411" x="7029450" y="3155950"/>
          <p14:tracePt t="11427" x="7448550" y="2968625"/>
          <p14:tracePt t="11443" x="7696200" y="2828925"/>
          <p14:tracePt t="11461" x="8140700" y="2597150"/>
          <p14:tracePt t="11476" x="8420100" y="2473325"/>
          <p14:tracePt t="11493" x="8826500" y="2330450"/>
          <p14:tracePt t="11826" x="9096375" y="1876425"/>
          <p14:tracePt t="11833" x="9013825" y="1885950"/>
          <p14:tracePt t="11846" x="8851900" y="1911350"/>
          <p14:tracePt t="11859" x="8759825" y="1920875"/>
          <p14:tracePt t="11876" x="8515350" y="1968500"/>
          <p14:tracePt t="11892" x="8328025" y="2012950"/>
          <p14:tracePt t="11910" x="8061325" y="2060575"/>
          <p14:tracePt t="11943" x="7766050" y="2133600"/>
          <p14:tracePt t="11976" x="7486650" y="2225675"/>
          <p14:tracePt t="11992" x="7397750" y="2257425"/>
          <p14:tracePt t="12009" x="7318375" y="2295525"/>
          <p14:tracePt t="12025" x="7242175" y="2330450"/>
          <p14:tracePt t="12043" x="7213600" y="2349500"/>
          <p14:tracePt t="12060" x="7175500" y="2368550"/>
          <p14:tracePt t="12077" x="7165975" y="2378075"/>
          <p14:tracePt t="12093" x="7156450" y="2381250"/>
          <p14:tracePt t="12110" x="7143750" y="2387600"/>
          <p14:tracePt t="12126" x="7143750" y="2397125"/>
          <p14:tracePt t="12160" x="7156450" y="2397125"/>
          <p14:tracePt t="12176" x="7165975" y="2397125"/>
          <p14:tracePt t="12193" x="7175500" y="2397125"/>
          <p14:tracePt t="12511" x="7115175" y="2406650"/>
          <p14:tracePt t="12517" x="7045325" y="2413000"/>
          <p14:tracePt t="12525" x="6975475" y="2422525"/>
          <p14:tracePt t="12542" x="6813550" y="2451100"/>
          <p14:tracePt t="12560" x="6575425" y="2514600"/>
          <p14:tracePt t="12575" x="6454775" y="2555875"/>
          <p14:tracePt t="12593" x="6362700" y="2616200"/>
          <p14:tracePt t="12625" x="6172200" y="2749550"/>
          <p14:tracePt t="12659" x="6070600" y="2838450"/>
          <p14:tracePt t="12675" x="6045200" y="2863850"/>
          <p14:tracePt t="12692" x="6013450" y="2889250"/>
          <p14:tracePt t="12710" x="6000750" y="2901950"/>
          <p14:tracePt t="12726" x="5991225" y="2911475"/>
          <p14:tracePt t="12743" x="5984875" y="2927350"/>
          <p14:tracePt t="12760" x="5988050" y="2927350"/>
          <p14:tracePt t="12776" x="6016625" y="2917825"/>
          <p14:tracePt t="12792" x="6089650" y="2901950"/>
          <p14:tracePt t="12794" x="6137275" y="2895600"/>
          <p14:tracePt t="12809" x="6200775" y="2882900"/>
          <p14:tracePt t="12825" x="6273800" y="2867025"/>
          <p14:tracePt t="12843" x="6375400" y="2825750"/>
          <p14:tracePt t="12860" x="6581775" y="2736850"/>
          <p14:tracePt t="12876" x="6769100" y="2679700"/>
          <p14:tracePt t="12893" x="7010400" y="2597150"/>
          <p14:tracePt t="12909" x="7213600" y="2536825"/>
          <p14:tracePt t="12926" x="7292975" y="2505075"/>
          <p14:tracePt t="12942" x="7381875" y="2463800"/>
          <p14:tracePt t="12959" x="7486650" y="2419350"/>
          <p14:tracePt t="12975" x="7531100" y="2371725"/>
          <p14:tracePt t="12992" x="7581900" y="2317750"/>
          <p14:tracePt t="13010" x="7642225" y="2228850"/>
          <p14:tracePt t="13026" x="7667625" y="2181225"/>
          <p14:tracePt t="13043" x="7693025" y="2143125"/>
          <p14:tracePt t="13059" x="7712075" y="2054225"/>
          <p14:tracePt t="13076" x="7727950" y="1981200"/>
          <p14:tracePt t="13093" x="7734300" y="1936750"/>
          <p14:tracePt t="13110" x="7740650" y="1873250"/>
          <p14:tracePt t="13126" x="7740650" y="1844675"/>
          <p14:tracePt t="13143" x="7740650" y="1828800"/>
          <p14:tracePt t="13159" x="7740650" y="1806575"/>
          <p14:tracePt t="13176" x="7740650" y="1797050"/>
          <p14:tracePt t="13192" x="7740650" y="1787525"/>
          <p14:tracePt t="13209" x="7734300" y="1774825"/>
          <p14:tracePt t="13225" x="7724775" y="1758950"/>
          <p14:tracePt t="13242" x="7715250" y="1752600"/>
          <p14:tracePt t="13258" x="7680325" y="1746250"/>
          <p14:tracePt t="13276" x="7632700" y="1733550"/>
          <p14:tracePt t="13292" x="7581900" y="1727200"/>
          <p14:tracePt t="13294" x="7534275" y="1727200"/>
          <p14:tracePt t="13309" x="7454900" y="1727200"/>
          <p14:tracePt t="13326" x="7359650" y="1720850"/>
          <p14:tracePt t="13342" x="7197725" y="1701800"/>
          <p14:tracePt t="13359" x="6924675" y="1701800"/>
          <p14:tracePt t="13376" x="6740525" y="1708150"/>
          <p14:tracePt t="13394" x="6530975" y="1733550"/>
          <p14:tracePt t="13409" x="6419850" y="1768475"/>
          <p14:tracePt t="13425" x="6330950" y="1809750"/>
          <p14:tracePt t="13442" x="6254750" y="1838325"/>
          <p14:tracePt t="13459" x="6165850" y="1889125"/>
          <p14:tracePt t="13475" x="6127750" y="1908175"/>
          <p14:tracePt t="13492" x="6102350" y="1939925"/>
          <p14:tracePt t="13509" x="6064250" y="1978025"/>
          <p14:tracePt t="13525" x="6045200" y="2006600"/>
          <p14:tracePt t="13542" x="6035675" y="2038350"/>
          <p14:tracePt t="13559" x="5988050" y="2152650"/>
          <p14:tracePt t="13576" x="5946775" y="2241550"/>
          <p14:tracePt t="13593" x="5889625" y="2333625"/>
          <p14:tracePt t="13609" x="5807075" y="2454275"/>
          <p14:tracePt t="13625" x="5762625" y="2514600"/>
          <p14:tracePt t="13642" x="5740400" y="2546350"/>
          <p14:tracePt t="13659" x="5695950" y="2584450"/>
          <p14:tracePt t="13676" x="5670550" y="2597150"/>
          <p14:tracePt t="13694" x="5635625" y="2600325"/>
          <p14:tracePt t="13710" x="5626100" y="2600325"/>
          <p14:tracePt t="14059" x="5546725" y="2584450"/>
          <p14:tracePt t="14066" x="5441950" y="2555875"/>
          <p14:tracePt t="14076" x="5349875" y="2517775"/>
          <p14:tracePt t="14093" x="5006975" y="2438400"/>
          <p14:tracePt t="14109" x="4800600" y="2390775"/>
          <p14:tracePt t="14127" x="4556125" y="2362200"/>
          <p14:tracePt t="14143" x="4292600" y="2343150"/>
          <p14:tracePt t="14175" x="4029075" y="2343150"/>
          <p14:tracePt t="14209" x="3851275" y="2343150"/>
          <p14:tracePt t="14226" x="3771900" y="2343150"/>
          <p14:tracePt t="14243" x="3660775" y="2327275"/>
          <p14:tracePt t="14259" x="3616325" y="2320925"/>
          <p14:tracePt t="14275" x="3587750" y="2320925"/>
          <p14:tracePt t="14293" x="3552825" y="2314575"/>
          <p14:tracePt t="14309" x="3536950" y="2305050"/>
          <p14:tracePt t="14325" x="3521075" y="2295525"/>
          <p14:tracePt t="14342" x="3498850" y="2260600"/>
          <p14:tracePt t="14358" x="3489325" y="2238375"/>
          <p14:tracePt t="14375" x="3476625" y="2200275"/>
          <p14:tracePt t="14393" x="3476625" y="2146300"/>
          <p14:tracePt t="14409" x="3479800" y="2108200"/>
          <p14:tracePt t="14426" x="3492500" y="2063750"/>
          <p14:tracePt t="14442" x="3517900" y="1990725"/>
          <p14:tracePt t="14458" x="3517900" y="1946275"/>
          <p14:tracePt t="14476" x="3517900" y="1924050"/>
          <p14:tracePt t="14492" x="3517900" y="1882775"/>
          <p14:tracePt t="14508" x="3517900" y="1866900"/>
          <p14:tracePt t="14526" x="3517900" y="1857375"/>
          <p14:tracePt t="14542" x="3517900" y="1838325"/>
          <p14:tracePt t="14559" x="3517900" y="1828800"/>
          <p14:tracePt t="14576" x="3517900" y="1822450"/>
          <p14:tracePt t="14630" x="3524250" y="1822450"/>
          <p14:tracePt t="14637" x="3540125" y="1822450"/>
          <p14:tracePt t="14643" x="3584575" y="1822450"/>
          <p14:tracePt t="14659" x="3702050" y="1854200"/>
          <p14:tracePt t="14676" x="3946525" y="1955800"/>
          <p14:tracePt t="14693" x="4445000" y="2174875"/>
          <p14:tracePt t="14710" x="4832350" y="2317750"/>
          <p14:tracePt t="14728" x="5410200" y="2536825"/>
          <p14:tracePt t="14743" x="5689600" y="2660650"/>
          <p14:tracePt t="14759" x="5959475" y="2755900"/>
          <p14:tracePt t="14776" x="6134100" y="2800350"/>
          <p14:tracePt t="14793" x="6359525" y="2854325"/>
          <p14:tracePt t="14809" x="6508750" y="2863850"/>
          <p14:tracePt t="14826" x="6613525" y="2863850"/>
          <p14:tracePt t="14843" x="6797675" y="2863850"/>
          <p14:tracePt t="14859" x="6892925" y="2851150"/>
          <p14:tracePt t="14875" x="6969125" y="2838450"/>
          <p14:tracePt t="14891" x="7051675" y="2809875"/>
          <p14:tracePt t="14908" x="7099300" y="2781300"/>
          <p14:tracePt t="14926" x="7121525" y="2765425"/>
          <p14:tracePt t="14943" x="7159625" y="2727325"/>
          <p14:tracePt t="14959" x="7169150" y="2717800"/>
          <p14:tracePt t="14976" x="7185025" y="2695575"/>
          <p14:tracePt t="14992" x="7207250" y="2679700"/>
          <p14:tracePt t="15008" x="7223125" y="2670175"/>
          <p14:tracePt t="15025" x="7232650" y="2660650"/>
          <p14:tracePt t="15042" x="7245350" y="2638425"/>
          <p14:tracePt t="15059" x="7261225" y="2628900"/>
          <p14:tracePt t="15076" x="7270750" y="2619375"/>
          <p14:tracePt t="15093" x="7270750" y="2603500"/>
          <p14:tracePt t="15109" x="7270750" y="2587625"/>
          <p14:tracePt t="15125" x="7270750" y="2578100"/>
          <p14:tracePt t="15141" x="7264400" y="2565400"/>
          <p14:tracePt t="15158" x="7248525" y="2555875"/>
          <p14:tracePt t="15921" x="7169150" y="2536825"/>
          <p14:tracePt t="15927" x="7064375" y="2527300"/>
          <p14:tracePt t="15942" x="6880225" y="2511425"/>
          <p14:tracePt t="15976" x="6359525" y="2501900"/>
          <p14:tracePt t="16010" x="5905500" y="2574925"/>
          <p14:tracePt t="16027" x="5635625" y="2667000"/>
          <p14:tracePt t="16043" x="5499100" y="2740025"/>
          <p14:tracePt t="16059" x="5410200" y="2787650"/>
          <p14:tracePt t="16076" x="5280025" y="2863850"/>
          <p14:tracePt t="16092" x="5210175" y="2901950"/>
          <p14:tracePt t="16108" x="5143500" y="2930525"/>
          <p14:tracePt t="16126" x="5067300" y="2971800"/>
          <p14:tracePt t="16141" x="5032375" y="2984500"/>
          <p14:tracePt t="16158" x="4994275" y="2997200"/>
          <p14:tracePt t="16176" x="4949825" y="3016250"/>
          <p14:tracePt t="16192" x="4927600" y="3032125"/>
          <p14:tracePt t="16209" x="4918075" y="3041650"/>
          <p14:tracePt t="16225" x="4883150" y="3054350"/>
          <p14:tracePt t="16241" x="4854575" y="3054350"/>
          <p14:tracePt t="16259" x="4803775" y="3054350"/>
          <p14:tracePt t="16275" x="4740275" y="3044825"/>
          <p14:tracePt t="16292" x="4702175" y="3032125"/>
          <p14:tracePt t="16308" x="4679950" y="3013075"/>
          <p14:tracePt t="16326" x="4629150" y="2994025"/>
          <p14:tracePt t="16342" x="4591050" y="2981325"/>
          <p14:tracePt t="16359" x="4559300" y="2971800"/>
          <p14:tracePt t="16375" x="4508500" y="2940050"/>
          <p14:tracePt t="16391" x="4486275" y="2908300"/>
          <p14:tracePt t="16408" x="4451350" y="2860675"/>
          <p14:tracePt t="16425" x="4438650" y="2803525"/>
          <p14:tracePt t="16442" x="4438650" y="2781300"/>
          <p14:tracePt t="16459" x="4438650" y="2752725"/>
          <p14:tracePt t="16475" x="4438650" y="2711450"/>
          <p14:tracePt t="16491" x="4438650" y="2695575"/>
          <p14:tracePt t="16508" x="4438650" y="2686050"/>
          <p14:tracePt t="16525" x="4445000" y="2673350"/>
          <p14:tracePt t="16542" x="4445000" y="2663825"/>
          <p14:tracePt t="16559" x="4445000" y="2654300"/>
          <p14:tracePt t="16575" x="4445000" y="2638425"/>
          <p14:tracePt t="16592" x="4445000" y="2622550"/>
          <p14:tracePt t="16609" x="4445000" y="2613025"/>
          <p14:tracePt t="16625" x="4445000" y="2603500"/>
          <p14:tracePt t="16748" x="4445000" y="2597150"/>
          <p14:tracePt t="16761" x="4445000" y="2593975"/>
          <p14:tracePt t="20001" x="4378325" y="2578100"/>
          <p14:tracePt t="20008" x="4286250" y="2571750"/>
          <p14:tracePt t="20026" x="4124325" y="2562225"/>
          <p14:tracePt t="20058" x="3733800" y="2574925"/>
          <p14:tracePt t="20092" x="3511550" y="2638425"/>
          <p14:tracePt t="20108" x="3422650" y="2679700"/>
          <p14:tracePt t="20125" x="3352800" y="2711450"/>
          <p14:tracePt t="20142" x="3276600" y="2759075"/>
          <p14:tracePt t="20158" x="3244850" y="2784475"/>
          <p14:tracePt t="20175" x="3213100" y="2828925"/>
          <p14:tracePt t="20192" x="3168650" y="2924175"/>
          <p14:tracePt t="20208" x="3162300" y="2987675"/>
          <p14:tracePt t="20225" x="3165475" y="3048000"/>
          <p14:tracePt t="20241" x="3308350" y="3228975"/>
          <p14:tracePt t="20258" x="3600450" y="3454400"/>
          <p14:tracePt t="20276" x="4035425" y="3721100"/>
          <p14:tracePt t="20294" x="4724400" y="4137025"/>
          <p14:tracePt t="20309" x="5029200" y="4330700"/>
          <p14:tracePt t="20328" x="5289550" y="4495800"/>
          <p14:tracePt t="20343" x="5391150" y="4546600"/>
          <p14:tracePt t="20359" x="5483225" y="4584700"/>
          <p14:tracePt t="20374" x="5610225" y="4594225"/>
          <p14:tracePt t="20392" x="5842000" y="4572000"/>
          <p14:tracePt t="20408" x="6016625" y="4524375"/>
          <p14:tracePt t="20425" x="6169025" y="4489450"/>
          <p14:tracePt t="20442" x="6311900" y="4403725"/>
          <p14:tracePt t="20459" x="6365875" y="4343400"/>
          <p14:tracePt t="20475" x="6419850" y="4273550"/>
          <p14:tracePt t="20491" x="6499225" y="4162425"/>
          <p14:tracePt t="20508" x="6581775" y="4025900"/>
          <p14:tracePt t="20524" x="6664325" y="3879850"/>
          <p14:tracePt t="20542" x="6756400" y="3651250"/>
          <p14:tracePt t="20559" x="6781800" y="3467100"/>
          <p14:tracePt t="20575" x="6791325" y="3295650"/>
          <p14:tracePt t="20592" x="6759575" y="2997200"/>
          <p14:tracePt t="20613" x="6692900" y="2749550"/>
          <p14:tracePt t="20625" x="6677025" y="2667000"/>
          <p14:tracePt t="20641" x="6600825" y="2409825"/>
          <p14:tracePt t="20658" x="6569075" y="2289175"/>
          <p14:tracePt t="20674" x="6527800" y="2187575"/>
          <p14:tracePt t="20692" x="6467475" y="2038350"/>
          <p14:tracePt t="20708" x="6438900" y="1971675"/>
          <p14:tracePt t="20725" x="6419850" y="1939925"/>
          <p14:tracePt t="20742" x="6394450" y="1898650"/>
          <p14:tracePt t="20758" x="6372225" y="1879600"/>
          <p14:tracePt t="20775" x="6346825" y="1860550"/>
          <p14:tracePt t="20791" x="6280150" y="1816100"/>
          <p14:tracePt t="20808" x="6226175" y="1787525"/>
          <p14:tracePt t="20825" x="6169025" y="1749425"/>
          <p14:tracePt t="20842" x="6057900" y="1689100"/>
          <p14:tracePt t="20859" x="5981700" y="1657350"/>
          <p14:tracePt t="20875" x="5892800" y="1616075"/>
          <p14:tracePt t="20892" x="5753100" y="1568450"/>
          <p14:tracePt t="20908" x="5622925" y="1533525"/>
          <p14:tracePt t="20925" x="5505450" y="1524000"/>
          <p14:tracePt t="20941" x="5356225" y="1530350"/>
          <p14:tracePt t="20958" x="5267325" y="1552575"/>
          <p14:tracePt t="20975" x="5172075" y="1568450"/>
          <p14:tracePt t="20991" x="5026025" y="1600200"/>
          <p14:tracePt t="21008" x="4959350" y="1622425"/>
          <p14:tracePt t="21025" x="4873625" y="1647825"/>
          <p14:tracePt t="21042" x="4740275" y="1679575"/>
          <p14:tracePt t="21058" x="4673600" y="1701800"/>
          <p14:tracePt t="21074" x="4635500" y="1714500"/>
          <p14:tracePt t="21091" x="4578350" y="1733550"/>
          <p14:tracePt t="21108" x="4549775" y="1743075"/>
          <p14:tracePt t="21125" x="4524375" y="1768475"/>
          <p14:tracePt t="21142" x="4479925" y="1806575"/>
          <p14:tracePt t="21159" x="4448175" y="1838325"/>
          <p14:tracePt t="21176" x="4387850" y="1901825"/>
          <p14:tracePt t="21191" x="4346575" y="1939925"/>
          <p14:tracePt t="21208" x="4321175" y="1987550"/>
          <p14:tracePt t="21225" x="4283075" y="2054225"/>
          <p14:tracePt t="21242" x="4238625" y="2162175"/>
          <p14:tracePt t="21259" x="4206875" y="2247900"/>
          <p14:tracePt t="21275" x="4181475" y="2336800"/>
          <p14:tracePt t="21292" x="4156075" y="2511425"/>
          <p14:tracePt t="21308" x="4130675" y="2641600"/>
          <p14:tracePt t="21324" x="4130675" y="2736850"/>
          <p14:tracePt t="21341" x="4130675" y="2886075"/>
          <p14:tracePt t="21358" x="4137025" y="3003550"/>
          <p14:tracePt t="21376" x="4159250" y="3101975"/>
          <p14:tracePt t="21392" x="4171950" y="3165475"/>
          <p14:tracePt t="21409" x="4184650" y="3219450"/>
          <p14:tracePt t="21426" x="4232275" y="3295650"/>
          <p14:tracePt t="21441" x="4251325" y="3333750"/>
          <p14:tracePt t="21458" x="4264025" y="3371850"/>
          <p14:tracePt t="21475" x="4289425" y="3416300"/>
          <p14:tracePt t="21491" x="4302125" y="3438525"/>
          <p14:tracePt t="21508" x="4311650" y="3448050"/>
          <p14:tracePt t="21525" x="4324350" y="3470275"/>
          <p14:tracePt t="21541" x="4340225" y="3479800"/>
          <p14:tracePt t="21558" x="4349750" y="3489325"/>
          <p14:tracePt t="21575" x="4371975" y="3505200"/>
          <p14:tracePt t="21591" x="4387850" y="3521075"/>
          <p14:tracePt t="21608" x="4397375" y="3530600"/>
          <p14:tracePt t="21626" x="4413250" y="3543300"/>
          <p14:tracePt t="21642" x="4422775" y="3552825"/>
          <p14:tracePt t="21659" x="4435475" y="3559175"/>
          <p14:tracePt t="21676" x="4473575" y="3584575"/>
          <p14:tracePt t="21692" x="4511675" y="3594100"/>
          <p14:tracePt t="21708" x="4540250" y="3606800"/>
          <p14:tracePt t="21725" x="4591050" y="3632200"/>
          <p14:tracePt t="21741" x="4600575" y="3641725"/>
          <p14:tracePt t="21758" x="4622800" y="3651250"/>
          <p14:tracePt t="21775" x="4641850" y="3660775"/>
          <p14:tracePt t="21792" x="4673600" y="3667125"/>
          <p14:tracePt t="21809" x="4695825" y="3686175"/>
          <p14:tracePt t="21826" x="4768850" y="3705225"/>
          <p14:tracePt t="21842" x="4803775" y="371475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5" descr="ananas-cou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852738"/>
            <a:ext cx="171132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6" descr="Surface d'un anan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7" descr="Coupe longitudinale d'ananas, détai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4290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8" descr="ananas-6b-Tg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88913"/>
            <a:ext cx="2497137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9" descr="ananas-6c-tgsc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88913"/>
            <a:ext cx="24257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9" name="Text Box 10"/>
          <p:cNvSpPr txBox="1">
            <a:spLocks noChangeArrowheads="1"/>
          </p:cNvSpPr>
          <p:nvPr/>
        </p:nvSpPr>
        <p:spPr bwMode="auto">
          <a:xfrm>
            <a:off x="3101975" y="6338888"/>
            <a:ext cx="60420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FF00FF"/>
                </a:solidFill>
              </a:rPr>
              <a:t>Fruit de l’ananas est une infrutescence</a:t>
            </a:r>
          </a:p>
        </p:txBody>
      </p:sp>
      <p:pic>
        <p:nvPicPr>
          <p:cNvPr id="69640" name="Picture 11" descr="Morphologie externe d'anana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36838"/>
            <a:ext cx="2341562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1" name="Line 13"/>
          <p:cNvSpPr>
            <a:spLocks noChangeShapeType="1"/>
          </p:cNvSpPr>
          <p:nvPr/>
        </p:nvSpPr>
        <p:spPr bwMode="auto">
          <a:xfrm flipH="1" flipV="1">
            <a:off x="3779838" y="5157788"/>
            <a:ext cx="1800225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9642" name="Line 14"/>
          <p:cNvSpPr>
            <a:spLocks noChangeShapeType="1"/>
          </p:cNvSpPr>
          <p:nvPr/>
        </p:nvSpPr>
        <p:spPr bwMode="auto">
          <a:xfrm flipV="1">
            <a:off x="5580063" y="5157788"/>
            <a:ext cx="0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9643" name="Text Box 15"/>
          <p:cNvSpPr txBox="1">
            <a:spLocks noChangeArrowheads="1"/>
          </p:cNvSpPr>
          <p:nvPr/>
        </p:nvSpPr>
        <p:spPr bwMode="auto">
          <a:xfrm>
            <a:off x="4787900" y="6165850"/>
            <a:ext cx="20843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600"/>
              <a:t>Axe de l’inflorescence</a:t>
            </a:r>
          </a:p>
        </p:txBody>
      </p:sp>
      <p:sp>
        <p:nvSpPr>
          <p:cNvPr id="69644" name="Text Box 16"/>
          <p:cNvSpPr txBox="1">
            <a:spLocks noChangeArrowheads="1"/>
          </p:cNvSpPr>
          <p:nvPr/>
        </p:nvSpPr>
        <p:spPr bwMode="auto">
          <a:xfrm>
            <a:off x="6732588" y="2852738"/>
            <a:ext cx="5000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400"/>
              <a:t>baie</a:t>
            </a:r>
          </a:p>
        </p:txBody>
      </p:sp>
      <p:sp>
        <p:nvSpPr>
          <p:cNvPr id="69645" name="Line 18"/>
          <p:cNvSpPr>
            <a:spLocks noChangeShapeType="1"/>
          </p:cNvSpPr>
          <p:nvPr/>
        </p:nvSpPr>
        <p:spPr bwMode="auto">
          <a:xfrm flipH="1" flipV="1">
            <a:off x="6011863" y="2420938"/>
            <a:ext cx="792162" cy="503237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9646" name="Line 19"/>
          <p:cNvSpPr>
            <a:spLocks noChangeShapeType="1"/>
          </p:cNvSpPr>
          <p:nvPr/>
        </p:nvSpPr>
        <p:spPr bwMode="auto">
          <a:xfrm>
            <a:off x="6804025" y="2997200"/>
            <a:ext cx="0" cy="172720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9647" name="Text Box 20"/>
          <p:cNvSpPr txBox="1">
            <a:spLocks noChangeArrowheads="1"/>
          </p:cNvSpPr>
          <p:nvPr/>
        </p:nvSpPr>
        <p:spPr bwMode="auto">
          <a:xfrm>
            <a:off x="6084888" y="2708275"/>
            <a:ext cx="395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200"/>
              <a:t>CT</a:t>
            </a:r>
          </a:p>
        </p:txBody>
      </p:sp>
      <p:sp>
        <p:nvSpPr>
          <p:cNvPr id="69648" name="Text Box 21"/>
          <p:cNvSpPr txBox="1">
            <a:spLocks noChangeArrowheads="1"/>
          </p:cNvSpPr>
          <p:nvPr/>
        </p:nvSpPr>
        <p:spPr bwMode="auto">
          <a:xfrm>
            <a:off x="6804025" y="3213100"/>
            <a:ext cx="3952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200"/>
              <a:t>CL</a:t>
            </a:r>
          </a:p>
        </p:txBody>
      </p:sp>
      <p:sp>
        <p:nvSpPr>
          <p:cNvPr id="69649" name="Line 23"/>
          <p:cNvSpPr>
            <a:spLocks noChangeShapeType="1"/>
          </p:cNvSpPr>
          <p:nvPr/>
        </p:nvSpPr>
        <p:spPr bwMode="auto">
          <a:xfrm flipH="1" flipV="1">
            <a:off x="2700338" y="2205038"/>
            <a:ext cx="2376487" cy="1295400"/>
          </a:xfrm>
          <a:prstGeom prst="line">
            <a:avLst/>
          </a:prstGeom>
          <a:noFill/>
          <a:ln w="9525">
            <a:solidFill>
              <a:srgbClr val="00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9650" name="Line 24"/>
          <p:cNvSpPr>
            <a:spLocks noChangeShapeType="1"/>
          </p:cNvSpPr>
          <p:nvPr/>
        </p:nvSpPr>
        <p:spPr bwMode="auto">
          <a:xfrm>
            <a:off x="6877050" y="292417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9651" name="Line 25"/>
          <p:cNvSpPr>
            <a:spLocks noChangeShapeType="1"/>
          </p:cNvSpPr>
          <p:nvPr/>
        </p:nvSpPr>
        <p:spPr bwMode="auto">
          <a:xfrm flipH="1" flipV="1">
            <a:off x="1835150" y="1196975"/>
            <a:ext cx="4968875" cy="172720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9652" name="Text Box 26"/>
          <p:cNvSpPr txBox="1">
            <a:spLocks noChangeArrowheads="1"/>
          </p:cNvSpPr>
          <p:nvPr/>
        </p:nvSpPr>
        <p:spPr bwMode="auto">
          <a:xfrm>
            <a:off x="4787900" y="34290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200"/>
              <a:t>Bractée</a:t>
            </a:r>
          </a:p>
          <a:p>
            <a:pPr eaLnBrk="1" hangingPunct="1"/>
            <a:r>
              <a:rPr lang="fr-FR" altLang="fr-FR" sz="1200"/>
              <a:t>florale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05"/>
    </mc:Choice>
    <mc:Fallback xmlns="">
      <p:transition spd="slow" advTm="33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358" x="4622800" y="3556000"/>
          <p14:tracePt t="9365" x="4365625" y="3375025"/>
          <p14:tracePt t="9376" x="4064000" y="3184525"/>
          <p14:tracePt t="9393" x="3124200" y="2743200"/>
          <p14:tracePt t="9411" x="2587625" y="2584450"/>
          <p14:tracePt t="9427" x="2051050" y="2511425"/>
          <p14:tracePt t="9446" x="1222375" y="2524125"/>
          <p14:tracePt t="9473" x="419100" y="2692400"/>
          <p14:tracePt t="9508" x="101600" y="2816225"/>
          <p14:tracePt t="9523" x="79375" y="2828925"/>
          <p14:tracePt t="9538" x="69850" y="2844800"/>
          <p14:tracePt t="9556" x="57150" y="2854325"/>
          <p14:tracePt t="9572" x="76200" y="2870200"/>
          <p14:tracePt t="9588" x="114300" y="2882900"/>
          <p14:tracePt t="9605" x="146050" y="2901950"/>
          <p14:tracePt t="9622" x="168275" y="2917825"/>
          <p14:tracePt t="9638" x="180975" y="2927350"/>
          <p14:tracePt t="9655" x="193675" y="2949575"/>
          <p14:tracePt t="9671" x="212725" y="3032125"/>
          <p14:tracePt t="9688" x="228600" y="3095625"/>
          <p14:tracePt t="9705" x="257175" y="3152775"/>
          <p14:tracePt t="9722" x="311150" y="3279775"/>
          <p14:tracePt t="9738" x="387350" y="3362325"/>
          <p14:tracePt t="9755" x="536575" y="3463925"/>
          <p14:tracePt t="9771" x="990600" y="3641725"/>
          <p14:tracePt t="9789" x="1412875" y="3759200"/>
          <p14:tracePt t="9807" x="1997075" y="3924300"/>
          <p14:tracePt t="9824" x="2324100" y="4019550"/>
          <p14:tracePt t="9840" x="2590800" y="4070350"/>
          <p14:tracePt t="9857" x="2867025" y="4108450"/>
          <p14:tracePt t="9872" x="3016250" y="4108450"/>
          <p14:tracePt t="9888" x="3101975" y="4105275"/>
          <p14:tracePt t="9905" x="3165475" y="4083050"/>
          <p14:tracePt t="9922" x="3206750" y="4064000"/>
          <p14:tracePt t="9939" x="3222625" y="4054475"/>
          <p14:tracePt t="9956" x="3235325" y="4022725"/>
          <p14:tracePt t="9973" x="3248025" y="4003675"/>
          <p14:tracePt t="10243" x="3101975" y="4060825"/>
          <p14:tracePt t="10250" x="2949575" y="4130675"/>
          <p14:tracePt t="10257" x="2828925" y="4171950"/>
          <p14:tracePt t="10272" x="2628900" y="4248150"/>
          <p14:tracePt t="10288" x="2486025" y="4283075"/>
          <p14:tracePt t="10305" x="2409825" y="4308475"/>
          <p14:tracePt t="10321" x="2362200" y="4314825"/>
          <p14:tracePt t="10338" x="2355850" y="4314825"/>
          <p14:tracePt t="10355" x="2428875" y="4248150"/>
          <p14:tracePt t="10371" x="3625850" y="3673475"/>
          <p14:tracePt t="10389" x="4705350" y="3241675"/>
          <p14:tracePt t="10407" x="6235700" y="2800350"/>
          <p14:tracePt t="10424" x="6988175" y="2657475"/>
          <p14:tracePt t="10440" x="7499350" y="2587625"/>
          <p14:tracePt t="10457" x="7877175" y="2565400"/>
          <p14:tracePt t="10472" x="7991475" y="2565400"/>
          <p14:tracePt t="10488" x="8045450" y="2565400"/>
          <p14:tracePt t="10506" x="8093075" y="2568575"/>
          <p14:tracePt t="10522" x="8102600" y="2578100"/>
          <p14:tracePt t="10539" x="8112125" y="2584450"/>
          <p14:tracePt t="10556" x="8112125" y="2593975"/>
          <p14:tracePt t="10572" x="8112125" y="2609850"/>
          <p14:tracePt t="10588" x="8112125" y="2619375"/>
          <p14:tracePt t="10606" x="8089900" y="2635250"/>
          <p14:tracePt t="10622" x="8010525" y="2698750"/>
          <p14:tracePt t="10639" x="7854950" y="2790825"/>
          <p14:tracePt t="10656" x="7578725" y="2924175"/>
          <p14:tracePt t="10672" x="7432675" y="3006725"/>
          <p14:tracePt t="10690" x="7254875" y="3101975"/>
          <p14:tracePt t="10705" x="6975475" y="3282950"/>
          <p14:tracePt t="10721" x="6788150" y="3451225"/>
          <p14:tracePt t="10739" x="6584950" y="3667125"/>
          <p14:tracePt t="10741" x="6496050" y="3752850"/>
          <p14:tracePt t="10756" x="6353175" y="3924300"/>
          <p14:tracePt t="10774" x="6165850" y="4092575"/>
          <p14:tracePt t="10789" x="6003925" y="4244975"/>
          <p14:tracePt t="10807" x="5832475" y="4406900"/>
          <p14:tracePt t="10821" x="5753100" y="4473575"/>
          <p14:tracePt t="10838" x="5718175" y="4514850"/>
          <p14:tracePt t="10856" x="5686425" y="4549775"/>
          <p14:tracePt t="11105" x="5451475" y="4606925"/>
          <p14:tracePt t="11113" x="5124450" y="4699000"/>
          <p14:tracePt t="11121" x="4911725" y="4765675"/>
          <p14:tracePt t="11138" x="4533900" y="4892675"/>
          <p14:tracePt t="11155" x="4311650" y="5051425"/>
          <p14:tracePt t="11172" x="4244975" y="5133975"/>
          <p14:tracePt t="11188" x="4203700" y="5222875"/>
          <p14:tracePt t="11205" x="4197350" y="5375275"/>
          <p14:tracePt t="11222" x="4210050" y="5461000"/>
          <p14:tracePt t="11239" x="4222750" y="5505450"/>
          <p14:tracePt t="11255" x="4251325" y="5540375"/>
          <p14:tracePt t="11271" x="4270375" y="5572125"/>
          <p14:tracePt t="11292" x="4305300" y="5588000"/>
          <p14:tracePt t="11305" x="4330700" y="5600700"/>
          <p14:tracePt t="11321" x="4352925" y="5613400"/>
          <p14:tracePt t="11338" x="4384675" y="5632450"/>
          <p14:tracePt t="11355" x="4397375" y="5641975"/>
          <p14:tracePt t="11391" x="4381500" y="5638800"/>
          <p14:tracePt t="11405" x="4283075" y="5572125"/>
          <p14:tracePt t="11422" x="4168775" y="5492750"/>
          <p14:tracePt t="11438" x="4073525" y="5426075"/>
          <p14:tracePt t="11455" x="3994150" y="5362575"/>
          <p14:tracePt t="11471" x="3971925" y="5343525"/>
          <p14:tracePt t="11489" x="3946525" y="5334000"/>
          <p14:tracePt t="11505" x="3933825" y="5318125"/>
          <p14:tracePt t="11522" x="3924300" y="5302250"/>
          <p14:tracePt t="11538" x="3911600" y="5292725"/>
          <p14:tracePt t="11554" x="3892550" y="5270500"/>
          <p14:tracePt t="11572" x="3886200" y="5241925"/>
          <p14:tracePt t="11589" x="3886200" y="5219700"/>
          <p14:tracePt t="11605" x="3886200" y="5178425"/>
          <p14:tracePt t="11622" x="3886200" y="5149850"/>
          <p14:tracePt t="11638" x="3886200" y="5127625"/>
          <p14:tracePt t="11655" x="3886200" y="5105400"/>
          <p14:tracePt t="11672" x="3886200" y="5095875"/>
          <p14:tracePt t="11689" x="3886200" y="5083175"/>
          <p14:tracePt t="11705" x="3886200" y="5067300"/>
          <p14:tracePt t="11721" x="3886200" y="5057775"/>
          <p14:tracePt t="11739" x="3886200" y="5029200"/>
          <p14:tracePt t="11755" x="3886200" y="5010150"/>
          <p14:tracePt t="11772" x="3879850" y="4984750"/>
          <p14:tracePt t="11788" x="3867150" y="4956175"/>
          <p14:tracePt t="11804" x="3857625" y="4914900"/>
          <p14:tracePt t="11822" x="3841750" y="4883150"/>
          <p14:tracePt t="11839" x="3841750" y="4860925"/>
          <p14:tracePt t="11855" x="3841750" y="4829175"/>
          <p14:tracePt t="11872" x="3841750" y="4813300"/>
          <p14:tracePt t="11889" x="3841750" y="4803775"/>
          <p14:tracePt t="11904" x="3838575" y="4787900"/>
          <p14:tracePt t="11921" x="3838575" y="4784725"/>
          <p14:tracePt t="11938" x="3838575" y="4775200"/>
          <p14:tracePt t="11954" x="3832225" y="4759325"/>
          <p14:tracePt t="11972" x="3829050" y="4749800"/>
          <p14:tracePt t="11989" x="3822700" y="4740275"/>
          <p14:tracePt t="12005" x="3813175" y="4724400"/>
          <p14:tracePt t="12022" x="3810000" y="4708525"/>
          <p14:tracePt t="12039" x="3810000" y="4699000"/>
          <p14:tracePt t="12055" x="3810000" y="4686300"/>
          <p14:tracePt t="12071" x="3810000" y="4679950"/>
          <p14:tracePt t="12105" x="3810000" y="4676775"/>
          <p14:tracePt t="12311" x="3810000" y="4683125"/>
          <p14:tracePt t="12318" x="3810000" y="4686300"/>
          <p14:tracePt t="12325" x="3810000" y="4692650"/>
          <p14:tracePt t="12338" x="3810000" y="4695825"/>
          <p14:tracePt t="12354" x="3810000" y="4718050"/>
          <p14:tracePt t="12371" x="3810000" y="4727575"/>
          <p14:tracePt t="12389" x="3810000" y="4740275"/>
          <p14:tracePt t="12405" x="3810000" y="4768850"/>
          <p14:tracePt t="12422" x="3810000" y="4791075"/>
          <p14:tracePt t="12439" x="3810000" y="4826000"/>
          <p14:tracePt t="12455" x="3810000" y="4848225"/>
          <p14:tracePt t="12472" x="3810000" y="4870450"/>
          <p14:tracePt t="12489" x="3810000" y="4889500"/>
          <p14:tracePt t="12505" x="3810000" y="4905375"/>
          <p14:tracePt t="12522" x="3810000" y="4927600"/>
          <p14:tracePt t="12539" x="3810000" y="4959350"/>
          <p14:tracePt t="12555" x="3810000" y="4991100"/>
          <p14:tracePt t="12572" x="3803650" y="5013325"/>
          <p14:tracePt t="12588" x="3790950" y="5054600"/>
          <p14:tracePt t="12604" x="3790950" y="5083175"/>
          <p14:tracePt t="12621" x="3790950" y="5111750"/>
          <p14:tracePt t="12638" x="3784600" y="5146675"/>
          <p14:tracePt t="12654" x="3778250" y="5175250"/>
          <p14:tracePt t="12672" x="3778250" y="5197475"/>
          <p14:tracePt t="12689" x="3771900" y="5260975"/>
          <p14:tracePt t="12705" x="3765550" y="5305425"/>
          <p14:tracePt t="12721" x="3765550" y="5349875"/>
          <p14:tracePt t="12738" x="3765550" y="5410200"/>
          <p14:tracePt t="12754" x="3765550" y="5454650"/>
          <p14:tracePt t="12771" x="3765550" y="5514975"/>
          <p14:tracePt t="12774" x="3765550" y="5549900"/>
          <p14:tracePt t="12789" x="3765550" y="5619750"/>
          <p14:tracePt t="12805" x="3765550" y="5676900"/>
          <p14:tracePt t="12821" x="3765550" y="5721350"/>
          <p14:tracePt t="12838" x="3765550" y="5784850"/>
          <p14:tracePt t="12854" x="3765550" y="5813425"/>
          <p14:tracePt t="12871" x="3765550" y="5835650"/>
          <p14:tracePt t="12888" x="3765550" y="5876925"/>
          <p14:tracePt t="12904" x="3765550" y="5899150"/>
          <p14:tracePt t="12921" x="3765550" y="5927725"/>
          <p14:tracePt t="12939" x="3765550" y="5959475"/>
          <p14:tracePt t="12955" x="3765550" y="5997575"/>
          <p14:tracePt t="12972" x="3765550" y="6032500"/>
          <p14:tracePt t="12988" x="3765550" y="6067425"/>
          <p14:tracePt t="13004" x="3765550" y="6076950"/>
          <p14:tracePt t="13021" x="3765550" y="6089650"/>
          <p14:tracePt t="13038" x="3765550" y="6105525"/>
          <p14:tracePt t="13055" x="3765550" y="6115050"/>
          <p14:tracePt t="13109" x="3765550" y="6108700"/>
          <p14:tracePt t="13117" x="3765550" y="6105525"/>
          <p14:tracePt t="13123" x="3765550" y="6092825"/>
          <p14:tracePt t="13138" x="3765550" y="6064250"/>
          <p14:tracePt t="13154" x="3765550" y="6042025"/>
          <p14:tracePt t="13171" x="3765550" y="6007100"/>
          <p14:tracePt t="13188" x="3768725" y="5949950"/>
          <p14:tracePt t="13204" x="3768725" y="5915025"/>
          <p14:tracePt t="13221" x="3768725" y="5870575"/>
          <p14:tracePt t="13238" x="3768725" y="5800725"/>
          <p14:tracePt t="13255" x="3768725" y="5756275"/>
          <p14:tracePt t="13271" x="3768725" y="5718175"/>
          <p14:tracePt t="13273" x="3768725" y="5702300"/>
          <p14:tracePt t="13288" x="3768725" y="5670550"/>
          <p14:tracePt t="13304" x="3768725" y="5641975"/>
          <p14:tracePt t="13321" x="3768725" y="5619750"/>
          <p14:tracePt t="13337" x="3768725" y="5581650"/>
          <p14:tracePt t="13354" x="3768725" y="5559425"/>
          <p14:tracePt t="13371" x="3768725" y="5521325"/>
          <p14:tracePt t="13388" x="3768725" y="5461000"/>
          <p14:tracePt t="13404" x="3768725" y="5422900"/>
          <p14:tracePt t="13421" x="3768725" y="5387975"/>
          <p14:tracePt t="13438" x="3768725" y="5340350"/>
          <p14:tracePt t="13455" x="3768725" y="5318125"/>
          <p14:tracePt t="13471" x="3768725" y="5286375"/>
          <p14:tracePt t="13489" x="3787775" y="5251450"/>
          <p14:tracePt t="13505" x="3800475" y="5213350"/>
          <p14:tracePt t="13521" x="3806825" y="5178425"/>
          <p14:tracePt t="13538" x="3806825" y="5130800"/>
          <p14:tracePt t="13554" x="3806825" y="5099050"/>
          <p14:tracePt t="13571" x="3806825" y="5076825"/>
          <p14:tracePt t="13588" x="3819525" y="5035550"/>
          <p14:tracePt t="13604" x="3829050" y="5019675"/>
          <p14:tracePt t="13621" x="3838575" y="5010150"/>
          <p14:tracePt t="13638" x="3844925" y="4991100"/>
          <p14:tracePt t="13655" x="3844925" y="4975225"/>
          <p14:tracePt t="13671" x="3844925" y="4965700"/>
          <p14:tracePt t="13688" x="3844925" y="4940300"/>
          <p14:tracePt t="13705" x="3844925" y="4924425"/>
          <p14:tracePt t="13721" x="3854450" y="4908550"/>
          <p14:tracePt t="13738" x="3863975" y="4879975"/>
          <p14:tracePt t="13754" x="3870325" y="4867275"/>
          <p14:tracePt t="13772" x="3870325" y="4845050"/>
          <p14:tracePt t="13788" x="3870325" y="4835525"/>
          <p14:tracePt t="13804" x="3870325" y="4826000"/>
          <p14:tracePt t="13821" x="3870325" y="4816475"/>
          <p14:tracePt t="13838" x="3870325" y="4797425"/>
          <p14:tracePt t="13909" x="3870325" y="4791075"/>
          <p14:tracePt t="14010" x="3870325" y="4794250"/>
          <p14:tracePt t="14016" x="3870325" y="4803775"/>
          <p14:tracePt t="14023" x="3870325" y="4806950"/>
          <p14:tracePt t="14038" x="3870325" y="4819650"/>
          <p14:tracePt t="14055" x="3870325" y="4829175"/>
          <p14:tracePt t="14072" x="3870325" y="4841875"/>
          <p14:tracePt t="14088" x="3870325" y="4851400"/>
          <p14:tracePt t="14104" x="3870325" y="4860925"/>
          <p14:tracePt t="14122" x="3870325" y="4876800"/>
          <p14:tracePt t="14138" x="3870325" y="4892675"/>
          <p14:tracePt t="14155" x="3870325" y="4902200"/>
          <p14:tracePt t="14171" x="3870325" y="4914900"/>
          <p14:tracePt t="14188" x="3870325" y="4927600"/>
          <p14:tracePt t="14204" x="3870325" y="4940300"/>
          <p14:tracePt t="14222" x="3870325" y="4956175"/>
          <p14:tracePt t="14238" x="3870325" y="4965700"/>
          <p14:tracePt t="14255" x="3870325" y="4981575"/>
          <p14:tracePt t="14272" x="3870325" y="5006975"/>
          <p14:tracePt t="14288" x="3870325" y="5016500"/>
          <p14:tracePt t="14306" x="3870325" y="5026025"/>
          <p14:tracePt t="14321" x="3870325" y="5051425"/>
          <p14:tracePt t="14337" x="3870325" y="5067300"/>
          <p14:tracePt t="14354" x="3870325" y="5076825"/>
          <p14:tracePt t="14372" x="3870325" y="5095875"/>
          <p14:tracePt t="14388" x="3870325" y="5108575"/>
          <p14:tracePt t="14405" x="3870325" y="5118100"/>
          <p14:tracePt t="14423" x="3870325" y="5130800"/>
          <p14:tracePt t="14438" x="3870325" y="5146675"/>
          <p14:tracePt t="14455" x="3870325" y="5156200"/>
          <p14:tracePt t="14471" x="3870325" y="5172075"/>
          <p14:tracePt t="14487" x="3870325" y="5181600"/>
          <p14:tracePt t="14504" x="3870325" y="5197475"/>
          <p14:tracePt t="14521" x="3870325" y="5210175"/>
          <p14:tracePt t="14538" x="3870325" y="5226050"/>
          <p14:tracePt t="14554" x="3870325" y="5248275"/>
          <p14:tracePt t="14571" x="3870325" y="5280025"/>
          <p14:tracePt t="14588" x="3870325" y="5308600"/>
          <p14:tracePt t="14605" x="3870325" y="5330825"/>
          <p14:tracePt t="14621" x="3870325" y="5372100"/>
          <p14:tracePt t="14638" x="3870325" y="5394325"/>
          <p14:tracePt t="14654" x="3870325" y="5422900"/>
          <p14:tracePt t="14671" x="3870325" y="5464175"/>
          <p14:tracePt t="14688" x="3870325" y="5508625"/>
          <p14:tracePt t="14705" x="3870325" y="5549900"/>
          <p14:tracePt t="14721" x="3870325" y="5591175"/>
          <p14:tracePt t="14738" x="3870325" y="5629275"/>
          <p14:tracePt t="14755" x="3870325" y="5651500"/>
          <p14:tracePt t="14771" x="3870325" y="5683250"/>
          <p14:tracePt t="14788" x="3870325" y="5692775"/>
          <p14:tracePt t="14804" x="3870325" y="5702300"/>
          <p14:tracePt t="14822" x="3870325" y="5724525"/>
          <p14:tracePt t="14838" x="3870325" y="5734050"/>
          <p14:tracePt t="14854" x="3870325" y="5737225"/>
          <p14:tracePt t="14871" x="3870325" y="5743575"/>
          <p14:tracePt t="15500" x="3908425" y="5743575"/>
          <p14:tracePt t="15507" x="3965575" y="5743575"/>
          <p14:tracePt t="15521" x="4060825" y="5759450"/>
          <p14:tracePt t="15538" x="4124325" y="5772150"/>
          <p14:tracePt t="15554" x="4171950" y="5784850"/>
          <p14:tracePt t="15571" x="4206875" y="5810250"/>
          <p14:tracePt t="15606" x="4251325" y="5835650"/>
          <p14:tracePt t="15638" x="4276725" y="5861050"/>
          <p14:tracePt t="15656" x="4289425" y="5876925"/>
          <p14:tracePt t="15671" x="4298950" y="5886450"/>
          <p14:tracePt t="15688" x="4305300" y="5889625"/>
          <p14:tracePt t="15705" x="4311650" y="5895975"/>
          <p14:tracePt t="15721" x="4314825" y="5895975"/>
          <p14:tracePt t="15738" x="4330700" y="5895975"/>
          <p14:tracePt t="15755" x="4340225" y="5895975"/>
          <p14:tracePt t="16291" x="4340225" y="5876925"/>
          <p14:tracePt t="16299" x="4340225" y="5857875"/>
          <p14:tracePt t="16306" x="4337050" y="5838825"/>
          <p14:tracePt t="16322" x="4337050" y="5794375"/>
          <p14:tracePt t="16326" x="4337050" y="5778500"/>
          <p14:tracePt t="16338" x="4337050" y="5759450"/>
          <p14:tracePt t="16357" x="4337050" y="5718175"/>
          <p14:tracePt t="16377" x="4337050" y="5692775"/>
          <p14:tracePt t="16404" x="4337050" y="5667375"/>
          <p14:tracePt t="16438" x="4337050" y="5648325"/>
          <p14:tracePt t="16454" x="4337050" y="5641975"/>
          <p14:tracePt t="16698" x="4330700" y="5632450"/>
          <p14:tracePt t="16705" x="4311650" y="5603875"/>
          <p14:tracePt t="16721" x="4292600" y="5565775"/>
          <p14:tracePt t="16738" x="4276725" y="5502275"/>
          <p14:tracePt t="16754" x="4254500" y="5368925"/>
          <p14:tracePt t="16771" x="4238625" y="5295900"/>
          <p14:tracePt t="16788" x="4232275" y="5251450"/>
          <p14:tracePt t="16804" x="4213225" y="5194300"/>
          <p14:tracePt t="16820" x="4203700" y="5172075"/>
          <p14:tracePt t="16838" x="4197350" y="5162550"/>
          <p14:tracePt t="16841" x="4197350" y="5156200"/>
          <p14:tracePt t="16854" x="4197350" y="5146675"/>
          <p14:tracePt t="17060" x="4197350" y="5124450"/>
          <p14:tracePt t="17068" x="4197350" y="5105400"/>
          <p14:tracePt t="17075" x="4197350" y="5086350"/>
          <p14:tracePt t="17087" x="4191000" y="5067300"/>
          <p14:tracePt t="17104" x="4184650" y="5035550"/>
          <p14:tracePt t="17120" x="4184650" y="5010150"/>
          <p14:tracePt t="17137" x="4168775" y="4994275"/>
          <p14:tracePt t="17154" x="4156075" y="4959350"/>
          <p14:tracePt t="17171" x="4152900" y="4949825"/>
          <p14:tracePt t="17188" x="4140200" y="4933950"/>
          <p14:tracePt t="17204" x="4137025" y="4921250"/>
          <p14:tracePt t="17221" x="4127500" y="4905375"/>
          <p14:tracePt t="17238" x="4111625" y="4895850"/>
          <p14:tracePt t="17254" x="4098925" y="4873625"/>
          <p14:tracePt t="17271" x="4089400" y="4857750"/>
          <p14:tracePt t="17289" x="4079875" y="4838700"/>
          <p14:tracePt t="17305" x="4076700" y="4829175"/>
          <p14:tracePt t="17322" x="4076700" y="4819650"/>
          <p14:tracePt t="17339" x="4070350" y="4797425"/>
          <p14:tracePt t="17354" x="4070350" y="4787900"/>
          <p14:tracePt t="17371" x="4060825" y="4778375"/>
          <p14:tracePt t="17388" x="4051300" y="4759325"/>
          <p14:tracePt t="17404" x="4041775" y="4743450"/>
          <p14:tracePt t="17421" x="4035425" y="4721225"/>
          <p14:tracePt t="17439" x="4035425" y="4686300"/>
          <p14:tracePt t="17454" x="4035425" y="4676775"/>
          <p14:tracePt t="17471" x="4035425" y="4667250"/>
          <p14:tracePt t="17488" x="4035425" y="4660900"/>
          <p14:tracePt t="17533" x="4041775" y="4660900"/>
          <p14:tracePt t="17540" x="4044950" y="4660900"/>
          <p14:tracePt t="17555" x="4067175" y="4664075"/>
          <p14:tracePt t="17571" x="4092575" y="4676775"/>
          <p14:tracePt t="17588" x="4133850" y="4695825"/>
          <p14:tracePt t="17605" x="4165600" y="4721225"/>
          <p14:tracePt t="17621" x="4197350" y="4743450"/>
          <p14:tracePt t="17638" x="4235450" y="4787900"/>
          <p14:tracePt t="17654" x="4264025" y="4813300"/>
          <p14:tracePt t="17671" x="4289425" y="4845050"/>
          <p14:tracePt t="17689" x="4308475" y="4879975"/>
          <p14:tracePt t="17705" x="4327525" y="4911725"/>
          <p14:tracePt t="17721" x="4337050" y="4933950"/>
          <p14:tracePt t="17738" x="4337050" y="4959350"/>
          <p14:tracePt t="17754" x="4337050" y="4972050"/>
          <p14:tracePt t="17770" x="4337050" y="4984750"/>
          <p14:tracePt t="17788" x="4337050" y="5013325"/>
          <p14:tracePt t="17804" x="4337050" y="5035550"/>
          <p14:tracePt t="17821" x="4337050" y="5054600"/>
          <p14:tracePt t="17839" x="4337050" y="5089525"/>
          <p14:tracePt t="17855" x="4337050" y="5111750"/>
          <p14:tracePt t="17871" x="4337050" y="5140325"/>
          <p14:tracePt t="17888" x="4337050" y="5181600"/>
          <p14:tracePt t="17904" x="4337050" y="5203825"/>
          <p14:tracePt t="17920" x="4343400" y="5226050"/>
          <p14:tracePt t="17939" x="4349750" y="5267325"/>
          <p14:tracePt t="17955" x="4362450" y="5289550"/>
          <p14:tracePt t="17971" x="4381500" y="5327650"/>
          <p14:tracePt t="17989" x="4387850" y="5391150"/>
          <p14:tracePt t="18005" x="4387850" y="5435600"/>
          <p14:tracePt t="18021" x="4387850" y="5470525"/>
          <p14:tracePt t="18037" x="4387850" y="5511800"/>
          <p14:tracePt t="18054" x="4387850" y="5534025"/>
          <p14:tracePt t="18071" x="4387850" y="5562600"/>
          <p14:tracePt t="18088" x="4387850" y="5594350"/>
          <p14:tracePt t="18105" x="4387850" y="5619750"/>
          <p14:tracePt t="18121" x="4384675" y="5635625"/>
          <p14:tracePt t="18138" x="4375150" y="5648325"/>
          <p14:tracePt t="18155" x="4375150" y="5664200"/>
          <p14:tracePt t="18171" x="4375150" y="5673725"/>
          <p14:tracePt t="18187" x="4375150" y="5689600"/>
          <p14:tracePt t="20177" x="4270375" y="5689600"/>
          <p14:tracePt t="20184" x="4124325" y="5680075"/>
          <p14:tracePt t="20192" x="3924300" y="5657850"/>
          <p14:tracePt t="20207" x="3413125" y="5588000"/>
          <p14:tracePt t="20224" x="2908300" y="5476875"/>
          <p14:tracePt t="20245" x="2276475" y="5289550"/>
          <p14:tracePt t="20271" x="1558925" y="5159375"/>
          <p14:tracePt t="20305" x="1063625" y="5121275"/>
          <p14:tracePt t="20321" x="949325" y="5121275"/>
          <p14:tracePt t="20337" x="895350" y="5108575"/>
          <p14:tracePt t="20353" x="860425" y="5102225"/>
          <p14:tracePt t="20370" x="841375" y="5054600"/>
          <p14:tracePt t="20387" x="860425" y="4959350"/>
          <p14:tracePt t="20403" x="955675" y="4813300"/>
          <p14:tracePt t="20405" x="1009650" y="4749800"/>
          <p14:tracePt t="20420" x="1104900" y="4641850"/>
          <p14:tracePt t="20437" x="1162050" y="4562475"/>
          <p14:tracePt t="20454" x="1196975" y="4502150"/>
          <p14:tracePt t="20470" x="1222375" y="4438650"/>
          <p14:tracePt t="20487" x="1235075" y="4406900"/>
          <p14:tracePt t="20505" x="1235075" y="4371975"/>
          <p14:tracePt t="20521" x="1254125" y="4337050"/>
          <p14:tracePt t="20537" x="1266825" y="4305300"/>
          <p14:tracePt t="20554" x="1276350" y="4289425"/>
          <p14:tracePt t="20571" x="1285875" y="4276725"/>
          <p14:tracePt t="20588" x="1285875" y="4260850"/>
          <p14:tracePt t="20604" x="1282700" y="4254500"/>
          <p14:tracePt t="20620" x="1257300" y="4254500"/>
          <p14:tracePt t="20637" x="1206500" y="4248150"/>
          <p14:tracePt t="20654" x="1136650" y="4248150"/>
          <p14:tracePt t="20671" x="1041400" y="4251325"/>
          <p14:tracePt t="20687" x="942975" y="4276725"/>
          <p14:tracePt t="20705" x="844550" y="4308475"/>
          <p14:tracePt t="20721" x="711200" y="4400550"/>
          <p14:tracePt t="20737" x="609600" y="4479925"/>
          <p14:tracePt t="20754" x="542925" y="4549775"/>
          <p14:tracePt t="20770" x="469900" y="4632325"/>
          <p14:tracePt t="20787" x="415925" y="4705350"/>
          <p14:tracePt t="20805" x="361950" y="4810125"/>
          <p14:tracePt t="20821" x="333375" y="4879975"/>
          <p14:tracePt t="20838" x="317500" y="4943475"/>
          <p14:tracePt t="20855" x="304800" y="5041900"/>
          <p14:tracePt t="20871" x="323850" y="5127625"/>
          <p14:tracePt t="20887" x="358775" y="5226050"/>
          <p14:tracePt t="20905" x="406400" y="5353050"/>
          <p14:tracePt t="20920" x="422275" y="5438775"/>
          <p14:tracePt t="20937" x="438150" y="5524500"/>
          <p14:tracePt t="20955" x="460375" y="5645150"/>
          <p14:tracePt t="20971" x="482600" y="5711825"/>
          <p14:tracePt t="20988" x="495300" y="5768975"/>
          <p14:tracePt t="21005" x="520700" y="5838825"/>
          <p14:tracePt t="21021" x="555625" y="5895975"/>
          <p14:tracePt t="21037" x="603250" y="5965825"/>
          <p14:tracePt t="21054" x="676275" y="6038850"/>
          <p14:tracePt t="21070" x="714375" y="6076950"/>
          <p14:tracePt t="21087" x="755650" y="6121400"/>
          <p14:tracePt t="21105" x="822325" y="6172200"/>
          <p14:tracePt t="21121" x="882650" y="6219825"/>
          <p14:tracePt t="21138" x="984250" y="6270625"/>
          <p14:tracePt t="21155" x="1114425" y="6343650"/>
          <p14:tracePt t="21171" x="1247775" y="6384925"/>
          <p14:tracePt t="21187" x="1368425" y="6429375"/>
          <p14:tracePt t="21204" x="1504950" y="6470650"/>
          <p14:tracePt t="21220" x="1577975" y="6483350"/>
          <p14:tracePt t="21237" x="1638300" y="6483350"/>
          <p14:tracePt t="21255" x="1717675" y="6480175"/>
          <p14:tracePt t="21271" x="1755775" y="6467475"/>
          <p14:tracePt t="21287" x="1800225" y="6454775"/>
          <p14:tracePt t="21304" x="1857375" y="6435725"/>
          <p14:tracePt t="21320" x="1901825" y="6416675"/>
          <p14:tracePt t="21337" x="1946275" y="6403975"/>
          <p14:tracePt t="21355" x="2019300" y="6378575"/>
          <p14:tracePt t="21371" x="2076450" y="6343650"/>
          <p14:tracePt t="21388" x="2133600" y="6315075"/>
          <p14:tracePt t="21405" x="2184400" y="6270625"/>
          <p14:tracePt t="21421" x="2219325" y="6210300"/>
          <p14:tracePt t="21437" x="2257425" y="6143625"/>
          <p14:tracePt t="21454" x="2298700" y="6016625"/>
          <p14:tracePt t="21470" x="2320925" y="5930900"/>
          <p14:tracePt t="21487" x="2336800" y="5800725"/>
          <p14:tracePt t="21504" x="2346325" y="5594350"/>
          <p14:tracePt t="21521" x="2346325" y="5445125"/>
          <p14:tracePt t="21538" x="2346325" y="5295900"/>
          <p14:tracePt t="21555" x="2346325" y="5133975"/>
          <p14:tracePt t="21571" x="2346325" y="5073650"/>
          <p14:tracePt t="21587" x="2346325" y="5022850"/>
          <p14:tracePt t="21604" x="2336800" y="4946650"/>
          <p14:tracePt t="21620" x="2317750" y="4899025"/>
          <p14:tracePt t="21637" x="2305050" y="4854575"/>
          <p14:tracePt t="21655" x="2286000" y="4791075"/>
          <p14:tracePt t="21671" x="2273300" y="4759325"/>
          <p14:tracePt t="21688" x="2254250" y="4721225"/>
          <p14:tracePt t="21704" x="2216150" y="4676775"/>
          <p14:tracePt t="21720" x="2184400" y="4651375"/>
          <p14:tracePt t="21737" x="2162175" y="4641850"/>
          <p14:tracePt t="21754" x="2105025" y="4606925"/>
          <p14:tracePt t="21771" x="2047875" y="4587875"/>
          <p14:tracePt t="21788" x="1984375" y="4572000"/>
          <p14:tracePt t="21804" x="1892300" y="4543425"/>
          <p14:tracePt t="21820" x="1806575" y="4527550"/>
          <p14:tracePt t="21838" x="1724025" y="4514850"/>
          <p14:tracePt t="21854" x="1631950" y="4492625"/>
          <p14:tracePt t="21870" x="1524000" y="4467225"/>
          <p14:tracePt t="21887" x="1428750" y="4451350"/>
          <p14:tracePt t="21903" x="1298575" y="4451350"/>
          <p14:tracePt t="21920" x="1247775" y="4451350"/>
          <p14:tracePt t="21937" x="1187450" y="4451350"/>
          <p14:tracePt t="21953" x="1127125" y="4451350"/>
          <p14:tracePt t="21970" x="1082675" y="4451350"/>
          <p14:tracePt t="21987" x="1038225" y="4451350"/>
          <p14:tracePt t="22003" x="974725" y="4454525"/>
          <p14:tracePt t="22020" x="936625" y="4473575"/>
          <p14:tracePt t="22037" x="882650" y="4495800"/>
          <p14:tracePt t="22053" x="815975" y="4533900"/>
          <p14:tracePt t="22071" x="768350" y="4568825"/>
          <p14:tracePt t="22087" x="736600" y="4594225"/>
          <p14:tracePt t="22103" x="692150" y="4638675"/>
          <p14:tracePt t="22120" x="676275" y="4654550"/>
          <p14:tracePt t="22137" x="663575" y="4686300"/>
          <p14:tracePt t="22153" x="638175" y="4743450"/>
          <p14:tracePt t="22170" x="631825" y="4787900"/>
          <p14:tracePt t="22187" x="631825" y="4832350"/>
          <p14:tracePt t="22204" x="631825" y="4886325"/>
          <p14:tracePt t="22221" x="631825" y="4902200"/>
          <p14:tracePt t="22238" x="631825" y="4911725"/>
          <p14:tracePt t="22254" x="631825" y="4930775"/>
          <p14:tracePt t="22270" x="631825" y="4940300"/>
          <p14:tracePt t="22511" x="701675" y="4956175"/>
          <p14:tracePt t="22518" x="771525" y="4965700"/>
          <p14:tracePt t="22525" x="850900" y="4972050"/>
          <p14:tracePt t="22538" x="1025525" y="5010150"/>
          <p14:tracePt t="22554" x="1177925" y="5045075"/>
          <p14:tracePt t="22570" x="1289050" y="5080000"/>
          <p14:tracePt t="22587" x="1355725" y="5108575"/>
          <p14:tracePt t="22603" x="1431925" y="5159375"/>
          <p14:tracePt t="22621" x="1473200" y="5191125"/>
          <p14:tracePt t="22638" x="1514475" y="5229225"/>
          <p14:tracePt t="22654" x="1549400" y="5260975"/>
          <p14:tracePt t="22671" x="1565275" y="5283200"/>
          <p14:tracePt t="22687" x="1590675" y="5321300"/>
          <p14:tracePt t="22703" x="1590675" y="5330825"/>
          <p14:tracePt t="22720" x="1590675" y="5340350"/>
          <p14:tracePt t="22737" x="1590675" y="5353050"/>
          <p14:tracePt t="22753" x="1577975" y="5365750"/>
          <p14:tracePt t="22770" x="1568450" y="5375275"/>
          <p14:tracePt t="22787" x="1552575" y="5387975"/>
          <p14:tracePt t="22804" x="1543050" y="5403850"/>
          <p14:tracePt t="22820" x="1527175" y="5416550"/>
          <p14:tracePt t="22837" x="1511300" y="5429250"/>
          <p14:tracePt t="22853" x="1501775" y="5438775"/>
          <p14:tracePt t="22870" x="1479550" y="5457825"/>
          <p14:tracePt t="22888" x="1457325" y="5473700"/>
          <p14:tracePt t="22903" x="1447800" y="5483225"/>
          <p14:tracePt t="22920" x="1438275" y="5492750"/>
          <p14:tracePt t="22937" x="1416050" y="5508625"/>
          <p14:tracePt t="22954" x="1406525" y="5508625"/>
          <p14:tracePt t="22970" x="1403350" y="5508625"/>
          <p14:tracePt t="22988" x="1390650" y="5508625"/>
          <p14:tracePt t="23004" x="1377950" y="5508625"/>
          <p14:tracePt t="23038" x="1371600" y="5508625"/>
          <p14:tracePt t="23067" x="1371600" y="5502275"/>
          <p14:tracePt t="23359" x="1371600" y="5499100"/>
          <p14:tracePt t="23374" x="1371600" y="5492750"/>
          <p14:tracePt t="23380" x="1371600" y="5486400"/>
          <p14:tracePt t="23387" x="1371600" y="5483225"/>
          <p14:tracePt t="23403" x="1371600" y="5473700"/>
          <p14:tracePt t="23420" x="1371600" y="5464175"/>
          <p14:tracePt t="23437" x="1371600" y="5441950"/>
          <p14:tracePt t="23453" x="1371600" y="5432425"/>
          <p14:tracePt t="23470" x="1371600" y="5429250"/>
          <p14:tracePt t="23509" x="1371600" y="5422900"/>
          <p14:tracePt t="23730" x="1374775" y="5422900"/>
          <p14:tracePt t="23744" x="1377950" y="5426075"/>
          <p14:tracePt t="23751" x="1377950" y="5429250"/>
          <p14:tracePt t="23758" x="1384300" y="5435600"/>
          <p14:tracePt t="23772" x="1387475" y="5438775"/>
          <p14:tracePt t="23787" x="1387475" y="5445125"/>
          <p14:tracePt t="23804" x="1393825" y="5451475"/>
          <p14:tracePt t="23820" x="1403350" y="5461000"/>
          <p14:tracePt t="23837" x="1409700" y="5461000"/>
          <p14:tracePt t="23853" x="1412875" y="5461000"/>
          <p14:tracePt t="23871" x="1422400" y="5461000"/>
          <p14:tracePt t="23887" x="1438275" y="5461000"/>
          <p14:tracePt t="23904" x="1454150" y="5461000"/>
          <p14:tracePt t="23921" x="1463675" y="5461000"/>
          <p14:tracePt t="23937" x="1476375" y="5461000"/>
          <p14:tracePt t="23953" x="1489075" y="5461000"/>
          <p14:tracePt t="23970" x="1492250" y="5461000"/>
          <p14:tracePt t="23987" x="1501775" y="5461000"/>
          <p14:tracePt t="24280" x="1527175" y="5461000"/>
          <p14:tracePt t="24288" x="1539875" y="5461000"/>
          <p14:tracePt t="24304" x="1568450" y="5461000"/>
          <p14:tracePt t="24322" x="1622425" y="5461000"/>
          <p14:tracePt t="24337" x="1654175" y="5461000"/>
          <p14:tracePt t="24354" x="1676400" y="5451475"/>
          <p14:tracePt t="24370" x="1717675" y="5451475"/>
          <p14:tracePt t="24387" x="1727200" y="5451475"/>
          <p14:tracePt t="24403" x="1730375" y="5451475"/>
          <p14:tracePt t="24436" x="1730375" y="5445125"/>
          <p14:tracePt t="24478" x="1730375" y="5441950"/>
          <p14:tracePt t="24744" x="1724025" y="5454650"/>
          <p14:tracePt t="24750" x="1717675" y="5457825"/>
          <p14:tracePt t="24758" x="1714500" y="5464175"/>
          <p14:tracePt t="24771" x="1698625" y="5473700"/>
          <p14:tracePt t="24787" x="1676400" y="5473700"/>
          <p14:tracePt t="24803" x="1654175" y="5473700"/>
          <p14:tracePt t="24837" x="1574800" y="5438775"/>
          <p14:tracePt t="24871" x="1524000" y="5416550"/>
          <p14:tracePt t="24887" x="1514475" y="5416550"/>
          <p14:tracePt t="24904" x="1504950" y="5416550"/>
          <p14:tracePt t="24920" x="1495425" y="5416550"/>
          <p14:tracePt t="24936" x="1489075" y="5416550"/>
          <p14:tracePt t="24953" x="1489075" y="5413375"/>
          <p14:tracePt t="24987" x="1489075" y="5407025"/>
          <p14:tracePt t="25004" x="1485900" y="5403850"/>
          <p14:tracePt t="25021" x="1479550" y="5397500"/>
          <p14:tracePt t="25037" x="1470025" y="5387975"/>
          <p14:tracePt t="25054" x="1463675" y="5387975"/>
          <p14:tracePt t="25086" x="1460500" y="5387975"/>
          <p14:tracePt t="25103" x="1454150" y="5387975"/>
          <p14:tracePt t="25120" x="1444625" y="5387975"/>
          <p14:tracePt t="25136" x="1441450" y="5387975"/>
          <p14:tracePt t="25154" x="1428750" y="5387975"/>
          <p14:tracePt t="25171" x="1419225" y="5387975"/>
          <p14:tracePt t="25377" x="1422400" y="5394325"/>
          <p14:tracePt t="25384" x="1428750" y="5400675"/>
          <p14:tracePt t="25391" x="1431925" y="5403850"/>
          <p14:tracePt t="25404" x="1441450" y="5410200"/>
          <p14:tracePt t="25420" x="1457325" y="5426075"/>
          <p14:tracePt t="25437" x="1466850" y="5441950"/>
          <p14:tracePt t="25453" x="1476375" y="5451475"/>
          <p14:tracePt t="25471" x="1476375" y="5464175"/>
          <p14:tracePt t="25487" x="1476375" y="5473700"/>
          <p14:tracePt t="25503" x="1476375" y="5489575"/>
          <p14:tracePt t="25520" x="1476375" y="5495925"/>
          <p14:tracePt t="25554" x="1476375" y="5499100"/>
          <p14:tracePt t="25571" x="1476375" y="5505450"/>
          <p14:tracePt t="25587" x="1476375" y="5508625"/>
          <p14:tracePt t="25604" x="1476375" y="5514975"/>
          <p14:tracePt t="25621" x="1476375" y="5534025"/>
          <p14:tracePt t="25637" x="1476375" y="5543550"/>
          <p14:tracePt t="25654" x="1476375" y="5549900"/>
          <p14:tracePt t="25670" x="1476375" y="5553075"/>
          <p14:tracePt t="25713" x="1482725" y="5553075"/>
          <p14:tracePt t="25720" x="1482725" y="5559425"/>
          <p14:tracePt t="25737" x="1485900" y="5562600"/>
          <p14:tracePt t="25755" x="1501775" y="5568950"/>
          <p14:tracePt t="25770" x="1511300" y="5575300"/>
          <p14:tracePt t="25786" x="1517650" y="5584825"/>
          <p14:tracePt t="25820" x="1527175" y="5584825"/>
          <p14:tracePt t="25854" x="1533525" y="5584825"/>
          <p14:tracePt t="25870" x="1536700" y="5584825"/>
          <p14:tracePt t="25887" x="1536700" y="5572125"/>
          <p14:tracePt t="25903" x="1536700" y="5568950"/>
          <p14:tracePt t="25919" x="1549400" y="5553075"/>
          <p14:tracePt t="25936" x="1552575" y="5543550"/>
          <p14:tracePt t="25953" x="1552575" y="5521325"/>
          <p14:tracePt t="25969" x="1558925" y="5495925"/>
          <p14:tracePt t="25986" x="1562100" y="5473700"/>
          <p14:tracePt t="26004" x="1562100" y="5457825"/>
          <p14:tracePt t="26020" x="1562100" y="5441950"/>
          <p14:tracePt t="26036" x="1562100" y="5438775"/>
          <p14:tracePt t="26054" x="1562100" y="5432425"/>
          <p14:tracePt t="26105" x="1562100" y="5422900"/>
          <p14:tracePt t="26112" x="1562100" y="5416550"/>
          <p14:tracePt t="26127" x="1562100" y="5413375"/>
          <p14:tracePt t="26141" x="1562100" y="5407025"/>
          <p14:tracePt t="26155" x="1562100" y="5403850"/>
          <p14:tracePt t="26391" x="1562100" y="5410200"/>
          <p14:tracePt t="26398" x="1562100" y="5413375"/>
          <p14:tracePt t="26405" x="1562100" y="5419725"/>
          <p14:tracePt t="26437" x="1562100" y="5445125"/>
          <p14:tracePt t="26470" x="1562100" y="5470525"/>
          <p14:tracePt t="26487" x="1562100" y="5473700"/>
          <p14:tracePt t="26503" x="1562100" y="5483225"/>
          <p14:tracePt t="26762" x="1546225" y="5489575"/>
          <p14:tracePt t="26769" x="1530350" y="5489575"/>
          <p14:tracePt t="26776" x="1517650" y="5489575"/>
          <p14:tracePt t="26787" x="1508125" y="5489575"/>
          <p14:tracePt t="26804" x="1466850" y="5483225"/>
          <p14:tracePt t="26820" x="1441450" y="5464175"/>
          <p14:tracePt t="26837" x="1419225" y="5451475"/>
          <p14:tracePt t="26854" x="1397000" y="5448300"/>
          <p14:tracePt t="26870" x="1381125" y="5448300"/>
          <p14:tracePt t="26887" x="1368425" y="5441950"/>
          <p14:tracePt t="26903" x="1352550" y="5438775"/>
          <p14:tracePt t="26920" x="1343025" y="5432425"/>
          <p14:tracePt t="26937" x="1333500" y="5429250"/>
          <p14:tracePt t="26954" x="1311275" y="5416550"/>
          <p14:tracePt t="26971" x="1301750" y="5413375"/>
          <p14:tracePt t="26987" x="1292225" y="5413375"/>
          <p14:tracePt t="27004" x="1282700" y="5413375"/>
          <p14:tracePt t="27020" x="1273175" y="5413375"/>
          <p14:tracePt t="27036" x="1266825" y="5407025"/>
          <p14:tracePt t="27053" x="1263650" y="5407025"/>
          <p14:tracePt t="27317" x="1270000" y="5400675"/>
          <p14:tracePt t="27324" x="1282700" y="5397500"/>
          <p14:tracePt t="27337" x="1295400" y="5391150"/>
          <p14:tracePt t="27353" x="1352550" y="5365750"/>
          <p14:tracePt t="27370" x="1397000" y="5343525"/>
          <p14:tracePt t="27388" x="1454150" y="5311775"/>
          <p14:tracePt t="27404" x="1479550" y="5295900"/>
          <p14:tracePt t="27420" x="1501775" y="5283200"/>
          <p14:tracePt t="27436" x="1511300" y="5273675"/>
          <p14:tracePt t="27453" x="1527175" y="5267325"/>
          <p14:tracePt t="27469" x="1536700" y="5267325"/>
          <p14:tracePt t="27487" x="1555750" y="5257800"/>
          <p14:tracePt t="27503" x="1577975" y="5241925"/>
          <p14:tracePt t="27519" x="1616075" y="5229225"/>
          <p14:tracePt t="27537" x="1647825" y="5216525"/>
          <p14:tracePt t="27553" x="1689100" y="5203825"/>
          <p14:tracePt t="27570" x="1704975" y="5203825"/>
          <p14:tracePt t="27587" x="1724025" y="5203825"/>
          <p14:tracePt t="27902" x="1724025" y="5213350"/>
          <p14:tracePt t="27910" x="1724025" y="5232400"/>
          <p14:tracePt t="27920" x="1724025" y="5241925"/>
          <p14:tracePt t="27937" x="1724025" y="5267325"/>
          <p14:tracePt t="27954" x="1711325" y="5292725"/>
          <p14:tracePt t="27970" x="1698625" y="5314950"/>
          <p14:tracePt t="27987" x="1685925" y="5356225"/>
          <p14:tracePt t="28003" x="1676400" y="5381625"/>
          <p14:tracePt t="28020" x="1660525" y="5397500"/>
          <p14:tracePt t="28022" x="1654175" y="5407025"/>
          <p14:tracePt t="28037" x="1644650" y="5416550"/>
          <p14:tracePt t="28053" x="1631950" y="5432425"/>
          <p14:tracePt t="28070" x="1622425" y="5448300"/>
          <p14:tracePt t="28087" x="1619250" y="5464175"/>
          <p14:tracePt t="28103" x="1606550" y="5473700"/>
          <p14:tracePt t="28119" x="1603375" y="5483225"/>
          <p14:tracePt t="28137" x="1593850" y="5505450"/>
          <p14:tracePt t="28153" x="1593850" y="5514975"/>
          <p14:tracePt t="28170" x="1587500" y="5524500"/>
          <p14:tracePt t="28187" x="1587500" y="5537200"/>
          <p14:tracePt t="28203" x="1587500" y="5553075"/>
          <p14:tracePt t="28220" x="1587500" y="5562600"/>
          <p14:tracePt t="28237" x="1581150" y="5568950"/>
          <p14:tracePt t="28253" x="1577975" y="5568950"/>
          <p14:tracePt t="28287" x="1577975" y="5572125"/>
          <p14:tracePt t="28488" x="1577975" y="5565775"/>
          <p14:tracePt t="28494" x="1577975" y="5562600"/>
          <p14:tracePt t="28503" x="1577975" y="5556250"/>
          <p14:tracePt t="28520" x="1577975" y="5546725"/>
          <p14:tracePt t="28536" x="1571625" y="5530850"/>
          <p14:tracePt t="28554" x="1571625" y="5527675"/>
          <p14:tracePt t="28570" x="1571625" y="5511800"/>
          <p14:tracePt t="28587" x="1571625" y="5495925"/>
          <p14:tracePt t="28604" x="1571625" y="5486400"/>
          <p14:tracePt t="28620" x="1571625" y="5483225"/>
          <p14:tracePt t="28637" x="1571625" y="5476875"/>
          <p14:tracePt t="28653" x="1571625" y="5473700"/>
          <p14:tracePt t="28669" x="1571625" y="5457825"/>
          <p14:tracePt t="28686" x="1571625" y="5448300"/>
          <p14:tracePt t="28703" x="1571625" y="5438775"/>
          <p14:tracePt t="28720" x="1571625" y="5432425"/>
          <p14:tracePt t="28754" x="1571625" y="5429250"/>
          <p14:tracePt t="29001" x="1571625" y="5435600"/>
          <p14:tracePt t="29010" x="1571625" y="5438775"/>
          <p14:tracePt t="29020" x="1571625" y="5445125"/>
          <p14:tracePt t="29037" x="1571625" y="5464175"/>
          <p14:tracePt t="29053" x="1571625" y="5473700"/>
          <p14:tracePt t="29070" x="1571625" y="5483225"/>
          <p14:tracePt t="29086" x="1571625" y="5499100"/>
          <p14:tracePt t="29102" x="1571625" y="5508625"/>
          <p14:tracePt t="29120" x="1571625" y="5524500"/>
          <p14:tracePt t="29136" x="1571625" y="5537200"/>
          <p14:tracePt t="29153" x="1571625" y="5546725"/>
          <p14:tracePt t="29171" x="1571625" y="5559425"/>
          <p14:tracePt t="29187" x="1571625" y="5568950"/>
          <p14:tracePt t="29203" x="1571625" y="5572125"/>
          <p14:tracePt t="29499" x="1571625" y="5565775"/>
          <p14:tracePt t="29506" x="1571625" y="5562600"/>
          <p14:tracePt t="29520" x="1571625" y="5546725"/>
          <p14:tracePt t="29536" x="1571625" y="5537200"/>
          <p14:tracePt t="29553" x="1571625" y="5527675"/>
          <p14:tracePt t="29570" x="1571625" y="5521325"/>
          <p14:tracePt t="29586" x="1571625" y="5518150"/>
          <p14:tracePt t="29857" x="1571625" y="5524500"/>
          <p14:tracePt t="29864" x="1571625" y="5527675"/>
          <p14:tracePt t="29872" x="1571625" y="5534025"/>
          <p14:tracePt t="29887" x="1571625" y="5543550"/>
          <p14:tracePt t="29903" x="1571625" y="5559425"/>
          <p14:tracePt t="29919" x="1571625" y="5568950"/>
          <p14:tracePt t="30007" x="1571625" y="5565775"/>
          <p14:tracePt t="30013" x="1571625" y="5562600"/>
          <p14:tracePt t="30021" x="1571625" y="5556250"/>
          <p14:tracePt t="30037" x="1571625" y="5540375"/>
          <p14:tracePt t="30053" x="1571625" y="5530850"/>
          <p14:tracePt t="30069" x="1571625" y="5518150"/>
          <p14:tracePt t="30086" x="1571625" y="5508625"/>
          <p14:tracePt t="30103" x="1571625" y="5492750"/>
          <p14:tracePt t="30120" x="1571625" y="5476875"/>
          <p14:tracePt t="30777" x="1765300" y="5448300"/>
          <p14:tracePt t="30783" x="2101850" y="5403850"/>
          <p14:tracePt t="30790" x="2533650" y="5337175"/>
          <p14:tracePt t="30807" x="3384550" y="5254625"/>
          <p14:tracePt t="30825" x="4178300" y="5238750"/>
          <p14:tracePt t="30844" x="5121275" y="5280025"/>
          <p14:tracePt t="30871" x="5908675" y="5400675"/>
          <p14:tracePt t="30904" x="6356350" y="5530850"/>
          <p14:tracePt t="30921" x="6426200" y="5578475"/>
          <p14:tracePt t="30937" x="6483350" y="5622925"/>
          <p14:tracePt t="30953" x="6524625" y="5661025"/>
          <p14:tracePt t="30970" x="6572250" y="5730875"/>
          <p14:tracePt t="30986" x="6591300" y="5768975"/>
          <p14:tracePt t="31003" x="6616700" y="5810250"/>
          <p14:tracePt t="31019" x="6619875" y="5832475"/>
          <p14:tracePt t="31036" x="6619875" y="5845175"/>
          <p14:tracePt t="31054" x="6619875" y="5883275"/>
          <p14:tracePt t="31070" x="6619875" y="5905500"/>
          <p14:tracePt t="31087" x="6619875" y="5934075"/>
          <p14:tracePt t="31104" x="6619875" y="5988050"/>
          <p14:tracePt t="31120" x="6619875" y="6016625"/>
          <p14:tracePt t="31135" x="6619875" y="6048375"/>
          <p14:tracePt t="31153" x="6619875" y="6067425"/>
          <p14:tracePt t="31169" x="6619875" y="6076950"/>
          <p14:tracePt t="31186" x="6619875" y="6092825"/>
          <p14:tracePt t="31204" x="6607175" y="6102350"/>
          <p14:tracePt t="31237" x="6600825" y="6102350"/>
          <p14:tracePt t="31255" x="6597650" y="6102350"/>
          <p14:tracePt t="31282" x="6597650" y="6086475"/>
          <p14:tracePt t="31290" x="6597650" y="6067425"/>
          <p14:tracePt t="31304" x="6597650" y="6022975"/>
          <p14:tracePt t="31319" x="6597650" y="5972175"/>
          <p14:tracePt t="31336" x="6597650" y="5927725"/>
          <p14:tracePt t="31354" x="6597650" y="5892800"/>
          <p14:tracePt t="31369" x="6597650" y="5883275"/>
          <p14:tracePt t="31387" x="6597650" y="5873750"/>
          <p14:tracePt t="31439" x="6597650" y="5876925"/>
          <p14:tracePt t="31446" x="6597650" y="5880100"/>
          <p14:tracePt t="31453" x="6597650" y="5886450"/>
          <p14:tracePt t="31469" x="6597650" y="5895975"/>
          <p14:tracePt t="31486" x="6597650" y="5911850"/>
          <p14:tracePt t="31503" x="6597650" y="5937250"/>
          <p14:tracePt t="31519" x="6597650" y="5946775"/>
          <p14:tracePt t="31537" x="6597650" y="5962650"/>
          <p14:tracePt t="31553" x="6597650" y="5975350"/>
          <p14:tracePt t="31811" x="6759575" y="5975350"/>
          <p14:tracePt t="31818" x="7134225" y="5962650"/>
          <p14:tracePt t="31836" x="7905750" y="5949950"/>
          <p14:tracePt t="31853" x="8870950" y="598805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Figue vue de prof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5" descr="Figue vue de dess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04813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6" descr="Coupe longitudinale d'une fig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76250"/>
            <a:ext cx="39528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7" descr="Coupe longitudinale d'une figue, détai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24175"/>
            <a:ext cx="3241675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8" descr="Figue, schéma explicat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852738"/>
            <a:ext cx="3044825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3" name="Text Box 9"/>
          <p:cNvSpPr txBox="1">
            <a:spLocks noChangeArrowheads="1"/>
          </p:cNvSpPr>
          <p:nvPr/>
        </p:nvSpPr>
        <p:spPr bwMode="auto">
          <a:xfrm>
            <a:off x="2535238" y="6134100"/>
            <a:ext cx="5499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FF00FF"/>
                </a:solidFill>
              </a:rPr>
              <a:t>Le sycone</a:t>
            </a:r>
            <a:r>
              <a:rPr lang="fr-FR" altLang="fr-FR"/>
              <a:t> = figue est infrutescence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04"/>
    </mc:Choice>
    <mc:Fallback xmlns="">
      <p:transition spd="slow" advTm="55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02" x="8705850" y="6169025"/>
          <p14:tracePt t="2219" x="7994650" y="6108700"/>
          <p14:tracePt t="2231" x="7353300" y="6061075"/>
          <p14:tracePt t="2249" x="6950075" y="6048375"/>
          <p14:tracePt t="2265" x="6454775" y="6089650"/>
          <p14:tracePt t="2299" x="6035675" y="6203950"/>
          <p14:tracePt t="2332" x="5778500" y="6365875"/>
          <p14:tracePt t="2349" x="5686425" y="6448425"/>
          <p14:tracePt t="2365" x="5629275" y="6521450"/>
          <p14:tracePt t="2380" x="5594350" y="6578600"/>
          <p14:tracePt t="2397" x="5562600" y="6616700"/>
          <p14:tracePt t="2414" x="5543550" y="6661150"/>
          <p14:tracePt t="2715" x="5441950" y="6530975"/>
          <p14:tracePt t="2722" x="5295900" y="6359525"/>
          <p14:tracePt t="2731" x="5178425" y="6232525"/>
          <p14:tracePt t="2748" x="4867275" y="5915025"/>
          <p14:tracePt t="2766" x="4305300" y="5448300"/>
          <p14:tracePt t="2783" x="3911600" y="5191125"/>
          <p14:tracePt t="2799" x="3463925" y="4889500"/>
          <p14:tracePt t="2816" x="3238500" y="4784725"/>
          <p14:tracePt t="2831" x="3114675" y="4724400"/>
          <p14:tracePt t="2847" x="2994025" y="4689475"/>
          <p14:tracePt t="2865" x="2857500" y="4648200"/>
          <p14:tracePt t="2881" x="2784475" y="4635500"/>
          <p14:tracePt t="2898" x="2720975" y="4619625"/>
          <p14:tracePt t="2914" x="2654300" y="4594225"/>
          <p14:tracePt t="2930" x="2609850" y="4581525"/>
          <p14:tracePt t="2947" x="2565400" y="4568825"/>
          <p14:tracePt t="2949" x="2546350" y="4562475"/>
          <p14:tracePt t="2964" x="2524125" y="4549775"/>
          <p14:tracePt t="2981" x="2492375" y="4533900"/>
          <p14:tracePt t="3421" x="2486025" y="4498975"/>
          <p14:tracePt t="3428" x="2476500" y="4448175"/>
          <p14:tracePt t="3435" x="2476500" y="4413250"/>
          <p14:tracePt t="3448" x="2476500" y="4298950"/>
          <p14:tracePt t="3465" x="2492375" y="4168775"/>
          <p14:tracePt t="3481" x="2517775" y="4038600"/>
          <p14:tracePt t="3498" x="2574925" y="3889375"/>
          <p14:tracePt t="3530" x="2686050" y="3686175"/>
          <p14:tracePt t="3564" x="2813050" y="3533775"/>
          <p14:tracePt t="3581" x="2892425" y="3486150"/>
          <p14:tracePt t="3598" x="3032125" y="3419475"/>
          <p14:tracePt t="3614" x="3098800" y="3397250"/>
          <p14:tracePt t="3630" x="3165475" y="3378200"/>
          <p14:tracePt t="3648" x="3225800" y="3365500"/>
          <p14:tracePt t="3664" x="3263900" y="3365500"/>
          <p14:tracePt t="3681" x="3286125" y="3365500"/>
          <p14:tracePt t="3698" x="3327400" y="3365500"/>
          <p14:tracePt t="3714" x="3336925" y="3365500"/>
          <p14:tracePt t="3731" x="3346450" y="3365500"/>
          <p14:tracePt t="3748" x="3365500" y="3371850"/>
          <p14:tracePt t="3764" x="3375025" y="3381375"/>
          <p14:tracePt t="3780" x="3381375" y="3381375"/>
          <p14:tracePt t="3862" x="3381375" y="3387725"/>
          <p14:tracePt t="3869" x="3381375" y="3390900"/>
          <p14:tracePt t="3880" x="3381375" y="3397250"/>
          <p14:tracePt t="4818" x="3336925" y="3371850"/>
          <p14:tracePt t="4825" x="3263900" y="3336925"/>
          <p14:tracePt t="4832" x="3200400" y="3292475"/>
          <p14:tracePt t="4847" x="3086100" y="3213100"/>
          <p14:tracePt t="4880" x="2895600" y="3121025"/>
          <p14:tracePt t="4914" x="2717800" y="3067050"/>
          <p14:tracePt t="4932" x="2616200" y="3048000"/>
          <p14:tracePt t="4947" x="2520950" y="3032125"/>
          <p14:tracePt t="4963" x="2400300" y="3013075"/>
          <p14:tracePt t="4981" x="2314575" y="2990850"/>
          <p14:tracePt t="4983" x="2289175" y="2990850"/>
          <p14:tracePt t="4997" x="2228850" y="2990850"/>
          <p14:tracePt t="5014" x="2178050" y="2990850"/>
          <p14:tracePt t="5030" x="2127250" y="2990850"/>
          <p14:tracePt t="5047" x="2047875" y="2990850"/>
          <p14:tracePt t="5064" x="1993900" y="3000375"/>
          <p14:tracePt t="5082" x="1930400" y="3013075"/>
          <p14:tracePt t="5097" x="1892300" y="3019425"/>
          <p14:tracePt t="5114" x="1857375" y="3025775"/>
          <p14:tracePt t="5131" x="1822450" y="3038475"/>
          <p14:tracePt t="5147" x="1790700" y="3044825"/>
          <p14:tracePt t="5164" x="1768475" y="3051175"/>
          <p14:tracePt t="5181" x="1727200" y="3063875"/>
          <p14:tracePt t="5197" x="1704975" y="3073400"/>
          <p14:tracePt t="5214" x="1673225" y="3086100"/>
          <p14:tracePt t="5231" x="1631950" y="3105150"/>
          <p14:tracePt t="5247" x="1606550" y="3121025"/>
          <p14:tracePt t="5263" x="1584325" y="3133725"/>
          <p14:tracePt t="5281" x="1527175" y="3152775"/>
          <p14:tracePt t="5297" x="1482725" y="3165475"/>
          <p14:tracePt t="5314" x="1457325" y="3184525"/>
          <p14:tracePt t="5331" x="1416050" y="3200400"/>
          <p14:tracePt t="5347" x="1384300" y="3213100"/>
          <p14:tracePt t="5364" x="1374775" y="3213100"/>
          <p14:tracePt t="5381" x="1362075" y="3213100"/>
          <p14:tracePt t="5397" x="1352550" y="3213100"/>
          <p14:tracePt t="5432" x="1358900" y="3213100"/>
          <p14:tracePt t="5448" x="1381125" y="3187700"/>
          <p14:tracePt t="5465" x="1431925" y="3130550"/>
          <p14:tracePt t="5481" x="1536700" y="2965450"/>
          <p14:tracePt t="5497" x="1619250" y="2797175"/>
          <p14:tracePt t="5514" x="1701800" y="2670175"/>
          <p14:tracePt t="5531" x="1844675" y="2482850"/>
          <p14:tracePt t="5547" x="1917700" y="2336800"/>
          <p14:tracePt t="5564" x="1978025" y="2244725"/>
          <p14:tracePt t="5581" x="2032000" y="2114550"/>
          <p14:tracePt t="5597" x="2066925" y="1997075"/>
          <p14:tracePt t="5614" x="2082800" y="1889125"/>
          <p14:tracePt t="5631" x="2098675" y="1787525"/>
          <p14:tracePt t="5647" x="2098675" y="1752600"/>
          <p14:tracePt t="5663" x="2098675" y="1698625"/>
          <p14:tracePt t="5681" x="2082800" y="1625600"/>
          <p14:tracePt t="5698" x="2070100" y="1571625"/>
          <p14:tracePt t="5714" x="2057400" y="1527175"/>
          <p14:tracePt t="5732" x="2016125" y="1460500"/>
          <p14:tracePt t="5747" x="1984375" y="1435100"/>
          <p14:tracePt t="5764" x="1917700" y="1384300"/>
          <p14:tracePt t="5780" x="1812925" y="1295400"/>
          <p14:tracePt t="5797" x="1739900" y="1222375"/>
          <p14:tracePt t="5814" x="1679575" y="1177925"/>
          <p14:tracePt t="5831" x="1606550" y="1111250"/>
          <p14:tracePt t="5847" x="1577975" y="1085850"/>
          <p14:tracePt t="5864" x="1546225" y="1069975"/>
          <p14:tracePt t="5881" x="1495425" y="1044575"/>
          <p14:tracePt t="5897" x="1463675" y="1025525"/>
          <p14:tracePt t="5914" x="1431925" y="1012825"/>
          <p14:tracePt t="5930" x="1390650" y="993775"/>
          <p14:tracePt t="5947" x="1368425" y="984250"/>
          <p14:tracePt t="5964" x="1343025" y="965200"/>
          <p14:tracePt t="5981" x="1279525" y="946150"/>
          <p14:tracePt t="5998" x="1225550" y="933450"/>
          <p14:tracePt t="6002" x="1200150" y="927100"/>
          <p14:tracePt t="6014" x="1174750" y="920750"/>
          <p14:tracePt t="6031" x="1111250" y="920750"/>
          <p14:tracePt t="6047" x="1076325" y="920750"/>
          <p14:tracePt t="6064" x="1038225" y="923925"/>
          <p14:tracePt t="6080" x="974725" y="942975"/>
          <p14:tracePt t="6097" x="936625" y="955675"/>
          <p14:tracePt t="6114" x="898525" y="974725"/>
          <p14:tracePt t="6131" x="835025" y="993775"/>
          <p14:tracePt t="6147" x="796925" y="1012825"/>
          <p14:tracePt t="6164" x="755650" y="1044575"/>
          <p14:tracePt t="6180" x="711200" y="1104900"/>
          <p14:tracePt t="6197" x="660400" y="1155700"/>
          <p14:tracePt t="6213" x="631825" y="1203325"/>
          <p14:tracePt t="6230" x="587375" y="1308100"/>
          <p14:tracePt t="6247" x="571500" y="1425575"/>
          <p14:tracePt t="6264" x="571500" y="1517650"/>
          <p14:tracePt t="6280" x="571500" y="1647825"/>
          <p14:tracePt t="6297" x="571500" y="1714500"/>
          <p14:tracePt t="6314" x="571500" y="1787525"/>
          <p14:tracePt t="6331" x="571500" y="1863725"/>
          <p14:tracePt t="6347" x="571500" y="1901825"/>
          <p14:tracePt t="6364" x="571500" y="1946275"/>
          <p14:tracePt t="6381" x="571500" y="2000250"/>
          <p14:tracePt t="6398" x="571500" y="2044700"/>
          <p14:tracePt t="6414" x="571500" y="2079625"/>
          <p14:tracePt t="6431" x="571500" y="2143125"/>
          <p14:tracePt t="6447" x="574675" y="2181225"/>
          <p14:tracePt t="6464" x="581025" y="2203450"/>
          <p14:tracePt t="6480" x="581025" y="2238375"/>
          <p14:tracePt t="6497" x="584200" y="2247900"/>
          <p14:tracePt t="6516" x="596900" y="2260600"/>
          <p14:tracePt t="6531" x="612775" y="2279650"/>
          <p14:tracePt t="6548" x="628650" y="2289175"/>
          <p14:tracePt t="6565" x="669925" y="2298700"/>
          <p14:tracePt t="6581" x="692150" y="2298700"/>
          <p14:tracePt t="6597" x="704850" y="2298700"/>
          <p14:tracePt t="6614" x="720725" y="2298700"/>
          <p14:tracePt t="6630" x="736600" y="2298700"/>
          <p14:tracePt t="6647" x="746125" y="2305050"/>
          <p14:tracePt t="6663" x="774700" y="2311400"/>
          <p14:tracePt t="6680" x="819150" y="2336800"/>
          <p14:tracePt t="6697" x="854075" y="2343150"/>
          <p14:tracePt t="6715" x="898525" y="2359025"/>
          <p14:tracePt t="6730" x="920750" y="2371725"/>
          <p14:tracePt t="6748" x="942975" y="2384425"/>
          <p14:tracePt t="6765" x="1003300" y="2422525"/>
          <p14:tracePt t="6780" x="1057275" y="2451100"/>
          <p14:tracePt t="6797" x="1127125" y="2495550"/>
          <p14:tracePt t="6815" x="1193800" y="2559050"/>
          <p14:tracePt t="6831" x="1235075" y="2584450"/>
          <p14:tracePt t="6847" x="1257300" y="2616200"/>
          <p14:tracePt t="6864" x="1273175" y="2628900"/>
          <p14:tracePt t="6881" x="1289050" y="2638425"/>
          <p14:tracePt t="6897" x="1289050" y="2644775"/>
          <p14:tracePt t="6914" x="1289050" y="2654300"/>
          <p14:tracePt t="6930" x="1298575" y="2660650"/>
          <p14:tracePt t="6947" x="1308100" y="2663825"/>
          <p14:tracePt t="6964" x="1317625" y="2673350"/>
          <p14:tracePt t="6980" x="1339850" y="2673350"/>
          <p14:tracePt t="6997" x="1349375" y="2673350"/>
          <p14:tracePt t="7014" x="1362075" y="2673350"/>
          <p14:tracePt t="7036" x="1368425" y="2673350"/>
          <p14:tracePt t="7047" x="1371600" y="2673350"/>
          <p14:tracePt t="7064" x="1393825" y="2667000"/>
          <p14:tracePt t="7080" x="1403350" y="2657475"/>
          <p14:tracePt t="7096" x="1412875" y="2641600"/>
          <p14:tracePt t="7114" x="1428750" y="2622550"/>
          <p14:tracePt t="7130" x="1447800" y="2590800"/>
          <p14:tracePt t="7147" x="1450975" y="2559050"/>
          <p14:tracePt t="7164" x="1450975" y="2514600"/>
          <p14:tracePt t="7180" x="1444625" y="2489200"/>
          <p14:tracePt t="7197" x="1425575" y="2466975"/>
          <p14:tracePt t="7214" x="1416050" y="2451100"/>
          <p14:tracePt t="7230" x="1406525" y="2441575"/>
          <p14:tracePt t="7247" x="1397000" y="2432050"/>
          <p14:tracePt t="7264" x="1368425" y="2409825"/>
          <p14:tracePt t="7280" x="1346200" y="2397125"/>
          <p14:tracePt t="7297" x="1314450" y="2384425"/>
          <p14:tracePt t="7314" x="1279525" y="2352675"/>
          <p14:tracePt t="7330" x="1263650" y="2343150"/>
          <p14:tracePt t="7346" x="1254125" y="2333625"/>
          <p14:tracePt t="7363" x="1241425" y="2333625"/>
          <p14:tracePt t="7472" x="1244600" y="2333625"/>
          <p14:tracePt t="7478" x="1250950" y="2333625"/>
          <p14:tracePt t="7485" x="1254125" y="2336800"/>
          <p14:tracePt t="7497" x="1260475" y="2336800"/>
          <p14:tracePt t="7530" x="1260475" y="2339975"/>
          <p14:tracePt t="7543" x="1270000" y="2339975"/>
          <p14:tracePt t="7557" x="1273175" y="2339975"/>
          <p14:tracePt t="7565" x="1279525" y="2339975"/>
          <p14:tracePt t="7580" x="1282700" y="2339975"/>
          <p14:tracePt t="7597" x="1295400" y="2339975"/>
          <p14:tracePt t="7613" x="1298575" y="2339975"/>
          <p14:tracePt t="7707" x="1304925" y="2339975"/>
          <p14:tracePt t="9833" x="1358900" y="2339975"/>
          <p14:tracePt t="9840" x="1438275" y="2333625"/>
          <p14:tracePt t="9848" x="1520825" y="2317750"/>
          <p14:tracePt t="9864" x="1730375" y="2251075"/>
          <p14:tracePt t="9882" x="2038350" y="2124075"/>
          <p14:tracePt t="9899" x="2228850" y="2038350"/>
          <p14:tracePt t="9931" x="2625725" y="1854200"/>
          <p14:tracePt t="9963" x="2908300" y="1793875"/>
          <p14:tracePt t="9982" x="3076575" y="1758950"/>
          <p14:tracePt t="9997" x="3181350" y="1752600"/>
          <p14:tracePt t="10014" x="3289300" y="1733550"/>
          <p14:tracePt t="10031" x="3368675" y="1714500"/>
          <p14:tracePt t="10047" x="3406775" y="1695450"/>
          <p14:tracePt t="10063" x="3451225" y="1682750"/>
          <p14:tracePt t="10081" x="3514725" y="1663700"/>
          <p14:tracePt t="10096" x="3559175" y="1651000"/>
          <p14:tracePt t="10113" x="3625850" y="1628775"/>
          <p14:tracePt t="10131" x="3695700" y="1609725"/>
          <p14:tracePt t="10147" x="3762375" y="1597025"/>
          <p14:tracePt t="10164" x="3813175" y="1581150"/>
          <p14:tracePt t="10182" x="3921125" y="1530350"/>
          <p14:tracePt t="10197" x="3978275" y="1492250"/>
          <p14:tracePt t="10213" x="4016375" y="1466850"/>
          <p14:tracePt t="10231" x="4044950" y="1450975"/>
          <p14:tracePt t="10246" x="4054475" y="1441450"/>
          <p14:tracePt t="10263" x="4054475" y="1425575"/>
          <p14:tracePt t="10280" x="4054475" y="1416050"/>
          <p14:tracePt t="10296" x="4048125" y="1409700"/>
          <p14:tracePt t="10313" x="4025900" y="1400175"/>
          <p14:tracePt t="10330" x="3965575" y="1393825"/>
          <p14:tracePt t="10347" x="3921125" y="1393825"/>
          <p14:tracePt t="10363" x="3876675" y="1393825"/>
          <p14:tracePt t="10381" x="3813175" y="1393825"/>
          <p14:tracePt t="10396" x="3784600" y="1393825"/>
          <p14:tracePt t="10413" x="3762375" y="1387475"/>
          <p14:tracePt t="10431" x="3705225" y="1362075"/>
          <p14:tracePt t="10446" x="3660775" y="1349375"/>
          <p14:tracePt t="10463" x="3622675" y="1336675"/>
          <p14:tracePt t="10481" x="3559175" y="1311275"/>
          <p14:tracePt t="10497" x="3511550" y="1298575"/>
          <p14:tracePt t="10513" x="3460750" y="1292225"/>
          <p14:tracePt t="10530" x="3390900" y="1292225"/>
          <p14:tracePt t="10546" x="3368675" y="1292225"/>
          <p14:tracePt t="10563" x="3340100" y="1292225"/>
          <p14:tracePt t="10581" x="3324225" y="1292225"/>
          <p14:tracePt t="10597" x="3314700" y="1292225"/>
          <p14:tracePt t="10614" x="3305175" y="1295400"/>
          <p14:tracePt t="10631" x="3286125" y="1304925"/>
          <p14:tracePt t="10646" x="3276600" y="1320800"/>
          <p14:tracePt t="10663" x="3267075" y="1330325"/>
          <p14:tracePt t="10680" x="3251200" y="1343025"/>
          <p14:tracePt t="10697" x="3235325" y="1355725"/>
          <p14:tracePt t="10714" x="3235325" y="1368425"/>
          <p14:tracePt t="10731" x="3235325" y="1384300"/>
          <p14:tracePt t="10747" x="3235325" y="1393825"/>
          <p14:tracePt t="10764" x="3235325" y="1403350"/>
          <p14:tracePt t="10780" x="3235325" y="1422400"/>
          <p14:tracePt t="10796" x="3235325" y="1431925"/>
          <p14:tracePt t="10813" x="3248025" y="1444625"/>
          <p14:tracePt t="10830" x="3286125" y="1489075"/>
          <p14:tracePt t="10847" x="3333750" y="1514475"/>
          <p14:tracePt t="10864" x="3387725" y="1539875"/>
          <p14:tracePt t="10881" x="3444875" y="1558925"/>
          <p14:tracePt t="10897" x="3460750" y="1571625"/>
          <p14:tracePt t="10913" x="3470275" y="1571625"/>
          <p14:tracePt t="10930" x="3479800" y="1571625"/>
          <p14:tracePt t="10946" x="3486150" y="1571625"/>
          <p14:tracePt t="10963" x="3502025" y="1574800"/>
          <p14:tracePt t="10980" x="3514725" y="1581150"/>
          <p14:tracePt t="10996" x="3524250" y="1584325"/>
          <p14:tracePt t="11013" x="3530600" y="1584325"/>
          <p14:tracePt t="11030" x="3533775" y="1584325"/>
          <p14:tracePt t="11145" x="3533775" y="1577975"/>
          <p14:tracePt t="11152" x="3533775" y="1574800"/>
          <p14:tracePt t="11163" x="3533775" y="1562100"/>
          <p14:tracePt t="11180" x="3533775" y="1524000"/>
          <p14:tracePt t="11196" x="3533775" y="1501775"/>
          <p14:tracePt t="11213" x="3533775" y="1479550"/>
          <p14:tracePt t="11229" x="3533775" y="1463675"/>
          <p14:tracePt t="11246" x="3533775" y="1454150"/>
          <p14:tracePt t="11295" x="3527425" y="1454150"/>
          <p14:tracePt t="11301" x="3524250" y="1454150"/>
          <p14:tracePt t="11314" x="3517900" y="1454150"/>
          <p14:tracePt t="11330" x="3505200" y="1454150"/>
          <p14:tracePt t="11346" x="3489325" y="1454150"/>
          <p14:tracePt t="11363" x="3479800" y="1454150"/>
          <p14:tracePt t="11379" x="3463925" y="1460500"/>
          <p14:tracePt t="11396" x="3454400" y="1470025"/>
          <p14:tracePt t="11413" x="3432175" y="1489075"/>
          <p14:tracePt t="11430" x="3397250" y="1504950"/>
          <p14:tracePt t="11447" x="3365500" y="1524000"/>
          <p14:tracePt t="11463" x="3343275" y="1536700"/>
          <p14:tracePt t="11479" x="3314700" y="1558925"/>
          <p14:tracePt t="11496" x="3305175" y="1568450"/>
          <p14:tracePt t="11514" x="3295650" y="1577975"/>
          <p14:tracePt t="11530" x="3279775" y="1597025"/>
          <p14:tracePt t="11547" x="3263900" y="1609725"/>
          <p14:tracePt t="11564" x="3263900" y="1619250"/>
          <p14:tracePt t="11580" x="3263900" y="1631950"/>
          <p14:tracePt t="11613" x="3263900" y="1638300"/>
          <p14:tracePt t="11629" x="3292475" y="1638300"/>
          <p14:tracePt t="11647" x="3346450" y="1638300"/>
          <p14:tracePt t="11664" x="3406775" y="1638300"/>
          <p14:tracePt t="11680" x="3476625" y="1638300"/>
          <p14:tracePt t="11697" x="3498850" y="1638300"/>
          <p14:tracePt t="11714" x="3524250" y="1638300"/>
          <p14:tracePt t="11730" x="3533775" y="1638300"/>
          <p14:tracePt t="11746" x="3556000" y="1638300"/>
          <p14:tracePt t="11764" x="3622675" y="1638300"/>
          <p14:tracePt t="11780" x="3683000" y="1638300"/>
          <p14:tracePt t="11796" x="3727450" y="1638300"/>
          <p14:tracePt t="11814" x="3756025" y="1657350"/>
          <p14:tracePt t="11830" x="3771900" y="1657350"/>
          <p14:tracePt t="11847" x="3781425" y="1657350"/>
          <p14:tracePt t="11930" x="3781425" y="1654175"/>
          <p14:tracePt t="11937" x="3781425" y="1644650"/>
          <p14:tracePt t="11947" x="3781425" y="1638300"/>
          <p14:tracePt t="11964" x="3765550" y="1619250"/>
          <p14:tracePt t="11980" x="3752850" y="1587500"/>
          <p14:tracePt t="11996" x="3740150" y="1565275"/>
          <p14:tracePt t="12013" x="3721100" y="1524000"/>
          <p14:tracePt t="12030" x="3705225" y="1498600"/>
          <p14:tracePt t="12046" x="3679825" y="1460500"/>
          <p14:tracePt t="12063" x="3654425" y="1428750"/>
          <p14:tracePt t="12079" x="3584575" y="1365250"/>
          <p14:tracePt t="12096" x="3543300" y="1336675"/>
          <p14:tracePt t="12114" x="3502025" y="1308100"/>
          <p14:tracePt t="12130" x="3482975" y="1295400"/>
          <p14:tracePt t="12146" x="3473450" y="1285875"/>
          <p14:tracePt t="12163" x="3460750" y="1285875"/>
          <p14:tracePt t="12179" x="3444875" y="1285875"/>
          <p14:tracePt t="12196" x="3429000" y="1285875"/>
          <p14:tracePt t="12214" x="3387725" y="1285875"/>
          <p14:tracePt t="12230" x="3365500" y="1285875"/>
          <p14:tracePt t="12247" x="3336925" y="1285875"/>
          <p14:tracePt t="12264" x="3305175" y="1289050"/>
          <p14:tracePt t="12280" x="3273425" y="1301750"/>
          <p14:tracePt t="12297" x="3251200" y="1311275"/>
          <p14:tracePt t="12313" x="3190875" y="1346200"/>
          <p14:tracePt t="12330" x="3146425" y="1365250"/>
          <p14:tracePt t="12346" x="3114675" y="1390650"/>
          <p14:tracePt t="12363" x="3079750" y="1412875"/>
          <p14:tracePt t="12380" x="3070225" y="1422400"/>
          <p14:tracePt t="12397" x="3070225" y="1444625"/>
          <p14:tracePt t="12414" x="3136900" y="1508125"/>
          <p14:tracePt t="12430" x="3219450" y="1562100"/>
          <p14:tracePt t="12447" x="3298825" y="1603375"/>
          <p14:tracePt t="12463" x="3403600" y="1654175"/>
          <p14:tracePt t="12479" x="3473450" y="1692275"/>
          <p14:tracePt t="12496" x="3536950" y="1708150"/>
          <p14:tracePt t="12514" x="3600450" y="1727200"/>
          <p14:tracePt t="12530" x="3654425" y="1727200"/>
          <p14:tracePt t="12547" x="3698875" y="1727200"/>
          <p14:tracePt t="12563" x="3746500" y="1717675"/>
          <p14:tracePt t="12580" x="3778250" y="1704975"/>
          <p14:tracePt t="12596" x="3787775" y="1689100"/>
          <p14:tracePt t="12613" x="3797300" y="1676400"/>
          <p14:tracePt t="12629" x="3797300" y="1660525"/>
          <p14:tracePt t="12646" x="3794125" y="1631950"/>
          <p14:tracePt t="12650" x="3787775" y="1619250"/>
          <p14:tracePt t="12664" x="3768725" y="1571625"/>
          <p14:tracePt t="12680" x="3736975" y="1539875"/>
          <p14:tracePt t="12697" x="3711575" y="1501775"/>
          <p14:tracePt t="12713" x="3651250" y="1457325"/>
          <p14:tracePt t="12729" x="3603625" y="1422400"/>
          <p14:tracePt t="12746" x="3571875" y="1403350"/>
          <p14:tracePt t="12763" x="3521075" y="1384300"/>
          <p14:tracePt t="12780" x="3498850" y="1365250"/>
          <p14:tracePt t="12797" x="3473450" y="1362075"/>
          <p14:tracePt t="12813" x="3460750" y="1355725"/>
          <p14:tracePt t="12830" x="3451225" y="1355725"/>
          <p14:tracePt t="12846" x="3441700" y="1355725"/>
          <p14:tracePt t="12863" x="3416300" y="1355725"/>
          <p14:tracePt t="12880" x="3403600" y="1355725"/>
          <p14:tracePt t="12896" x="3394075" y="1358900"/>
          <p14:tracePt t="12913" x="3375025" y="1377950"/>
          <p14:tracePt t="12930" x="3365500" y="1390650"/>
          <p14:tracePt t="12947" x="3352800" y="1400175"/>
          <p14:tracePt t="12963" x="3352800" y="1412875"/>
          <p14:tracePt t="12980" x="3352800" y="1428750"/>
          <p14:tracePt t="13042" x="3352800" y="1435100"/>
          <p14:tracePt t="13150" x="3352800" y="1438275"/>
          <p14:tracePt t="15995" x="3375025" y="1463675"/>
          <p14:tracePt t="16002" x="3441700" y="1517650"/>
          <p14:tracePt t="16013" x="3505200" y="1571625"/>
          <p14:tracePt t="16031" x="3813175" y="1841500"/>
          <p14:tracePt t="16053" x="4371975" y="2212975"/>
          <p14:tracePt t="16069" x="4676775" y="2422525"/>
          <p14:tracePt t="16089" x="5102225" y="2654300"/>
          <p14:tracePt t="16115" x="5537200" y="2797175"/>
          <p14:tracePt t="16148" x="5892800" y="2825750"/>
          <p14:tracePt t="16164" x="6042025" y="2809875"/>
          <p14:tracePt t="16166" x="6092825" y="2794000"/>
          <p14:tracePt t="16179" x="6213475" y="2749550"/>
          <p14:tracePt t="16195" x="6337300" y="2689225"/>
          <p14:tracePt t="16213" x="6416675" y="2641600"/>
          <p14:tracePt t="16229" x="6496050" y="2540000"/>
          <p14:tracePt t="16246" x="6511925" y="2444750"/>
          <p14:tracePt t="16263" x="6489700" y="2314575"/>
          <p14:tracePt t="16282" x="6451600" y="2241550"/>
          <p14:tracePt t="16580" x="6461125" y="2251075"/>
          <p14:tracePt t="16587" x="6473825" y="2257425"/>
          <p14:tracePt t="16596" x="6483350" y="2257425"/>
          <p14:tracePt t="16612" x="6521450" y="2241550"/>
          <p14:tracePt t="16629" x="6616700" y="2127250"/>
          <p14:tracePt t="16645" x="6686550" y="2012950"/>
          <p14:tracePt t="16663" x="6769100" y="1866900"/>
          <p14:tracePt t="16679" x="6858000" y="1670050"/>
          <p14:tracePt t="16696" x="6889750" y="1584325"/>
          <p14:tracePt t="16713" x="6921500" y="1495425"/>
          <p14:tracePt t="16729" x="6956425" y="1349375"/>
          <p14:tracePt t="16746" x="6962775" y="1276350"/>
          <p14:tracePt t="16763" x="6969125" y="1216025"/>
          <p14:tracePt t="16779" x="6988175" y="1136650"/>
          <p14:tracePt t="16796" x="7026275" y="1076325"/>
          <p14:tracePt t="16813" x="7054850" y="1009650"/>
          <p14:tracePt t="16829" x="7092950" y="946150"/>
          <p14:tracePt t="16846" x="7105650" y="914400"/>
          <p14:tracePt t="16863" x="7112000" y="892175"/>
          <p14:tracePt t="16880" x="7112000" y="876300"/>
          <p14:tracePt t="16896" x="7112000" y="866775"/>
          <p14:tracePt t="16929" x="7115175" y="866775"/>
          <p14:tracePt t="16946" x="7127875" y="866775"/>
          <p14:tracePt t="16962" x="7140575" y="866775"/>
          <p14:tracePt t="16979" x="7162800" y="866775"/>
          <p14:tracePt t="16996" x="7181850" y="866775"/>
          <p14:tracePt t="17013" x="7245350" y="866775"/>
          <p14:tracePt t="17029" x="7305675" y="869950"/>
          <p14:tracePt t="17047" x="7378700" y="869950"/>
          <p14:tracePt t="17064" x="7473950" y="866775"/>
          <p14:tracePt t="17079" x="7537450" y="854075"/>
          <p14:tracePt t="17096" x="7575550" y="835025"/>
          <p14:tracePt t="17114" x="7645400" y="815975"/>
          <p14:tracePt t="17130" x="7708900" y="800100"/>
          <p14:tracePt t="17146" x="7772400" y="793750"/>
          <p14:tracePt t="17164" x="7842250" y="793750"/>
          <p14:tracePt t="17179" x="7896225" y="793750"/>
          <p14:tracePt t="17196" x="7947025" y="793750"/>
          <p14:tracePt t="17200" x="7966075" y="787400"/>
          <p14:tracePt t="17214" x="8010525" y="787400"/>
          <p14:tracePt t="17230" x="8039100" y="787400"/>
          <p14:tracePt t="17246" x="8083550" y="787400"/>
          <p14:tracePt t="17264" x="8153400" y="787400"/>
          <p14:tracePt t="17279" x="8223250" y="800100"/>
          <p14:tracePt t="17295" x="8334375" y="831850"/>
          <p14:tracePt t="17313" x="8486775" y="917575"/>
          <p14:tracePt t="17329" x="8556625" y="971550"/>
          <p14:tracePt t="17346" x="8607425" y="1022350"/>
          <p14:tracePt t="17363" x="8680450" y="1095375"/>
          <p14:tracePt t="17379" x="8718550" y="1133475"/>
          <p14:tracePt t="17396" x="8785225" y="1216025"/>
          <p14:tracePt t="17413" x="8880475" y="1390650"/>
          <p14:tracePt t="17429" x="8921750" y="1470025"/>
          <p14:tracePt t="17447" x="8943975" y="1536700"/>
          <p14:tracePt t="17464" x="8966200" y="1647825"/>
          <p14:tracePt t="17479" x="8985250" y="1701800"/>
          <p14:tracePt t="17496" x="8994775" y="1758950"/>
          <p14:tracePt t="17513" x="8994775" y="1812925"/>
          <p14:tracePt t="17529" x="8994775" y="1835150"/>
          <p14:tracePt t="17546" x="8994775" y="1863725"/>
          <p14:tracePt t="17563" x="8991600" y="1911350"/>
          <p14:tracePt t="17579" x="8972550" y="1943100"/>
          <p14:tracePt t="17596" x="8959850" y="1987550"/>
          <p14:tracePt t="17613" x="8940800" y="2038350"/>
          <p14:tracePt t="17629" x="8928100" y="2066925"/>
          <p14:tracePt t="17646" x="8909050" y="2098675"/>
          <p14:tracePt t="17663" x="8893175" y="2133600"/>
          <p14:tracePt t="17680" x="8880475" y="2149475"/>
          <p14:tracePt t="17696" x="8870950" y="2165350"/>
          <p14:tracePt t="17713" x="8848725" y="2193925"/>
          <p14:tracePt t="17730" x="8832850" y="2206625"/>
          <p14:tracePt t="17746" x="8820150" y="2228850"/>
          <p14:tracePt t="17763" x="8778875" y="2266950"/>
          <p14:tracePt t="17779" x="8753475" y="2292350"/>
          <p14:tracePt t="17796" x="8715375" y="2324100"/>
          <p14:tracePt t="17812" x="8626475" y="2390775"/>
          <p14:tracePt t="17829" x="8559800" y="2419350"/>
          <p14:tracePt t="17846" x="8515350" y="2444750"/>
          <p14:tracePt t="17863" x="8448675" y="2486025"/>
          <p14:tracePt t="17879" x="8416925" y="2495550"/>
          <p14:tracePt t="17896" x="8372475" y="2511425"/>
          <p14:tracePt t="17913" x="8312150" y="2511425"/>
          <p14:tracePt t="17930" x="8267700" y="2511425"/>
          <p14:tracePt t="17946" x="8245475" y="2511425"/>
          <p14:tracePt t="17962" x="8204200" y="2511425"/>
          <p14:tracePt t="17979" x="8194675" y="2511425"/>
          <p14:tracePt t="17995" x="8185150" y="2511425"/>
          <p14:tracePt t="18012" x="8169275" y="2511425"/>
          <p14:tracePt t="18029" x="8156575" y="2511425"/>
          <p14:tracePt t="18046" x="8134350" y="2508250"/>
          <p14:tracePt t="18063" x="8089900" y="2489200"/>
          <p14:tracePt t="18079" x="8067675" y="2476500"/>
          <p14:tracePt t="18095" x="8035925" y="2470150"/>
          <p14:tracePt t="18113" x="8010525" y="2470150"/>
          <p14:tracePt t="18130" x="8001000" y="2470150"/>
          <p14:tracePt t="18147" x="7985125" y="2454275"/>
          <p14:tracePt t="18713" x="7947025" y="2425700"/>
          <p14:tracePt t="18719" x="7874000" y="2387600"/>
          <p14:tracePt t="18729" x="7800975" y="2343150"/>
          <p14:tracePt t="18747" x="7607300" y="2270125"/>
          <p14:tracePt t="18763" x="7480300" y="2263775"/>
          <p14:tracePt t="18779" x="7346950" y="2295525"/>
          <p14:tracePt t="18813" x="7045325" y="2508250"/>
          <p14:tracePt t="18850" x="6489700" y="3032125"/>
          <p14:tracePt t="18866" x="6232525" y="3267075"/>
          <p14:tracePt t="18883" x="5953125" y="3505200"/>
          <p14:tracePt t="18899" x="5813425" y="3635375"/>
          <p14:tracePt t="18914" x="5708650" y="3740150"/>
          <p14:tracePt t="18929" x="5622925" y="3816350"/>
          <p14:tracePt t="18945" x="5562600" y="3879850"/>
          <p14:tracePt t="18962" x="5483225" y="3943350"/>
          <p14:tracePt t="18979" x="5422900" y="3994150"/>
          <p14:tracePt t="18997" x="5340350" y="4070350"/>
          <p14:tracePt t="19013" x="5295900" y="4117975"/>
          <p14:tracePt t="19030" x="5267325" y="4143375"/>
          <p14:tracePt t="19046" x="5229225" y="4181475"/>
          <p14:tracePt t="19062" x="5213350" y="4191000"/>
          <p14:tracePt t="19079" x="5203825" y="4200525"/>
          <p14:tracePt t="19096" x="5187950" y="4206875"/>
          <p14:tracePt t="19113" x="5178425" y="4206875"/>
          <p14:tracePt t="19129" x="5149850" y="4184650"/>
          <p14:tracePt t="19147" x="5127625" y="4092575"/>
          <p14:tracePt t="19163" x="5133975" y="3956050"/>
          <p14:tracePt t="19179" x="5159375" y="3825875"/>
          <p14:tracePt t="19196" x="5245100" y="3651250"/>
          <p14:tracePt t="19212" x="5324475" y="3546475"/>
          <p14:tracePt t="19229" x="5375275" y="3495675"/>
          <p14:tracePt t="19247" x="5410200" y="3441700"/>
          <p14:tracePt t="19262" x="5422900" y="3432175"/>
          <p14:tracePt t="19279" x="5435600" y="3422650"/>
          <p14:tracePt t="19296" x="5445125" y="3400425"/>
          <p14:tracePt t="19312" x="5445125" y="3390900"/>
          <p14:tracePt t="19329" x="5448300" y="3381375"/>
          <p14:tracePt t="19346" x="5464175" y="3362325"/>
          <p14:tracePt t="19362" x="5480050" y="3349625"/>
          <p14:tracePt t="19379" x="5489575" y="3340100"/>
          <p14:tracePt t="19396" x="5505450" y="3321050"/>
          <p14:tracePt t="19412" x="5518150" y="3289300"/>
          <p14:tracePt t="19429" x="5537200" y="3267075"/>
          <p14:tracePt t="19446" x="5565775" y="3222625"/>
          <p14:tracePt t="19463" x="5600700" y="3184525"/>
          <p14:tracePt t="19479" x="5616575" y="3159125"/>
          <p14:tracePt t="19496" x="5635625" y="3124200"/>
          <p14:tracePt t="19512" x="5638800" y="3114675"/>
          <p14:tracePt t="19529" x="5638800" y="3105150"/>
          <p14:tracePt t="19545" x="5638800" y="3101975"/>
          <p14:tracePt t="19745" x="5638800" y="3111500"/>
          <p14:tracePt t="19753" x="5632450" y="3117850"/>
          <p14:tracePt t="19762" x="5629275" y="3121025"/>
          <p14:tracePt t="19779" x="5613400" y="3133725"/>
          <p14:tracePt t="19796" x="5603875" y="3146425"/>
          <p14:tracePt t="19813" x="5597525" y="3162300"/>
          <p14:tracePt t="19830" x="5597525" y="3171825"/>
          <p14:tracePt t="19845" x="5597525" y="3187700"/>
          <p14:tracePt t="19863" x="5597525" y="3197225"/>
          <p14:tracePt t="19879" x="5597525" y="3213100"/>
          <p14:tracePt t="19896" x="5597525" y="3225800"/>
          <p14:tracePt t="19913" x="5597525" y="3235325"/>
          <p14:tracePt t="19930" x="5597525" y="3244850"/>
          <p14:tracePt t="19946" x="5597525" y="3267075"/>
          <p14:tracePt t="19962" x="5597525" y="3276600"/>
          <p14:tracePt t="19980" x="5597525" y="3286125"/>
          <p14:tracePt t="19996" x="5597525" y="3302000"/>
          <p14:tracePt t="20013" x="5597525" y="3314700"/>
          <p14:tracePt t="20052" x="5597525" y="3321050"/>
          <p14:tracePt t="20716" x="5616575" y="3317875"/>
          <p14:tracePt t="20723" x="5645150" y="3311525"/>
          <p14:tracePt t="20731" x="5680075" y="3305175"/>
          <p14:tracePt t="20745" x="5727700" y="3282950"/>
          <p14:tracePt t="20762" x="5765800" y="3251200"/>
          <p14:tracePt t="20780" x="5848350" y="3216275"/>
          <p14:tracePt t="20812" x="5978525" y="3171825"/>
          <p14:tracePt t="20846" x="6038850" y="3165475"/>
          <p14:tracePt t="20862" x="6048375" y="3165475"/>
          <p14:tracePt t="20908" x="6051550" y="3165475"/>
          <p14:tracePt t="20950" x="6051550" y="3168650"/>
          <p14:tracePt t="20958" x="6051550" y="3171825"/>
          <p14:tracePt t="20965" x="6051550" y="3178175"/>
          <p14:tracePt t="20979" x="6051550" y="3187700"/>
          <p14:tracePt t="20995" x="6051550" y="3194050"/>
          <p14:tracePt t="21012" x="6051550" y="3197225"/>
          <p14:tracePt t="21051" x="6051550" y="3203575"/>
          <p14:tracePt t="21073" x="6051550" y="3206750"/>
          <p14:tracePt t="21080" x="6051550" y="3213100"/>
          <p14:tracePt t="21096" x="6042025" y="3222625"/>
          <p14:tracePt t="21113" x="6029325" y="3238500"/>
          <p14:tracePt t="21129" x="6016625" y="3251200"/>
          <p14:tracePt t="21146" x="6000750" y="3263900"/>
          <p14:tracePt t="21162" x="5991225" y="3273425"/>
          <p14:tracePt t="21179" x="5984875" y="3286125"/>
          <p14:tracePt t="21245" x="5988050" y="3286125"/>
          <p14:tracePt t="21251" x="5991225" y="3279775"/>
          <p14:tracePt t="21263" x="5997575" y="3276600"/>
          <p14:tracePt t="21279" x="6016625" y="3260725"/>
          <p14:tracePt t="21295" x="6026150" y="3251200"/>
          <p14:tracePt t="21312" x="6038850" y="3241675"/>
          <p14:tracePt t="21329" x="6051550" y="3241675"/>
          <p14:tracePt t="21346" x="6067425" y="3241675"/>
          <p14:tracePt t="21363" x="6076950" y="3241675"/>
          <p14:tracePt t="21379" x="6096000" y="3241675"/>
          <p14:tracePt t="21395" x="6127750" y="3241675"/>
          <p14:tracePt t="21412" x="6146800" y="3241675"/>
          <p14:tracePt t="21429" x="6188075" y="3241675"/>
          <p14:tracePt t="21445" x="6210300" y="3241675"/>
          <p14:tracePt t="21462" x="6238875" y="3241675"/>
          <p14:tracePt t="21479" x="6276975" y="3216275"/>
          <p14:tracePt t="21496" x="6299200" y="3209925"/>
          <p14:tracePt t="21513" x="6308725" y="3200400"/>
          <p14:tracePt t="21529" x="6321425" y="3200400"/>
          <p14:tracePt t="21546" x="6350000" y="3200400"/>
          <p14:tracePt t="21563" x="6372225" y="3200400"/>
          <p14:tracePt t="21579" x="6413500" y="3200400"/>
          <p14:tracePt t="21595" x="6432550" y="3200400"/>
          <p14:tracePt t="21613" x="6464300" y="3203575"/>
          <p14:tracePt t="21629" x="6483350" y="3219450"/>
          <p14:tracePt t="21645" x="6499225" y="3235325"/>
          <p14:tracePt t="21663" x="6530975" y="3248025"/>
          <p14:tracePt t="21679" x="6572250" y="3273425"/>
          <p14:tracePt t="21696" x="6597650" y="3295650"/>
          <p14:tracePt t="21712" x="6623050" y="3321050"/>
          <p14:tracePt t="21728" x="6657975" y="3359150"/>
          <p14:tracePt t="21746" x="6673850" y="3375025"/>
          <p14:tracePt t="21762" x="6689725" y="3384550"/>
          <p14:tracePt t="21778" x="6718300" y="3413125"/>
          <p14:tracePt t="21795" x="6759575" y="3438525"/>
          <p14:tracePt t="21812" x="6797675" y="3479800"/>
          <p14:tracePt t="21829" x="6880225" y="3552825"/>
          <p14:tracePt t="21846" x="6921500" y="3594100"/>
          <p14:tracePt t="21863" x="6950075" y="3641725"/>
          <p14:tracePt t="21879" x="6981825" y="3692525"/>
          <p14:tracePt t="21895" x="6994525" y="3721100"/>
          <p14:tracePt t="21912" x="7000875" y="3752850"/>
          <p14:tracePt t="21928" x="7010400" y="3787775"/>
          <p14:tracePt t="21945" x="7010400" y="3832225"/>
          <p14:tracePt t="21962" x="7023100" y="3876675"/>
          <p14:tracePt t="21979" x="7029450" y="3930650"/>
          <p14:tracePt t="21996" x="7035800" y="3952875"/>
          <p14:tracePt t="22013" x="7035800" y="3994150"/>
          <p14:tracePt t="22028" x="7035800" y="4003675"/>
          <p14:tracePt t="22045" x="7035800" y="4013200"/>
          <p14:tracePt t="22063" x="7035800" y="4029075"/>
          <p14:tracePt t="22078" x="7035800" y="4044950"/>
          <p14:tracePt t="22096" x="7035800" y="4054475"/>
          <p14:tracePt t="22113" x="7035800" y="4067175"/>
          <p14:tracePt t="22129" x="7035800" y="4076700"/>
          <p14:tracePt t="22145" x="7016750" y="4092575"/>
          <p14:tracePt t="22163" x="7000875" y="4121150"/>
          <p14:tracePt t="22179" x="6991350" y="4130675"/>
          <p14:tracePt t="22196" x="6991350" y="4146550"/>
          <p14:tracePt t="22213" x="6985000" y="4162425"/>
          <p14:tracePt t="22229" x="6985000" y="4171950"/>
          <p14:tracePt t="22246" x="6981825" y="4181475"/>
          <p14:tracePt t="22249" x="6981825" y="4191000"/>
          <p14:tracePt t="22263" x="6965950" y="4203700"/>
          <p14:tracePt t="22279" x="6956425" y="4213225"/>
          <p14:tracePt t="22295" x="6950075" y="4222750"/>
          <p14:tracePt t="22313" x="6937375" y="4241800"/>
          <p14:tracePt t="22329" x="6927850" y="4251325"/>
          <p14:tracePt t="22345" x="6915150" y="4260850"/>
          <p14:tracePt t="22363" x="6902450" y="4276725"/>
          <p14:tracePt t="22379" x="6889750" y="4292600"/>
          <p14:tracePt t="22395" x="6880225" y="4302125"/>
          <p14:tracePt t="22412" x="6854825" y="4318000"/>
          <p14:tracePt t="22429" x="6838950" y="4327525"/>
          <p14:tracePt t="22445" x="6829425" y="4343400"/>
          <p14:tracePt t="22463" x="6807200" y="4359275"/>
          <p14:tracePt t="22479" x="6797675" y="4359275"/>
          <p14:tracePt t="22495" x="6788150" y="4359275"/>
          <p14:tracePt t="22513" x="6772275" y="4365625"/>
          <p14:tracePt t="22528" x="6756400" y="4368800"/>
          <p14:tracePt t="22545" x="6746875" y="4378325"/>
          <p14:tracePt t="22562" x="6734175" y="4394200"/>
          <p14:tracePt t="22578" x="6724650" y="4400550"/>
          <p14:tracePt t="22595" x="6708775" y="4410075"/>
          <p14:tracePt t="22613" x="6699250" y="4410075"/>
          <p14:tracePt t="22629" x="6692900" y="4413250"/>
          <p14:tracePt t="22646" x="6692900" y="4419600"/>
          <p14:tracePt t="22662" x="6683375" y="4429125"/>
          <p14:tracePt t="22678" x="6683375" y="4445000"/>
          <p14:tracePt t="22695" x="6673850" y="4454525"/>
          <p14:tracePt t="22712" x="6657975" y="4470400"/>
          <p14:tracePt t="22729" x="6651625" y="4479925"/>
          <p14:tracePt t="22746" x="6651625" y="4495800"/>
          <p14:tracePt t="22763" x="6648450" y="4508500"/>
          <p14:tracePt t="22779" x="6648450" y="4514850"/>
          <p14:tracePt t="22798" x="6642100" y="4514850"/>
          <p14:tracePt t="22812" x="6642100" y="4524375"/>
          <p14:tracePt t="22828" x="6638925" y="4527550"/>
          <p14:tracePt t="22845" x="6632575" y="4543425"/>
          <p14:tracePt t="22863" x="6632575" y="4559300"/>
          <p14:tracePt t="22879" x="6629400" y="4568825"/>
          <p14:tracePt t="22896" x="6629400" y="4578350"/>
          <p14:tracePt t="22913" x="6623050" y="4594225"/>
          <p14:tracePt t="22929" x="6613525" y="4597400"/>
          <p14:tracePt t="22945" x="6607175" y="4603750"/>
          <p14:tracePt t="22962" x="6604000" y="4606925"/>
          <p14:tracePt t="22978" x="6594475" y="4616450"/>
          <p14:tracePt t="22995" x="6588125" y="4625975"/>
          <p14:tracePt t="23012" x="6578600" y="4648200"/>
          <p14:tracePt t="23029" x="6572250" y="4657725"/>
          <p14:tracePt t="23046" x="6572250" y="4667250"/>
          <p14:tracePt t="23063" x="6562725" y="4683125"/>
          <p14:tracePt t="23079" x="6562725" y="4699000"/>
          <p14:tracePt t="23095" x="6559550" y="4708525"/>
          <p14:tracePt t="23112" x="6553200" y="4721225"/>
          <p14:tracePt t="23129" x="6553200" y="4730750"/>
          <p14:tracePt t="23146" x="6553200" y="4746625"/>
          <p14:tracePt t="23163" x="6553200" y="4756150"/>
          <p14:tracePt t="23669" x="6556375" y="4749800"/>
          <p14:tracePt t="23676" x="6562725" y="4737100"/>
          <p14:tracePt t="23684" x="6565900" y="4724400"/>
          <p14:tracePt t="23697" x="6594475" y="4679950"/>
          <p14:tracePt t="23713" x="6626225" y="4632325"/>
          <p14:tracePt t="23729" x="6651625" y="4594225"/>
          <p14:tracePt t="23745" x="6664325" y="4556125"/>
          <p14:tracePt t="23778" x="6705600" y="4502150"/>
          <p14:tracePt t="23812" x="6721475" y="4476750"/>
          <p14:tracePt t="23829" x="6731000" y="4467225"/>
          <p14:tracePt t="23847" x="6746875" y="4448175"/>
          <p14:tracePt t="23863" x="6759575" y="4425950"/>
          <p14:tracePt t="23879" x="6769100" y="4387850"/>
          <p14:tracePt t="23896" x="6797675" y="4321175"/>
          <p14:tracePt t="23912" x="6810375" y="4286250"/>
          <p14:tracePt t="23929" x="6816725" y="4238625"/>
          <p14:tracePt t="23946" x="6816725" y="4184650"/>
          <p14:tracePt t="23963" x="6816725" y="4140200"/>
          <p14:tracePt t="23979" x="6816725" y="4111625"/>
          <p14:tracePt t="23996" x="6816725" y="4025900"/>
          <p14:tracePt t="24012" x="6816725" y="3965575"/>
          <p14:tracePt t="24028" x="6816725" y="3924300"/>
          <p14:tracePt t="24045" x="6816725" y="3876675"/>
          <p14:tracePt t="24062" x="6816725" y="3860800"/>
          <p14:tracePt t="24079" x="6816725" y="3848100"/>
          <p14:tracePt t="24097" x="6816725" y="3829050"/>
          <p14:tracePt t="24113" x="6816725" y="3819525"/>
          <p14:tracePt t="24129" x="6816725" y="3810000"/>
          <p14:tracePt t="24145" x="6807200" y="3790950"/>
          <p14:tracePt t="24162" x="6797675" y="3759200"/>
          <p14:tracePt t="24178" x="6778625" y="3749675"/>
          <p14:tracePt t="24195" x="6743700" y="3717925"/>
          <p14:tracePt t="24212" x="6715125" y="3708400"/>
          <p14:tracePt t="24229" x="6683375" y="3695700"/>
          <p14:tracePt t="24246" x="6619875" y="3676650"/>
          <p14:tracePt t="24262" x="6572250" y="3648075"/>
          <p14:tracePt t="24279" x="6534150" y="3622675"/>
          <p14:tracePt t="24282" x="6515100" y="3609975"/>
          <p14:tracePt t="24295" x="6467475" y="3578225"/>
          <p14:tracePt t="24312" x="6400800" y="3546475"/>
          <p14:tracePt t="24328" x="6330950" y="3508375"/>
          <p14:tracePt t="24345" x="6232525" y="3432175"/>
          <p14:tracePt t="24361" x="6162675" y="3384550"/>
          <p14:tracePt t="24378" x="6089650" y="3330575"/>
          <p14:tracePt t="24395" x="6032500" y="3276600"/>
          <p14:tracePt t="24412" x="6007100" y="3260725"/>
          <p14:tracePt t="24429" x="5984875" y="3248025"/>
          <p14:tracePt t="24445" x="5962650" y="3225800"/>
          <p14:tracePt t="24462" x="5953125" y="3225800"/>
          <p14:tracePt t="24478" x="5943600" y="3225800"/>
          <p14:tracePt t="24496" x="5937250" y="3219450"/>
          <p14:tracePt t="24529" x="5921375" y="3219450"/>
          <p14:tracePt t="24545" x="5908675" y="3219450"/>
          <p14:tracePt t="24675" x="5915025" y="3219450"/>
          <p14:tracePt t="24682" x="5918200" y="3219450"/>
          <p14:tracePt t="24695" x="5956300" y="3228975"/>
          <p14:tracePt t="24712" x="6000750" y="3248025"/>
          <p14:tracePt t="24728" x="6038850" y="3260725"/>
          <p14:tracePt t="24745" x="6102350" y="3279775"/>
          <p14:tracePt t="24762" x="6156325" y="3292475"/>
          <p14:tracePt t="24779" x="6200775" y="3311525"/>
          <p14:tracePt t="24795" x="6264275" y="3324225"/>
          <p14:tracePt t="24812" x="6302375" y="3330575"/>
          <p14:tracePt t="24828" x="6330950" y="3330575"/>
          <p14:tracePt t="24845" x="6359525" y="3330575"/>
          <p14:tracePt t="24862" x="6372225" y="3330575"/>
          <p14:tracePt t="24879" x="6381750" y="3336925"/>
          <p14:tracePt t="24895" x="6397625" y="3352800"/>
          <p14:tracePt t="24911" x="6407150" y="3365500"/>
          <p14:tracePt t="24928" x="6423025" y="3378200"/>
          <p14:tracePt t="24946" x="6438900" y="3390900"/>
          <p14:tracePt t="24962" x="6448425" y="3400425"/>
          <p14:tracePt t="24978" x="6457950" y="3416300"/>
          <p14:tracePt t="24995" x="6489700" y="3451225"/>
          <p14:tracePt t="25012" x="6527800" y="3486150"/>
          <p14:tracePt t="25028" x="6569075" y="3524250"/>
          <p14:tracePt t="25045" x="6632575" y="3594100"/>
          <p14:tracePt t="25062" x="6664325" y="3625850"/>
          <p14:tracePt t="25079" x="6689725" y="3651250"/>
          <p14:tracePt t="25096" x="6721475" y="3708400"/>
          <p14:tracePt t="25112" x="6734175" y="3752850"/>
          <p14:tracePt t="25129" x="6746875" y="3806825"/>
          <p14:tracePt t="25145" x="6759575" y="3879850"/>
          <p14:tracePt t="25161" x="6759575" y="3914775"/>
          <p14:tracePt t="25179" x="6759575" y="3943350"/>
          <p14:tracePt t="25195" x="6759575" y="3978275"/>
          <p14:tracePt t="25212" x="6759575" y="4006850"/>
          <p14:tracePt t="25230" x="6759575" y="4048125"/>
          <p14:tracePt t="25246" x="6759575" y="4070350"/>
          <p14:tracePt t="25262" x="6759575" y="4089400"/>
          <p14:tracePt t="25279" x="6759575" y="4121150"/>
          <p14:tracePt t="25295" x="6759575" y="4140200"/>
          <p14:tracePt t="25311" x="6759575" y="4156075"/>
          <p14:tracePt t="25328" x="6759575" y="4178300"/>
          <p14:tracePt t="25345" x="6759575" y="4216400"/>
          <p14:tracePt t="25362" x="6759575" y="4238625"/>
          <p14:tracePt t="25380" x="6759575" y="4260850"/>
          <p14:tracePt t="25395" x="6759575" y="4279900"/>
          <p14:tracePt t="25412" x="6759575" y="4289425"/>
          <p14:tracePt t="25428" x="6759575" y="4302125"/>
          <p14:tracePt t="25445" x="6753225" y="4321175"/>
          <p14:tracePt t="25461" x="6746875" y="4330700"/>
          <p14:tracePt t="25479" x="6737350" y="4356100"/>
          <p14:tracePt t="25495" x="6731000" y="4387850"/>
          <p14:tracePt t="25512" x="6731000" y="4410075"/>
          <p14:tracePt t="25529" x="6731000" y="4445000"/>
          <p14:tracePt t="25545" x="6731000" y="4457700"/>
          <p14:tracePt t="25562" x="6731000" y="4467225"/>
          <p14:tracePt t="25579" x="6718300" y="4489450"/>
          <p14:tracePt t="25595" x="6718300" y="4498975"/>
          <p14:tracePt t="25612" x="6718300" y="4508500"/>
          <p14:tracePt t="25630" x="6708775" y="4524375"/>
          <p14:tracePt t="25646" x="6699250" y="4540250"/>
          <p14:tracePt t="25662" x="6689725" y="4549775"/>
          <p14:tracePt t="25679" x="6667500" y="4565650"/>
          <p14:tracePt t="25695" x="6664325" y="4568825"/>
          <p14:tracePt t="25737" x="6657975" y="4568825"/>
          <p14:tracePt t="25759" x="6657975" y="4562475"/>
          <p14:tracePt t="25766" x="6657975" y="4556125"/>
          <p14:tracePt t="25779" x="6657975" y="4521200"/>
          <p14:tracePt t="25796" x="6661150" y="4483100"/>
          <p14:tracePt t="25812" x="6680200" y="4438650"/>
          <p14:tracePt t="25829" x="6699250" y="4381500"/>
          <p14:tracePt t="25845" x="6711950" y="4359275"/>
          <p14:tracePt t="25862" x="6731000" y="4321175"/>
          <p14:tracePt t="25879" x="6769100" y="4254500"/>
          <p14:tracePt t="25896" x="6788150" y="4216400"/>
          <p14:tracePt t="25912" x="6810375" y="4171950"/>
          <p14:tracePt t="25929" x="6826250" y="4121150"/>
          <p14:tracePt t="25946" x="6838950" y="4098925"/>
          <p14:tracePt t="25962" x="6845300" y="4076700"/>
          <p14:tracePt t="25979" x="6864350" y="4060825"/>
          <p14:tracePt t="25995" x="6870700" y="4044950"/>
          <p14:tracePt t="26012" x="6870700" y="4022725"/>
          <p14:tracePt t="26029" x="6870700" y="3990975"/>
          <p14:tracePt t="26044" x="6877050" y="3952875"/>
          <p14:tracePt t="26061" x="6883400" y="3914775"/>
          <p14:tracePt t="26078" x="6883400" y="3854450"/>
          <p14:tracePt t="26095" x="6883400" y="3825875"/>
          <p14:tracePt t="26111" x="6883400" y="3803650"/>
          <p14:tracePt t="26129" x="6867525" y="3759200"/>
          <p14:tracePt t="26145" x="6848475" y="3743325"/>
          <p14:tracePt t="26162" x="6832600" y="3711575"/>
          <p14:tracePt t="26178" x="6788150" y="3673475"/>
          <p14:tracePt t="26195" x="6756400" y="3635375"/>
          <p14:tracePt t="26212" x="6702425" y="3584575"/>
          <p14:tracePt t="26229" x="6629400" y="3502025"/>
          <p14:tracePt t="26245" x="6578600" y="3460750"/>
          <p14:tracePt t="26261" x="6540500" y="3425825"/>
          <p14:tracePt t="26278" x="6489700" y="3387725"/>
          <p14:tracePt t="26295" x="6464300" y="3371850"/>
          <p14:tracePt t="26312" x="6442075" y="3359150"/>
          <p14:tracePt t="26329" x="6397625" y="3340100"/>
          <p14:tracePt t="26345" x="6381750" y="3330575"/>
          <p14:tracePt t="26362" x="6372225" y="3321050"/>
          <p14:tracePt t="26378" x="6346825" y="3305175"/>
          <p14:tracePt t="26395" x="6321425" y="3292475"/>
          <p14:tracePt t="26412" x="6308725" y="3282950"/>
          <p14:tracePt t="26428" x="6264275" y="3257550"/>
          <p14:tracePt t="26444" x="6232525" y="3244850"/>
          <p14:tracePt t="26461" x="6216650" y="3235325"/>
          <p14:tracePt t="26478" x="6203950" y="3225800"/>
          <p14:tracePt t="26494" x="6194425" y="3225800"/>
          <p14:tracePt t="26512" x="6178550" y="3219450"/>
          <p14:tracePt t="26528" x="6162675" y="3203575"/>
          <p14:tracePt t="26545" x="6146800" y="3200400"/>
          <p14:tracePt t="26562" x="6118225" y="3194050"/>
          <p14:tracePt t="26578" x="6102350" y="3187700"/>
          <p14:tracePt t="26595" x="6092825" y="3187700"/>
          <p14:tracePt t="26612" x="6076950" y="3187700"/>
          <p14:tracePt t="26629" x="6061075" y="3184525"/>
          <p14:tracePt t="26644" x="6057900" y="3184525"/>
          <p14:tracePt t="26693" x="6064250" y="3184525"/>
          <p14:tracePt t="26700" x="6070600" y="3184525"/>
          <p14:tracePt t="26711" x="6073775" y="3184525"/>
          <p14:tracePt t="26729" x="6111875" y="3184525"/>
          <p14:tracePt t="26745" x="6156325" y="3187700"/>
          <p14:tracePt t="26762" x="6219825" y="3200400"/>
          <p14:tracePt t="26778" x="6315075" y="3244850"/>
          <p14:tracePt t="26795" x="6372225" y="3273425"/>
          <p14:tracePt t="26812" x="6410325" y="3298825"/>
          <p14:tracePt t="26815" x="6438900" y="3311525"/>
          <p14:tracePt t="26829" x="6477000" y="3330575"/>
          <p14:tracePt t="26845" x="6521450" y="3349625"/>
          <p14:tracePt t="26862" x="6559550" y="3384550"/>
          <p14:tracePt t="26879" x="6626225" y="3416300"/>
          <p14:tracePt t="26895" x="6673850" y="3451225"/>
          <p14:tracePt t="26912" x="6711950" y="3476625"/>
          <p14:tracePt t="26928" x="6765925" y="3521075"/>
          <p14:tracePt t="26944" x="6788150" y="3546475"/>
          <p14:tracePt t="26963" x="6813550" y="3581400"/>
          <p14:tracePt t="26979" x="6823075" y="3597275"/>
          <p14:tracePt t="26995" x="6832600" y="3613150"/>
          <p14:tracePt t="27013" x="6854825" y="3632200"/>
          <p14:tracePt t="27029" x="6864350" y="3641725"/>
          <p14:tracePt t="27045" x="6873875" y="3651250"/>
          <p14:tracePt t="27062" x="6889750" y="3692525"/>
          <p14:tracePt t="27078" x="6908800" y="3724275"/>
          <p14:tracePt t="27095" x="6921500" y="3746500"/>
          <p14:tracePt t="27113" x="6940550" y="3787775"/>
          <p14:tracePt t="27129" x="6950075" y="3813175"/>
          <p14:tracePt t="27145" x="6969125" y="3835400"/>
          <p14:tracePt t="27163" x="6985000" y="3873500"/>
          <p14:tracePt t="27179" x="6997700" y="3886200"/>
          <p14:tracePt t="27195" x="7007225" y="3902075"/>
          <p14:tracePt t="27212" x="7026275" y="3917950"/>
          <p14:tracePt t="27228" x="7032625" y="3927475"/>
          <p14:tracePt t="27245" x="7038975" y="3943350"/>
          <p14:tracePt t="27263" x="7042150" y="3978275"/>
          <p14:tracePt t="27278" x="7042150" y="3997325"/>
          <p14:tracePt t="27295" x="7042150" y="4019550"/>
          <p14:tracePt t="27312" x="7042150" y="4041775"/>
          <p14:tracePt t="27328" x="7042150" y="4060825"/>
          <p14:tracePt t="27344" x="7042150" y="4070350"/>
          <p14:tracePt t="27362" x="7042150" y="4086225"/>
          <p14:tracePt t="27378" x="7042150" y="4095750"/>
          <p14:tracePt t="27395" x="7042150" y="4105275"/>
          <p14:tracePt t="27412" x="7042150" y="4127500"/>
          <p14:tracePt t="27428" x="7042150" y="4137025"/>
          <p14:tracePt t="27445" x="7042150" y="4146550"/>
          <p14:tracePt t="27462" x="7042150" y="4165600"/>
          <p14:tracePt t="27478" x="7042150" y="4175125"/>
          <p14:tracePt t="27495" x="7042150" y="4184650"/>
          <p14:tracePt t="27512" x="7042150" y="4200525"/>
          <p14:tracePt t="27528" x="7035800" y="4216400"/>
          <p14:tracePt t="27545" x="7032625" y="4225925"/>
          <p14:tracePt t="27562" x="7016750" y="4241800"/>
          <p14:tracePt t="27578" x="7016750" y="4244975"/>
          <p14:tracePt t="27595" x="7007225" y="4251325"/>
          <p14:tracePt t="27612" x="6997700" y="4254500"/>
          <p14:tracePt t="27628" x="6991350" y="4270375"/>
          <p14:tracePt t="27645" x="6981825" y="4273550"/>
          <p14:tracePt t="27662" x="6965950" y="4289425"/>
          <p14:tracePt t="27679" x="6959600" y="4295775"/>
          <p14:tracePt t="27695" x="6956425" y="4298950"/>
          <p14:tracePt t="27713" x="6956425" y="4305300"/>
          <p14:tracePt t="27769" x="6950075" y="4314825"/>
          <p14:tracePt t="27776" x="6946900" y="4321175"/>
          <p14:tracePt t="27783" x="6946900" y="4324350"/>
          <p14:tracePt t="27795" x="6946900" y="4330700"/>
          <p14:tracePt t="27812" x="6937375" y="4340225"/>
          <p14:tracePt t="27829" x="6937375" y="4343400"/>
          <p14:tracePt t="30666" x="6905625" y="4343400"/>
          <p14:tracePt t="30673" x="6861175" y="4343400"/>
          <p14:tracePt t="30680" x="6823075" y="4343400"/>
          <p14:tracePt t="30695" x="6731000" y="4343400"/>
          <p14:tracePt t="30711" x="6623050" y="4362450"/>
          <p14:tracePt t="30728" x="6448425" y="4387850"/>
          <p14:tracePt t="30762" x="6165850" y="4422775"/>
          <p14:tracePt t="30795" x="5934075" y="4495800"/>
          <p14:tracePt t="30812" x="5845175" y="4518025"/>
          <p14:tracePt t="30829" x="5724525" y="4540250"/>
          <p14:tracePt t="30845" x="5670550" y="4556125"/>
          <p14:tracePt t="30861" x="5575300" y="4572000"/>
          <p14:tracePt t="30878" x="5470525" y="4600575"/>
          <p14:tracePt t="30895" x="5419725" y="4613275"/>
          <p14:tracePt t="30912" x="5387975" y="4619625"/>
          <p14:tracePt t="30929" x="5362575" y="4625975"/>
          <p14:tracePt t="30945" x="5349875" y="4625975"/>
          <p14:tracePt t="30962" x="5340350" y="4625975"/>
          <p14:tracePt t="30978" x="5321300" y="4625975"/>
          <p14:tracePt t="30995" x="5311775" y="4625975"/>
          <p14:tracePt t="31011" x="5302250" y="4625975"/>
          <p14:tracePt t="31028" x="5286375" y="4625975"/>
          <p14:tracePt t="31045" x="5276850" y="4625975"/>
          <p14:tracePt t="31062" x="5260975" y="4625975"/>
          <p14:tracePt t="31079" x="5248275" y="4613275"/>
          <p14:tracePt t="31095" x="5238750" y="4603750"/>
          <p14:tracePt t="31111" x="5226050" y="4575175"/>
          <p14:tracePt t="31128" x="5200650" y="4530725"/>
          <p14:tracePt t="31144" x="5194300" y="4495800"/>
          <p14:tracePt t="31161" x="5194300" y="4451350"/>
          <p14:tracePt t="31178" x="5194300" y="4397375"/>
          <p14:tracePt t="31194" x="5197475" y="4371975"/>
          <p14:tracePt t="31211" x="5203825" y="4343400"/>
          <p14:tracePt t="31228" x="5222875" y="4308475"/>
          <p14:tracePt t="31244" x="5222875" y="4279900"/>
          <p14:tracePt t="31261" x="5222875" y="4264025"/>
          <p14:tracePt t="31278" x="5229225" y="4241800"/>
          <p14:tracePt t="31295" x="5232400" y="4225925"/>
          <p14:tracePt t="31312" x="5238750" y="4216400"/>
          <p14:tracePt t="31328" x="5238750" y="4184650"/>
          <p14:tracePt t="31345" x="5245100" y="4162425"/>
          <p14:tracePt t="31362" x="5245100" y="4130675"/>
          <p14:tracePt t="31378" x="5245100" y="4105275"/>
          <p14:tracePt t="31394" x="5245100" y="4089400"/>
          <p14:tracePt t="31411" x="5245100" y="4067175"/>
          <p14:tracePt t="31427" x="5245100" y="4054475"/>
          <p14:tracePt t="31444" x="5245100" y="4044950"/>
          <p14:tracePt t="31461" x="5245100" y="4022725"/>
          <p14:tracePt t="31477" x="5245100" y="3990975"/>
          <p14:tracePt t="31494" x="5245100" y="3962400"/>
          <p14:tracePt t="31511" x="5245100" y="3946525"/>
          <p14:tracePt t="31527" x="5245100" y="3917950"/>
          <p14:tracePt t="31545" x="5245100" y="3908425"/>
          <p14:tracePt t="31562" x="5245100" y="3905250"/>
          <p14:tracePt t="31579" x="5245100" y="3898900"/>
          <p14:tracePt t="31600" x="5245100" y="3895725"/>
          <p14:tracePt t="31614" x="5245100" y="3889375"/>
          <p14:tracePt t="31628" x="5245100" y="3886200"/>
          <p14:tracePt t="31671" x="5245100" y="3879850"/>
          <p14:tracePt t="31714" x="5245100" y="3870325"/>
          <p14:tracePt t="31735" x="5245100" y="3863975"/>
          <p14:tracePt t="31742" x="5241925" y="3863975"/>
          <p14:tracePt t="31749" x="5241925" y="3860800"/>
          <p14:tracePt t="31784" x="5241925" y="3854450"/>
          <p14:tracePt t="32049" x="5235575" y="3863975"/>
          <p14:tracePt t="32056" x="5232400" y="3867150"/>
          <p14:tracePt t="32063" x="5226050" y="3873500"/>
          <p14:tracePt t="32078" x="5210175" y="3883025"/>
          <p14:tracePt t="32094" x="5200650" y="3892550"/>
          <p14:tracePt t="32112" x="5184775" y="3933825"/>
          <p14:tracePt t="32127" x="5172075" y="3956050"/>
          <p14:tracePt t="32144" x="5153025" y="3987800"/>
          <p14:tracePt t="32162" x="5130800" y="4022725"/>
          <p14:tracePt t="32178" x="5111750" y="4054475"/>
          <p14:tracePt t="32195" x="5086350" y="4079875"/>
          <p14:tracePt t="32211" x="5067300" y="4121150"/>
          <p14:tracePt t="32227" x="5057775" y="4146550"/>
          <p14:tracePt t="32244" x="5038725" y="4162425"/>
          <p14:tracePt t="32262" x="5022850" y="4178300"/>
          <p14:tracePt t="32278" x="5013325" y="4187825"/>
          <p14:tracePt t="32295" x="5003800" y="4197350"/>
          <p14:tracePt t="32312" x="4987925" y="4216400"/>
          <p14:tracePt t="32328" x="4978400" y="4216400"/>
          <p14:tracePt t="32344" x="4975225" y="4216400"/>
          <p14:tracePt t="32361" x="4959350" y="4216400"/>
          <p14:tracePt t="32377" x="4949825" y="4216400"/>
          <p14:tracePt t="32394" x="4933950" y="4216400"/>
          <p14:tracePt t="32411" x="4930775" y="4216400"/>
          <p14:tracePt t="32427" x="4924425" y="4216400"/>
          <p14:tracePt t="32470" x="4924425" y="4210050"/>
          <p14:tracePt t="32491" x="4924425" y="4200525"/>
          <p14:tracePt t="32498" x="4921250" y="4197350"/>
          <p14:tracePt t="32512" x="4914900" y="4191000"/>
          <p14:tracePt t="32528" x="4908550" y="4181475"/>
          <p14:tracePt t="32544" x="4908550" y="4175125"/>
          <p14:tracePt t="32562" x="4908550" y="4171950"/>
          <p14:tracePt t="32641" x="4905375" y="4171950"/>
          <p14:tracePt t="33839" x="4911725" y="4159250"/>
          <p14:tracePt t="33847" x="4924425" y="4149725"/>
          <p14:tracePt t="33861" x="4949825" y="4117975"/>
          <p14:tracePt t="33877" x="4981575" y="4092575"/>
          <p14:tracePt t="33894" x="4994275" y="4060825"/>
          <p14:tracePt t="33911" x="5010150" y="4035425"/>
          <p14:tracePt t="33945" x="5051425" y="3981450"/>
          <p14:tracePt t="33978" x="5099050" y="3924300"/>
          <p14:tracePt t="33982" x="5111750" y="3914775"/>
          <p14:tracePt t="33995" x="5121275" y="3898900"/>
          <p14:tracePt t="34011" x="5137150" y="3886200"/>
          <p14:tracePt t="34027" x="5146675" y="3876675"/>
          <p14:tracePt t="34044" x="5159375" y="3867150"/>
          <p14:tracePt t="34061" x="5162550" y="3867150"/>
          <p14:tracePt t="34078" x="5168900" y="3863975"/>
          <p14:tracePt t="34095" x="5187950" y="3848100"/>
          <p14:tracePt t="34112" x="5194300" y="3848100"/>
          <p14:tracePt t="34128" x="5197475" y="3848100"/>
          <p14:tracePt t="34211" x="5203825" y="3848100"/>
          <p14:tracePt t="34503" x="5187950" y="3851275"/>
          <p14:tracePt t="34511" x="5178425" y="3854450"/>
          <p14:tracePt t="34517" x="5165725" y="3860800"/>
          <p14:tracePt t="34528" x="5153025" y="3867150"/>
          <p14:tracePt t="34545" x="5111750" y="3911600"/>
          <p14:tracePt t="34560" x="5080000" y="3937000"/>
          <p14:tracePt t="34577" x="5048250" y="3968750"/>
          <p14:tracePt t="34610" x="4972050" y="4038600"/>
          <p14:tracePt t="34644" x="4927600" y="4064000"/>
          <p14:tracePt t="34660" x="4914900" y="4079875"/>
          <p14:tracePt t="34678" x="4905375" y="4095750"/>
          <p14:tracePt t="34694" x="4883150" y="4130675"/>
          <p14:tracePt t="34710" x="4870450" y="4152900"/>
          <p14:tracePt t="34728" x="4864100" y="4175125"/>
          <p14:tracePt t="34744" x="4864100" y="4216400"/>
          <p14:tracePt t="34761" x="4864100" y="4244975"/>
          <p14:tracePt t="34778" x="4873625" y="4270375"/>
          <p14:tracePt t="34795" x="4905375" y="4333875"/>
          <p14:tracePt t="34811" x="4943475" y="4403725"/>
          <p14:tracePt t="34827" x="5000625" y="4492625"/>
          <p14:tracePt t="34844" x="5121275" y="4641850"/>
          <p14:tracePt t="34861" x="5219700" y="4737100"/>
          <p14:tracePt t="34878" x="5305425" y="4832350"/>
          <p14:tracePt t="34895" x="5407025" y="4965700"/>
          <p14:tracePt t="34912" x="5448300" y="5016500"/>
          <p14:tracePt t="34930" x="5502275" y="5083175"/>
          <p14:tracePt t="34945" x="5553075" y="5127625"/>
          <p14:tracePt t="34961" x="5591175" y="5153025"/>
          <p14:tracePt t="34978" x="5657850" y="5191125"/>
          <p14:tracePt t="34995" x="5743575" y="5232400"/>
          <p14:tracePt t="35011" x="5791200" y="5267325"/>
          <p14:tracePt t="35028" x="5838825" y="5292725"/>
          <p14:tracePt t="35044" x="5905500" y="5340350"/>
          <p14:tracePt t="35061" x="5943600" y="5353050"/>
          <p14:tracePt t="35078" x="5994400" y="5365750"/>
          <p14:tracePt t="35094" x="6070600" y="5384800"/>
          <p14:tracePt t="35111" x="6124575" y="5384800"/>
          <p14:tracePt t="35127" x="6181725" y="5384800"/>
          <p14:tracePt t="35143" x="6273800" y="5359400"/>
          <p14:tracePt t="35160" x="6337300" y="5346700"/>
          <p14:tracePt t="35177" x="6400800" y="5334000"/>
          <p14:tracePt t="35194" x="6467475" y="5308600"/>
          <p14:tracePt t="35210" x="6505575" y="5286375"/>
          <p14:tracePt t="35227" x="6543675" y="5260975"/>
          <p14:tracePt t="35243" x="6619875" y="5162550"/>
          <p14:tracePt t="35260" x="6677025" y="5080000"/>
          <p14:tracePt t="35277" x="6727825" y="5019675"/>
          <p14:tracePt t="35294" x="6788150" y="4921250"/>
          <p14:tracePt t="35311" x="6835775" y="4864100"/>
          <p14:tracePt t="35328" x="6864350" y="4784725"/>
          <p14:tracePt t="35345" x="6911975" y="4679950"/>
          <p14:tracePt t="35361" x="6924675" y="4625975"/>
          <p14:tracePt t="35377" x="6937375" y="4587875"/>
          <p14:tracePt t="35393" x="6962775" y="4524375"/>
          <p14:tracePt t="35410" x="6969125" y="4479925"/>
          <p14:tracePt t="35427" x="6969125" y="4419600"/>
          <p14:tracePt t="35444" x="6969125" y="4333875"/>
          <p14:tracePt t="35460" x="6969125" y="4289425"/>
          <p14:tracePt t="35477" x="6969125" y="4260850"/>
          <p14:tracePt t="35493" x="6969125" y="4206875"/>
          <p14:tracePt t="35510" x="6965950" y="4168775"/>
          <p14:tracePt t="35527" x="6965950" y="4124325"/>
          <p14:tracePt t="35545" x="6953250" y="4060825"/>
          <p14:tracePt t="35561" x="6937375" y="4038600"/>
          <p14:tracePt t="35578" x="6918325" y="3987800"/>
          <p14:tracePt t="35595" x="6905625" y="3965575"/>
          <p14:tracePt t="35611" x="6892925" y="3933825"/>
          <p14:tracePt t="35628" x="6870700" y="3917950"/>
          <p14:tracePt t="35643" x="6848475" y="3908425"/>
          <p14:tracePt t="35660" x="6819900" y="3895725"/>
          <p14:tracePt t="35678" x="6784975" y="3870325"/>
          <p14:tracePt t="35694" x="6753225" y="3860800"/>
          <p14:tracePt t="35710" x="6731000" y="3848100"/>
          <p14:tracePt t="35728" x="6699250" y="3822700"/>
          <p14:tracePt t="35744" x="6689725" y="3813175"/>
          <p14:tracePt t="35761" x="6680200" y="3803650"/>
          <p14:tracePt t="35778" x="6670675" y="3800475"/>
          <p14:tracePt t="35795" x="6670675" y="3794125"/>
          <p14:tracePt t="35858" x="6667500" y="3794125"/>
          <p14:tracePt t="35865" x="6654800" y="3794125"/>
          <p14:tracePt t="35878" x="6645275" y="3794125"/>
          <p14:tracePt t="35894" x="6635750" y="3794125"/>
          <p14:tracePt t="35911" x="6626225" y="3794125"/>
          <p14:tracePt t="35928" x="6607175" y="3797300"/>
          <p14:tracePt t="35944" x="6597650" y="3806825"/>
          <p14:tracePt t="35961" x="6584950" y="3813175"/>
          <p14:tracePt t="35978" x="6565900" y="3822700"/>
          <p14:tracePt t="35994" x="6550025" y="3838575"/>
          <p14:tracePt t="36011" x="6540500" y="3848100"/>
          <p14:tracePt t="36028" x="6524625" y="3860800"/>
          <p14:tracePt t="36044" x="6515100" y="3870325"/>
          <p14:tracePt t="36061" x="6499225" y="3898900"/>
          <p14:tracePt t="36078" x="6480175" y="3943350"/>
          <p14:tracePt t="36093" x="6480175" y="3965575"/>
          <p14:tracePt t="36111" x="6480175" y="3978275"/>
          <p14:tracePt t="36128" x="6480175" y="4019550"/>
          <p14:tracePt t="36144" x="6480175" y="4041775"/>
          <p14:tracePt t="36161" x="6480175" y="4064000"/>
          <p14:tracePt t="36178" x="6480175" y="4083050"/>
          <p14:tracePt t="36194" x="6480175" y="4105275"/>
          <p14:tracePt t="36211" x="6480175" y="4121150"/>
          <p14:tracePt t="36227" x="6480175" y="4137025"/>
          <p14:tracePt t="36243" x="6480175" y="4146550"/>
          <p14:tracePt t="36261" x="6480175" y="4159250"/>
          <p14:tracePt t="36278" x="6480175" y="4181475"/>
          <p14:tracePt t="36295" x="6473825" y="4210050"/>
          <p14:tracePt t="36312" x="6464300" y="4235450"/>
          <p14:tracePt t="36328" x="6438900" y="4276725"/>
          <p14:tracePt t="36344" x="6426200" y="4298950"/>
          <p14:tracePt t="36361" x="6416675" y="4330700"/>
          <p14:tracePt t="36377" x="6397625" y="4359275"/>
          <p14:tracePt t="36393" x="6381750" y="4368800"/>
          <p14:tracePt t="36410" x="6372225" y="4384675"/>
          <p14:tracePt t="36427" x="6359525" y="4406900"/>
          <p14:tracePt t="36443" x="6327775" y="4429125"/>
          <p14:tracePt t="36461" x="6296025" y="4460875"/>
          <p14:tracePt t="36477" x="6235700" y="4508500"/>
          <p14:tracePt t="36494" x="6191250" y="4533900"/>
          <p14:tracePt t="36511" x="6159500" y="4559300"/>
          <p14:tracePt t="36528" x="6092825" y="4597400"/>
          <p14:tracePt t="36544" x="6026150" y="4635500"/>
          <p14:tracePt t="36561" x="5969000" y="4664075"/>
          <p14:tracePt t="36578" x="5902325" y="4708525"/>
          <p14:tracePt t="36594" x="5864225" y="4727575"/>
          <p14:tracePt t="36611" x="5842000" y="4740275"/>
          <p14:tracePt t="36627" x="5797550" y="4772025"/>
          <p14:tracePt t="36643" x="5775325" y="4784725"/>
          <p14:tracePt t="36661" x="5753100" y="4794250"/>
          <p14:tracePt t="36677" x="5708650" y="4813300"/>
          <p14:tracePt t="36693" x="5692775" y="4829175"/>
          <p14:tracePt t="36710" x="5676900" y="4841875"/>
          <p14:tracePt t="36727" x="5661025" y="4854575"/>
          <p14:tracePt t="36745" x="5651500" y="4864100"/>
          <p14:tracePt t="36761" x="5629275" y="4883150"/>
          <p14:tracePt t="36777" x="5603875" y="4899025"/>
          <p14:tracePt t="36794" x="5588000" y="4908550"/>
          <p14:tracePt t="36811" x="5568950" y="4918075"/>
          <p14:tracePt t="36828" x="5549900" y="4940300"/>
          <p14:tracePt t="36843" x="5540375" y="4949825"/>
          <p14:tracePt t="36862" x="5505450" y="4949825"/>
          <p14:tracePt t="36878" x="5492750" y="4949825"/>
          <p14:tracePt t="36894" x="5461000" y="4949825"/>
          <p14:tracePt t="36911" x="5441950" y="4949825"/>
          <p14:tracePt t="36927" x="5391150" y="4933950"/>
          <p14:tracePt t="36944" x="5359400" y="4908550"/>
          <p14:tracePt t="36960" x="5311775" y="4867275"/>
          <p14:tracePt t="36978" x="5257800" y="4800600"/>
          <p14:tracePt t="36994" x="5219700" y="4743450"/>
          <p14:tracePt t="37012" x="5165725" y="4613275"/>
          <p14:tracePt t="37028" x="5133975" y="4537075"/>
          <p14:tracePt t="37044" x="5105400" y="4479925"/>
          <p14:tracePt t="37061" x="5086350" y="4410075"/>
          <p14:tracePt t="37077" x="5073650" y="4371975"/>
          <p14:tracePt t="37093" x="5051425" y="4327525"/>
          <p14:tracePt t="37112" x="5026025" y="4260850"/>
          <p14:tracePt t="37128" x="5006975" y="4216400"/>
          <p14:tracePt t="37144" x="4981575" y="4178300"/>
          <p14:tracePt t="37162" x="4962525" y="4121150"/>
          <p14:tracePt t="37178" x="4949825" y="4083050"/>
          <p14:tracePt t="37194" x="4937125" y="4051300"/>
          <p14:tracePt t="37211" x="4924425" y="3987800"/>
          <p14:tracePt t="37227" x="4924425" y="3943350"/>
          <p14:tracePt t="37244" x="4918075" y="3898900"/>
          <p14:tracePt t="37262" x="4899025" y="3844925"/>
          <p14:tracePt t="37278" x="4889500" y="3825875"/>
          <p14:tracePt t="37294" x="4879975" y="3816350"/>
          <p14:tracePt t="37312" x="4857750" y="3800475"/>
          <p14:tracePt t="37327" x="4848225" y="3787775"/>
          <p14:tracePt t="37361" x="4848225" y="3781425"/>
          <p14:tracePt t="37384" x="4841875" y="3781425"/>
          <p14:tracePt t="37394" x="4838700" y="3781425"/>
          <p14:tracePt t="37411" x="4819650" y="3781425"/>
          <p14:tracePt t="37427" x="4813300" y="3781425"/>
          <p14:tracePt t="37443" x="4806950" y="3781425"/>
          <p14:tracePt t="37477" x="4806950" y="3775075"/>
          <p14:tracePt t="37513" x="4803775" y="3775075"/>
          <p14:tracePt t="37519" x="4797425" y="3775075"/>
          <p14:tracePt t="37533" x="4794250" y="3775075"/>
          <p14:tracePt t="37544" x="4787900" y="3775075"/>
          <p14:tracePt t="37562" x="4778375" y="3787775"/>
          <p14:tracePt t="37578" x="4778375" y="3803650"/>
          <p14:tracePt t="37594" x="4765675" y="3825875"/>
          <p14:tracePt t="37611" x="4765675" y="3873500"/>
          <p14:tracePt t="37627" x="4765675" y="3902075"/>
          <p14:tracePt t="37643" x="4765675" y="3946525"/>
          <p14:tracePt t="37661" x="4765675" y="4025900"/>
          <p14:tracePt t="37677" x="4765675" y="4086225"/>
          <p14:tracePt t="37694" x="4765675" y="4127500"/>
          <p14:tracePt t="37711" x="4765675" y="4184650"/>
          <p14:tracePt t="37727" x="4765675" y="4206875"/>
          <p14:tracePt t="37744" x="4765675" y="4225925"/>
          <p14:tracePt t="37760" x="4765675" y="4241800"/>
          <p14:tracePt t="37777" x="4765675" y="4251325"/>
          <p14:tracePt t="37793" x="4765675" y="4260850"/>
          <p14:tracePt t="37811" x="4765675" y="4276725"/>
          <p14:tracePt t="38504" x="4791075" y="4273550"/>
          <p14:tracePt t="38511" x="4819650" y="4260850"/>
          <p14:tracePt t="38528" x="4927600" y="4216400"/>
          <p14:tracePt t="38546" x="5070475" y="4133850"/>
          <p14:tracePt t="38561" x="5143500" y="4076700"/>
          <p14:tracePt t="38577" x="5213350" y="4022725"/>
          <p14:tracePt t="38610" x="5340350" y="3940175"/>
          <p14:tracePt t="38645" x="5438775" y="3867150"/>
          <p14:tracePt t="38661" x="5486400" y="3835400"/>
          <p14:tracePt t="38678" x="5524500" y="3806825"/>
          <p14:tracePt t="38695" x="5581650" y="3762375"/>
          <p14:tracePt t="38710" x="5607050" y="3736975"/>
          <p14:tracePt t="38727" x="5632450" y="3721100"/>
          <p14:tracePt t="38744" x="5661025" y="3702050"/>
          <p14:tracePt t="38760" x="5683250" y="3686175"/>
          <p14:tracePt t="38777" x="5692775" y="3676650"/>
          <p14:tracePt t="38794" x="5715000" y="3660775"/>
          <p14:tracePt t="38810" x="5737225" y="3644900"/>
          <p14:tracePt t="38827" x="5759450" y="3635375"/>
          <p14:tracePt t="38844" x="5772150" y="3619500"/>
          <p14:tracePt t="38860" x="5781675" y="3613150"/>
          <p14:tracePt t="38877" x="5791200" y="3613150"/>
          <p14:tracePt t="38894" x="5797550" y="3613150"/>
          <p14:tracePt t="38974" x="5797550" y="3609975"/>
          <p14:tracePt t="38981" x="5797550" y="3600450"/>
          <p14:tracePt t="38994" x="5791200" y="3594100"/>
          <p14:tracePt t="39010" x="5781675" y="3584575"/>
          <p14:tracePt t="39027" x="5775325" y="3575050"/>
          <p14:tracePt t="39044" x="5775325" y="3568700"/>
          <p14:tracePt t="39061" x="5775325" y="3565525"/>
          <p14:tracePt t="39078" x="5775325" y="3549650"/>
          <p14:tracePt t="39094" x="5775325" y="3536950"/>
          <p14:tracePt t="39111" x="5775325" y="3524250"/>
          <p14:tracePt t="39128" x="5765800" y="3514725"/>
          <p14:tracePt t="39132" x="5765800" y="3511550"/>
          <p14:tracePt t="39144" x="5749925" y="3489325"/>
          <p14:tracePt t="39160" x="5737225" y="3470275"/>
          <p14:tracePt t="39177" x="5727700" y="3460750"/>
          <p14:tracePt t="39194" x="5711825" y="3441700"/>
          <p14:tracePt t="39210" x="5695950" y="3432175"/>
          <p14:tracePt t="39228" x="5686425" y="3422650"/>
          <p14:tracePt t="39244" x="5673725" y="3406775"/>
          <p14:tracePt t="39261" x="5664200" y="3400425"/>
          <p14:tracePt t="39277" x="5648325" y="3400425"/>
          <p14:tracePt t="39294" x="5632450" y="3390900"/>
          <p14:tracePt t="39310" x="5622925" y="3390900"/>
          <p14:tracePt t="39327" x="5613400" y="3390900"/>
          <p14:tracePt t="39344" x="5594350" y="3387725"/>
          <p14:tracePt t="39360" x="5568950" y="3375025"/>
          <p14:tracePt t="39377" x="5546725" y="3362325"/>
          <p14:tracePt t="39394" x="5505450" y="3362325"/>
          <p14:tracePt t="39410" x="5476875" y="3362325"/>
          <p14:tracePt t="39427" x="5461000" y="3362325"/>
          <p14:tracePt t="39443" x="5445125" y="3362325"/>
          <p14:tracePt t="39460" x="5435600" y="3362325"/>
          <p14:tracePt t="39477" x="5419725" y="3362325"/>
          <p14:tracePt t="39494" x="5407025" y="3362325"/>
          <p14:tracePt t="39510" x="5391150" y="3362325"/>
          <p14:tracePt t="39527" x="5368925" y="3362325"/>
          <p14:tracePt t="39544" x="5356225" y="3362325"/>
          <p14:tracePt t="39560" x="5346700" y="3362325"/>
          <p14:tracePt t="39577" x="5337175" y="3362325"/>
          <p14:tracePt t="39593" x="5314950" y="3362325"/>
          <p14:tracePt t="39610" x="5305425" y="3362325"/>
          <p14:tracePt t="39627" x="5295900" y="3362325"/>
          <p14:tracePt t="39631" x="5292725" y="3362325"/>
          <p14:tracePt t="39645" x="5276850" y="3362325"/>
          <p14:tracePt t="39661" x="5260975" y="3371850"/>
          <p14:tracePt t="39677" x="5248275" y="3375025"/>
          <p14:tracePt t="39694" x="5235575" y="3375025"/>
          <p14:tracePt t="39710" x="5219700" y="3381375"/>
          <p14:tracePt t="39726" x="5210175" y="3384550"/>
          <p14:tracePt t="39744" x="5200650" y="3400425"/>
          <p14:tracePt t="39760" x="5194300" y="3409950"/>
          <p14:tracePt t="39777" x="5194300" y="3419475"/>
          <p14:tracePt t="39794" x="5194300" y="3435350"/>
          <p14:tracePt t="39811" x="5194300" y="3451225"/>
          <p14:tracePt t="39827" x="5194300" y="3460750"/>
          <p14:tracePt t="39843" x="5194300" y="3473450"/>
          <p14:tracePt t="39860" x="5200650" y="3482975"/>
          <p14:tracePt t="39877" x="5210175" y="3498850"/>
          <p14:tracePt t="39894" x="5219700" y="3514725"/>
          <p14:tracePt t="39911" x="5232400" y="3524250"/>
          <p14:tracePt t="39927" x="5241925" y="3533775"/>
          <p14:tracePt t="39944" x="5257800" y="3556000"/>
          <p14:tracePt t="39961" x="5267325" y="3565525"/>
          <p14:tracePt t="39977" x="5283200" y="3575050"/>
          <p14:tracePt t="39993" x="5295900" y="3590925"/>
          <p14:tracePt t="40010" x="5302250" y="3600450"/>
          <p14:tracePt t="40027" x="5305425" y="3603625"/>
          <p14:tracePt t="40043" x="5314950" y="3603625"/>
          <p14:tracePt t="40060" x="5330825" y="3603625"/>
          <p14:tracePt t="40077" x="5340350" y="3609975"/>
          <p14:tracePt t="40094" x="5368925" y="3616325"/>
          <p14:tracePt t="40110" x="5397500" y="3622675"/>
          <p14:tracePt t="40127" x="5419725" y="3622675"/>
          <p14:tracePt t="40129" x="5429250" y="3622675"/>
          <p14:tracePt t="40143" x="5461000" y="3622675"/>
          <p14:tracePt t="40161" x="5483225" y="3622675"/>
          <p14:tracePt t="40178" x="5521325" y="3622675"/>
          <p14:tracePt t="40194" x="5559425" y="3622675"/>
          <p14:tracePt t="40211" x="5594350" y="3622675"/>
          <p14:tracePt t="40227" x="5645150" y="3622675"/>
          <p14:tracePt t="40243" x="5718175" y="3619500"/>
          <p14:tracePt t="40260" x="5762625" y="3613150"/>
          <p14:tracePt t="40277" x="5781675" y="3613150"/>
          <p14:tracePt t="40294" x="5822950" y="3606800"/>
          <p14:tracePt t="40311" x="5838825" y="3606800"/>
          <p14:tracePt t="40327" x="5848350" y="3600450"/>
          <p14:tracePt t="40344" x="5876925" y="3584575"/>
          <p14:tracePt t="40361" x="5892800" y="3575050"/>
          <p14:tracePt t="40377" x="5908675" y="3575050"/>
          <p14:tracePt t="40393" x="5930900" y="3568700"/>
          <p14:tracePt t="40410" x="5940425" y="3568700"/>
          <p14:tracePt t="40426" x="5949950" y="3568700"/>
          <p14:tracePt t="40443" x="5969000" y="3562350"/>
          <p14:tracePt t="40460" x="5978525" y="3559175"/>
          <p14:tracePt t="40477" x="5991225" y="3549650"/>
          <p14:tracePt t="40494" x="6000750" y="3533775"/>
          <p14:tracePt t="40510" x="6003925" y="3524250"/>
          <p14:tracePt t="40527" x="6019800" y="3508375"/>
          <p14:tracePt t="40543" x="6026150" y="3498850"/>
          <p14:tracePt t="40561" x="6026150" y="3482975"/>
          <p14:tracePt t="40577" x="6026150" y="3470275"/>
          <p14:tracePt t="40594" x="6026150" y="3463925"/>
          <p14:tracePt t="40611" x="6026150" y="3457575"/>
          <p14:tracePt t="40627" x="6026150" y="3454400"/>
          <p14:tracePt t="40643" x="6026150" y="3444875"/>
          <p14:tracePt t="40660" x="6010275" y="3429000"/>
          <p14:tracePt t="40677" x="5997575" y="3413125"/>
          <p14:tracePt t="40694" x="5988050" y="3403600"/>
          <p14:tracePt t="40711" x="5978525" y="3397250"/>
          <p14:tracePt t="40728" x="5956300" y="3394075"/>
          <p14:tracePt t="40744" x="5946775" y="3394075"/>
          <p14:tracePt t="40761" x="5937250" y="3381375"/>
          <p14:tracePt t="40777" x="5911850" y="3378200"/>
          <p14:tracePt t="40793" x="5886450" y="3365500"/>
          <p14:tracePt t="40810" x="5848350" y="3352800"/>
          <p14:tracePt t="40828" x="5784850" y="3340100"/>
          <p14:tracePt t="40844" x="5762625" y="3340100"/>
          <p14:tracePt t="40861" x="5743575" y="3340100"/>
          <p14:tracePt t="40878" x="5708650" y="3340100"/>
          <p14:tracePt t="40894" x="5699125" y="3340100"/>
          <p14:tracePt t="40910" x="5689600" y="3340100"/>
          <p14:tracePt t="40927" x="5654675" y="3340100"/>
          <p14:tracePt t="40943" x="5635625" y="3340100"/>
          <p14:tracePt t="40960" x="5603875" y="3340100"/>
          <p14:tracePt t="40977" x="5572125" y="3340100"/>
          <p14:tracePt t="40994" x="5549900" y="3340100"/>
          <p14:tracePt t="41011" x="5540375" y="3343275"/>
          <p14:tracePt t="41027" x="5524500" y="3346450"/>
          <p14:tracePt t="41044" x="5499100" y="3352800"/>
          <p14:tracePt t="41060" x="5473700" y="3365500"/>
          <p14:tracePt t="41077" x="5432425" y="3378200"/>
          <p14:tracePt t="41093" x="5410200" y="3394075"/>
          <p14:tracePt t="41111" x="5378450" y="3406775"/>
          <p14:tracePt t="41127" x="5349875" y="3422650"/>
          <p14:tracePt t="41144" x="5334000" y="3432175"/>
          <p14:tracePt t="41161" x="5324475" y="3451225"/>
          <p14:tracePt t="41177" x="5308600" y="3463925"/>
          <p14:tracePt t="41193" x="5299075" y="3473450"/>
          <p14:tracePt t="41210" x="5286375" y="3482975"/>
          <p14:tracePt t="41227" x="5270500" y="3489325"/>
          <p14:tracePt t="41244" x="5260975" y="3489325"/>
          <p14:tracePt t="41261" x="5251450" y="3498850"/>
          <p14:tracePt t="41277" x="5251450" y="3508375"/>
          <p14:tracePt t="41294" x="5251450" y="3517900"/>
          <p14:tracePt t="41311" x="5251450" y="3530600"/>
          <p14:tracePt t="41327" x="5251450" y="3549650"/>
          <p14:tracePt t="41343" x="5251450" y="3559175"/>
          <p14:tracePt t="41360" x="5260975" y="3565525"/>
          <p14:tracePt t="41377" x="5276850" y="3568700"/>
          <p14:tracePt t="41393" x="5292725" y="3578225"/>
          <p14:tracePt t="41410" x="5314950" y="3590925"/>
          <p14:tracePt t="41427" x="5372100" y="3616325"/>
          <p14:tracePt t="41444" x="5403850" y="3629025"/>
          <p14:tracePt t="41460" x="5432425" y="3629025"/>
          <p14:tracePt t="41477" x="5461000" y="3638550"/>
          <p14:tracePt t="41493" x="5489575" y="3638550"/>
          <p14:tracePt t="41510" x="5511800" y="3644900"/>
          <p14:tracePt t="41527" x="5575300" y="3663950"/>
          <p14:tracePt t="41544" x="5619750" y="3670300"/>
          <p14:tracePt t="41561" x="5664200" y="3670300"/>
          <p14:tracePt t="41577" x="5705475" y="3676650"/>
          <p14:tracePt t="41593" x="5727700" y="3676650"/>
          <p14:tracePt t="41610" x="5749925" y="3676650"/>
          <p14:tracePt t="41626" x="5781675" y="3676650"/>
          <p14:tracePt t="41643" x="5803900" y="3676650"/>
          <p14:tracePt t="41660" x="5835650" y="3673475"/>
          <p14:tracePt t="41662" x="5845175" y="3667125"/>
          <p14:tracePt t="41676" x="5857875" y="3657600"/>
          <p14:tracePt t="41693" x="5873750" y="3657600"/>
          <p14:tracePt t="41710" x="5886450" y="3657600"/>
          <p14:tracePt t="41727" x="5902325" y="3651250"/>
          <p14:tracePt t="41744" x="5908675" y="3651250"/>
          <p14:tracePt t="41760" x="5911850" y="3651250"/>
          <p14:tracePt t="41777" x="5921375" y="3648075"/>
          <p14:tracePt t="41794" x="5927725" y="3641725"/>
          <p14:tracePt t="41810" x="5937250" y="3632200"/>
          <p14:tracePt t="41827" x="5953125" y="3616325"/>
          <p14:tracePt t="41844" x="5956300" y="3606800"/>
          <p14:tracePt t="41860" x="5969000" y="3597275"/>
          <p14:tracePt t="41876" x="5972175" y="3581400"/>
          <p14:tracePt t="41893" x="5972175" y="3578225"/>
          <p14:tracePt t="41910" x="5972175" y="3568700"/>
          <p14:tracePt t="41927" x="5972175" y="3552825"/>
          <p14:tracePt t="41944" x="5972175" y="3543300"/>
          <p14:tracePt t="41962" x="5972175" y="3527425"/>
          <p14:tracePt t="41977" x="5972175" y="3517900"/>
          <p14:tracePt t="41993" x="5972175" y="3502025"/>
          <p14:tracePt t="42011" x="5972175" y="3489325"/>
          <p14:tracePt t="42026" x="5972175" y="3479800"/>
          <p14:tracePt t="42043" x="5972175" y="3470275"/>
          <p14:tracePt t="42061" x="5965825" y="3448050"/>
          <p14:tracePt t="42076" x="5959475" y="3438525"/>
          <p14:tracePt t="42094" x="5949950" y="3429000"/>
          <p14:tracePt t="42111" x="5930900" y="3413125"/>
          <p14:tracePt t="42127" x="5918200" y="3397250"/>
          <p14:tracePt t="42143" x="5908675" y="3387725"/>
          <p14:tracePt t="42160" x="5899150" y="3378200"/>
          <p14:tracePt t="42162" x="5895975" y="3378200"/>
          <p14:tracePt t="42176" x="5880100" y="3371850"/>
          <p14:tracePt t="42193" x="5870575" y="3368675"/>
          <p14:tracePt t="42210" x="5845175" y="3362325"/>
          <p14:tracePt t="42226" x="5813425" y="3349625"/>
          <p14:tracePt t="42243" x="5791200" y="3336925"/>
          <p14:tracePt t="42260" x="5759450" y="3333750"/>
          <p14:tracePt t="42277" x="5727700" y="3327400"/>
          <p14:tracePt t="42293" x="5695950" y="3321050"/>
          <p14:tracePt t="42310" x="5664200" y="3314700"/>
          <p14:tracePt t="42327" x="5635625" y="3314700"/>
          <p14:tracePt t="42343" x="5613400" y="3314700"/>
          <p14:tracePt t="42362" x="5572125" y="3314700"/>
          <p14:tracePt t="42377" x="5549900" y="3314700"/>
          <p14:tracePt t="42394" x="5521325" y="3314700"/>
          <p14:tracePt t="42411" x="5486400" y="3317875"/>
          <p14:tracePt t="42427" x="5457825" y="3330575"/>
          <p14:tracePt t="42443" x="5432425" y="3340100"/>
          <p14:tracePt t="42460" x="5391150" y="3365500"/>
          <p14:tracePt t="42477" x="5365750" y="3378200"/>
          <p14:tracePt t="42493" x="5343525" y="3387725"/>
          <p14:tracePt t="42511" x="5318125" y="3403600"/>
          <p14:tracePt t="42527" x="5292725" y="3422650"/>
          <p14:tracePt t="42543" x="5276850" y="3432175"/>
          <p14:tracePt t="42560" x="5260975" y="3448050"/>
          <p14:tracePt t="42577" x="5245100" y="3457575"/>
          <p14:tracePt t="42593" x="5235575" y="3473450"/>
          <p14:tracePt t="42610" x="5219700" y="3479800"/>
          <p14:tracePt t="42626" x="5210175" y="3482975"/>
          <p14:tracePt t="42682" x="5210175" y="3489325"/>
          <p14:tracePt t="42696" x="5210175" y="3492500"/>
          <p14:tracePt t="42703" x="5210175" y="3498850"/>
          <p14:tracePt t="42711" x="5210175" y="3502025"/>
          <p14:tracePt t="42726" x="5210175" y="3511550"/>
          <p14:tracePt t="42743" x="5219700" y="3527425"/>
          <p14:tracePt t="42760" x="5232400" y="3543300"/>
          <p14:tracePt t="42777" x="5241925" y="3552825"/>
          <p14:tracePt t="42793" x="5257800" y="3556000"/>
          <p14:tracePt t="42810" x="5267325" y="3556000"/>
          <p14:tracePt t="42827" x="5276850" y="3556000"/>
          <p14:tracePt t="42843" x="5286375" y="3571875"/>
          <p14:tracePt t="42860" x="5321300" y="3578225"/>
          <p14:tracePt t="42876" x="5343525" y="3590925"/>
          <p14:tracePt t="42893" x="5372100" y="3597275"/>
          <p14:tracePt t="42910" x="5400675" y="3603625"/>
          <p14:tracePt t="42927" x="5416550" y="3603625"/>
          <p14:tracePt t="42943" x="5419725" y="3603625"/>
          <p14:tracePt t="42977" x="5426075" y="3603625"/>
          <p14:tracePt t="42993" x="5441950" y="3603625"/>
          <p14:tracePt t="43010" x="5483225" y="3603625"/>
          <p14:tracePt t="43026" x="5502275" y="3603625"/>
          <p14:tracePt t="43043" x="5524500" y="3603625"/>
          <p14:tracePt t="43059" x="5540375" y="3603625"/>
          <p14:tracePt t="43076" x="5549900" y="3603625"/>
          <p14:tracePt t="43111" x="5556250" y="3603625"/>
          <p14:tracePt t="43126" x="5565775" y="3603625"/>
          <p14:tracePt t="43143" x="5591175" y="3603625"/>
          <p14:tracePt t="43160" x="5648325" y="3597275"/>
          <p14:tracePt t="43177" x="5686425" y="3587750"/>
          <p14:tracePt t="43181" x="5711825" y="3578225"/>
          <p14:tracePt t="43193" x="5724525" y="3575050"/>
          <p14:tracePt t="43210" x="5765800" y="3549650"/>
          <p14:tracePt t="43227" x="5781675" y="3540125"/>
          <p14:tracePt t="43243" x="5797550" y="3527425"/>
          <p14:tracePt t="43260" x="5826125" y="3505200"/>
          <p14:tracePt t="43276" x="5842000" y="3495675"/>
          <p14:tracePt t="43293" x="5864225" y="3482975"/>
          <p14:tracePt t="43310" x="5899150" y="3467100"/>
          <p14:tracePt t="43326" x="5908675" y="3457575"/>
          <p14:tracePt t="43343" x="5930900" y="3441700"/>
          <p14:tracePt t="43360" x="5946775" y="3425825"/>
          <p14:tracePt t="43377" x="5956300" y="3416300"/>
          <p14:tracePt t="43393" x="5965825" y="3406775"/>
          <p14:tracePt t="43410" x="5988050" y="3394075"/>
          <p14:tracePt t="43426" x="5997575" y="3390900"/>
          <p14:tracePt t="43443" x="6007100" y="3384550"/>
          <p14:tracePt t="43460" x="6019800" y="3384550"/>
          <p14:tracePt t="43477" x="6035675" y="3384550"/>
          <p14:tracePt t="43524" x="6042025" y="3384550"/>
          <p14:tracePt t="44701" x="6026150" y="3422650"/>
          <p14:tracePt t="44709" x="5997575" y="3482975"/>
          <p14:tracePt t="44715" x="5965825" y="3524250"/>
          <p14:tracePt t="44726" x="5940425" y="3575050"/>
          <p14:tracePt t="44743" x="5851525" y="3759200"/>
          <p14:tracePt t="44760" x="5791200" y="3873500"/>
          <p14:tracePt t="44793" x="5708650" y="4057650"/>
          <p14:tracePt t="44827" x="5638800" y="4213225"/>
          <p14:tracePt t="44844" x="5556250" y="4356100"/>
          <p14:tracePt t="44860" x="5514975" y="4445000"/>
          <p14:tracePt t="44877" x="5454650" y="4568825"/>
          <p14:tracePt t="44893" x="5365750" y="4752975"/>
          <p14:tracePt t="44909" x="5314950" y="4841875"/>
          <p14:tracePt t="44926" x="5254625" y="4956175"/>
          <p14:tracePt t="44944" x="5181600" y="5095875"/>
          <p14:tracePt t="44960" x="5149850" y="5184775"/>
          <p14:tracePt t="44977" x="5111750" y="5254625"/>
          <p14:tracePt t="44994" x="5064125" y="5327650"/>
          <p14:tracePt t="45010" x="5051425" y="5375275"/>
          <p14:tracePt t="45027" x="5038725" y="5403850"/>
          <p14:tracePt t="45043" x="5019675" y="5445125"/>
          <p14:tracePt t="45060" x="5016500" y="5457825"/>
          <p14:tracePt t="45076" x="5016500" y="5467350"/>
          <p14:tracePt t="45093" x="5016500" y="5476875"/>
          <p14:tracePt t="45422" x="4962525" y="5492750"/>
          <p14:tracePt t="45429" x="4902200" y="5508625"/>
          <p14:tracePt t="45443" x="4794250" y="5534025"/>
          <p14:tracePt t="45459" x="4660900" y="5578475"/>
          <p14:tracePt t="45477" x="4476750" y="5667375"/>
          <p14:tracePt t="45494" x="4381500" y="5743575"/>
          <p14:tracePt t="45527" x="4187825" y="5886450"/>
          <p14:tracePt t="45560" x="4032250" y="6026150"/>
          <p14:tracePt t="45577" x="3917950" y="6130925"/>
          <p14:tracePt t="45592" x="3844925" y="6207125"/>
          <p14:tracePt t="45609" x="3781425" y="6280150"/>
          <p14:tracePt t="45628" x="3657600" y="6388100"/>
          <p14:tracePt t="45643" x="3584575" y="6442075"/>
          <p14:tracePt t="45660" x="3543300" y="6492875"/>
          <p14:tracePt t="45677" x="3470275" y="6562725"/>
          <p14:tracePt t="45693" x="3432175" y="6604000"/>
          <p14:tracePt t="45709" x="3406775" y="6635750"/>
          <p14:tracePt t="45727" x="3362325" y="6680200"/>
          <p14:tracePt t="45743" x="3336925" y="6702425"/>
          <p14:tracePt t="45759" x="3305175" y="6721475"/>
          <p14:tracePt t="45777" x="3263900" y="6746875"/>
          <p14:tracePt t="45794" x="3254375" y="6756400"/>
          <p14:tracePt t="45810" x="3244850" y="6765925"/>
          <p14:tracePt t="45827" x="3228975" y="6765925"/>
          <p14:tracePt t="45843" x="3213100" y="6765925"/>
          <p14:tracePt t="45859" x="3203575" y="6765925"/>
          <p14:tracePt t="45877" x="3190875" y="6765925"/>
          <p14:tracePt t="45893" x="3190875" y="6769100"/>
          <p14:tracePt t="45935" x="3197225" y="6769100"/>
          <p14:tracePt t="45943" x="3200400" y="6769100"/>
          <p14:tracePt t="45960" x="3228975" y="6769100"/>
          <p14:tracePt t="45977" x="3286125" y="6759575"/>
          <p14:tracePt t="45993" x="3317875" y="6750050"/>
          <p14:tracePt t="46009" x="3355975" y="6737350"/>
          <p14:tracePt t="46026" x="3413125" y="6711950"/>
          <p14:tracePt t="46043" x="3448050" y="6711950"/>
          <p14:tracePt t="46060" x="3486150" y="6705600"/>
          <p14:tracePt t="46077" x="3517900" y="6705600"/>
          <p14:tracePt t="46093" x="3549650" y="6705600"/>
          <p14:tracePt t="46110" x="3568700" y="6705600"/>
          <p14:tracePt t="46126" x="3609975" y="6708775"/>
          <p14:tracePt t="46143" x="3654425" y="6715125"/>
          <p14:tracePt t="46159" x="3692525" y="6721475"/>
          <p14:tracePt t="46176" x="3756025" y="6721475"/>
          <p14:tracePt t="46193" x="3800475" y="6721475"/>
          <p14:tracePt t="46210" x="3841750" y="6721475"/>
          <p14:tracePt t="46213" x="3860800" y="6721475"/>
          <p14:tracePt t="46227" x="3889375" y="6721475"/>
          <p14:tracePt t="46243" x="3927475" y="6718300"/>
          <p14:tracePt t="46260" x="3949700" y="6718300"/>
          <p14:tracePt t="46276" x="3990975" y="6711950"/>
          <p14:tracePt t="46292" x="4019550" y="6711950"/>
          <p14:tracePt t="46309" x="4029075" y="6711950"/>
          <p14:tracePt t="46327" x="4044950" y="6711950"/>
          <p14:tracePt t="46420" x="4041775" y="6711950"/>
          <p14:tracePt t="46426" x="4038600" y="6718300"/>
          <p14:tracePt t="46433" x="4032250" y="6727825"/>
          <p14:tracePt t="46442" x="4019550" y="6734175"/>
          <p14:tracePt t="46460" x="3968750" y="6740525"/>
          <p14:tracePt t="46476" x="3870325" y="6762750"/>
          <p14:tracePt t="46492" x="3819525" y="6769100"/>
          <p14:tracePt t="46509" x="3724275" y="6778625"/>
          <p14:tracePt t="46526" x="3603625" y="6784975"/>
          <p14:tracePt t="46543" x="3530600" y="6800850"/>
          <p14:tracePt t="46560" x="3467100" y="6816725"/>
          <p14:tracePt t="46576" x="3397250" y="6829425"/>
          <p14:tracePt t="46592" x="3352800" y="6829425"/>
          <p14:tracePt t="46610" x="3314700" y="6835775"/>
          <p14:tracePt t="46626" x="3260725" y="6835775"/>
          <p14:tracePt t="46643" x="3222625" y="6835775"/>
          <p14:tracePt t="46660" x="3203575" y="6835775"/>
          <p14:tracePt t="46677" x="3162300" y="6835775"/>
          <p14:tracePt t="46693" x="3140075" y="6826250"/>
          <p14:tracePt t="46710" x="3108325" y="6819900"/>
          <p14:tracePt t="46712" x="3105150" y="6816725"/>
          <p14:tracePt t="46726" x="3092450" y="6800850"/>
          <p14:tracePt t="46743" x="3082925" y="6791325"/>
          <p14:tracePt t="46760" x="3067050" y="6784975"/>
          <p14:tracePt t="46777" x="3054350" y="6769100"/>
          <p14:tracePt t="46793" x="3044825" y="6765925"/>
          <p14:tracePt t="46810" x="3035300" y="6765925"/>
          <p14:tracePt t="46826" x="3013075" y="6759575"/>
          <p14:tracePt t="46843" x="3013075" y="6750050"/>
          <p14:tracePt t="47076" x="3013075" y="6743700"/>
          <p14:tracePt t="47090" x="3013075" y="6740525"/>
          <p14:tracePt t="47097" x="3013075" y="6734175"/>
          <p14:tracePt t="47110" x="3013075" y="6724650"/>
          <p14:tracePt t="47127" x="3013075" y="6715125"/>
          <p14:tracePt t="47143" x="3013075" y="6705600"/>
          <p14:tracePt t="47161" x="3032125" y="6689725"/>
          <p14:tracePt t="47176" x="3041650" y="6673850"/>
          <p14:tracePt t="47193" x="3051175" y="6664325"/>
          <p14:tracePt t="47210" x="3063875" y="6654800"/>
          <p14:tracePt t="47225" x="3079750" y="6645275"/>
          <p14:tracePt t="47242" x="3089275" y="6638925"/>
          <p14:tracePt t="47263" x="3111500" y="6616700"/>
          <p14:tracePt t="47276" x="3136900" y="6613525"/>
          <p14:tracePt t="47292" x="3152775" y="6607175"/>
          <p14:tracePt t="47309" x="3165475" y="6607175"/>
          <p14:tracePt t="47325" x="3175000" y="6607175"/>
          <p14:tracePt t="47342" x="3190875" y="6607175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0" descr="murier blanc - cliché e.arbe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" t="9221" r="9711" b="9856"/>
          <a:stretch>
            <a:fillRect/>
          </a:stretch>
        </p:blipFill>
        <p:spPr bwMode="auto">
          <a:xfrm>
            <a:off x="250825" y="0"/>
            <a:ext cx="450215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il_fi" descr="murier-fru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3"/>
          <a:stretch>
            <a:fillRect/>
          </a:stretch>
        </p:blipFill>
        <p:spPr bwMode="auto">
          <a:xfrm>
            <a:off x="4284663" y="2414588"/>
            <a:ext cx="4679950" cy="437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12" descr="mu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544888"/>
            <a:ext cx="2608262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 Box 13"/>
          <p:cNvSpPr txBox="1">
            <a:spLocks noChangeArrowheads="1"/>
          </p:cNvSpPr>
          <p:nvPr/>
        </p:nvSpPr>
        <p:spPr bwMode="auto">
          <a:xfrm>
            <a:off x="5559425" y="735013"/>
            <a:ext cx="306863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FF00FF"/>
                </a:solidFill>
              </a:rPr>
              <a:t>Fruit du mûrier</a:t>
            </a:r>
            <a:r>
              <a:rPr lang="fr-FR" altLang="fr-FR"/>
              <a:t> et </a:t>
            </a:r>
          </a:p>
          <a:p>
            <a:pPr eaLnBrk="1" hangingPunct="1"/>
            <a:r>
              <a:rPr lang="fr-FR" altLang="fr-FR"/>
              <a:t>une infrutescence</a:t>
            </a:r>
            <a:endParaRPr lang="fr-FR" altLang="fr-FR">
              <a:solidFill>
                <a:srgbClr val="FF00FF"/>
              </a:solidFill>
            </a:endParaRPr>
          </a:p>
        </p:txBody>
      </p:sp>
      <p:sp>
        <p:nvSpPr>
          <p:cNvPr id="71686" name="Line 14"/>
          <p:cNvSpPr>
            <a:spLocks noChangeShapeType="1"/>
          </p:cNvSpPr>
          <p:nvPr/>
        </p:nvSpPr>
        <p:spPr bwMode="auto">
          <a:xfrm flipH="1">
            <a:off x="2195513" y="4221163"/>
            <a:ext cx="1223962" cy="8636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687" name="Text Box 15"/>
          <p:cNvSpPr txBox="1">
            <a:spLocks noChangeArrowheads="1"/>
          </p:cNvSpPr>
          <p:nvPr/>
        </p:nvSpPr>
        <p:spPr bwMode="auto">
          <a:xfrm>
            <a:off x="3492500" y="3933825"/>
            <a:ext cx="72072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200"/>
              <a:t>Axe </a:t>
            </a:r>
          </a:p>
          <a:p>
            <a:pPr eaLnBrk="1" hangingPunct="1"/>
            <a:r>
              <a:rPr lang="fr-FR" altLang="fr-FR" sz="1200"/>
              <a:t>de l’inflo.</a:t>
            </a:r>
          </a:p>
        </p:txBody>
      </p:sp>
      <p:sp>
        <p:nvSpPr>
          <p:cNvPr id="71688" name="Line 20"/>
          <p:cNvSpPr>
            <a:spLocks noChangeShapeType="1"/>
          </p:cNvSpPr>
          <p:nvPr/>
        </p:nvSpPr>
        <p:spPr bwMode="auto">
          <a:xfrm flipH="1" flipV="1">
            <a:off x="2627313" y="5876925"/>
            <a:ext cx="865187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689" name="Line 21"/>
          <p:cNvSpPr>
            <a:spLocks noChangeShapeType="1"/>
          </p:cNvSpPr>
          <p:nvPr/>
        </p:nvSpPr>
        <p:spPr bwMode="auto">
          <a:xfrm flipH="1" flipV="1">
            <a:off x="2700338" y="5445125"/>
            <a:ext cx="792162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690" name="Line 22"/>
          <p:cNvSpPr>
            <a:spLocks noChangeShapeType="1"/>
          </p:cNvSpPr>
          <p:nvPr/>
        </p:nvSpPr>
        <p:spPr bwMode="auto">
          <a:xfrm flipH="1" flipV="1">
            <a:off x="2700338" y="5013325"/>
            <a:ext cx="792162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691" name="Text Box 23"/>
          <p:cNvSpPr txBox="1">
            <a:spLocks noChangeArrowheads="1"/>
          </p:cNvSpPr>
          <p:nvPr/>
        </p:nvSpPr>
        <p:spPr bwMode="auto">
          <a:xfrm>
            <a:off x="3471863" y="6115050"/>
            <a:ext cx="844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akènes</a:t>
            </a:r>
          </a:p>
        </p:txBody>
      </p:sp>
      <p:sp>
        <p:nvSpPr>
          <p:cNvPr id="71692" name="Line 24"/>
          <p:cNvSpPr>
            <a:spLocks noChangeShapeType="1"/>
          </p:cNvSpPr>
          <p:nvPr/>
        </p:nvSpPr>
        <p:spPr bwMode="auto">
          <a:xfrm flipV="1">
            <a:off x="1042988" y="5445125"/>
            <a:ext cx="360362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693" name="Line 25"/>
          <p:cNvSpPr>
            <a:spLocks noChangeShapeType="1"/>
          </p:cNvSpPr>
          <p:nvPr/>
        </p:nvSpPr>
        <p:spPr bwMode="auto">
          <a:xfrm flipV="1">
            <a:off x="1042988" y="4941888"/>
            <a:ext cx="360362" cy="143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694" name="Line 26"/>
          <p:cNvSpPr>
            <a:spLocks noChangeShapeType="1"/>
          </p:cNvSpPr>
          <p:nvPr/>
        </p:nvSpPr>
        <p:spPr bwMode="auto">
          <a:xfrm flipV="1">
            <a:off x="1042988" y="5949950"/>
            <a:ext cx="5048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695" name="Text Box 27"/>
          <p:cNvSpPr txBox="1">
            <a:spLocks noChangeArrowheads="1"/>
          </p:cNvSpPr>
          <p:nvPr/>
        </p:nvSpPr>
        <p:spPr bwMode="auto">
          <a:xfrm>
            <a:off x="323850" y="6035675"/>
            <a:ext cx="9715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200"/>
              <a:t>Calice des fl. est </a:t>
            </a:r>
          </a:p>
          <a:p>
            <a:pPr eaLnBrk="1" hangingPunct="1"/>
            <a:r>
              <a:rPr lang="fr-FR" altLang="fr-FR" sz="1200"/>
              <a:t>persistant et charnu</a:t>
            </a:r>
          </a:p>
        </p:txBody>
      </p:sp>
      <p:sp>
        <p:nvSpPr>
          <p:cNvPr id="71696" name="Text Box 29"/>
          <p:cNvSpPr txBox="1">
            <a:spLocks noChangeArrowheads="1"/>
          </p:cNvSpPr>
          <p:nvPr/>
        </p:nvSpPr>
        <p:spPr bwMode="auto">
          <a:xfrm>
            <a:off x="250825" y="3933825"/>
            <a:ext cx="13382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200"/>
              <a:t>Styles + stigmates</a:t>
            </a:r>
          </a:p>
        </p:txBody>
      </p:sp>
      <p:sp>
        <p:nvSpPr>
          <p:cNvPr id="71697" name="Line 30"/>
          <p:cNvSpPr>
            <a:spLocks noChangeShapeType="1"/>
          </p:cNvSpPr>
          <p:nvPr/>
        </p:nvSpPr>
        <p:spPr bwMode="auto">
          <a:xfrm>
            <a:off x="611188" y="4221163"/>
            <a:ext cx="43180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698" name="Line 31"/>
          <p:cNvSpPr>
            <a:spLocks noChangeShapeType="1"/>
          </p:cNvSpPr>
          <p:nvPr/>
        </p:nvSpPr>
        <p:spPr bwMode="auto">
          <a:xfrm>
            <a:off x="611188" y="4221163"/>
            <a:ext cx="504825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699" name="Line 32"/>
          <p:cNvSpPr>
            <a:spLocks noChangeShapeType="1"/>
          </p:cNvSpPr>
          <p:nvPr/>
        </p:nvSpPr>
        <p:spPr bwMode="auto">
          <a:xfrm>
            <a:off x="611188" y="4221163"/>
            <a:ext cx="7207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51"/>
    </mc:Choice>
    <mc:Fallback xmlns="">
      <p:transition spd="slow" advTm="68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779" x="3197225" y="6537325"/>
          <p14:tracePt t="7786" x="3197225" y="6457950"/>
          <p14:tracePt t="7793" x="3190875" y="6315075"/>
          <p14:tracePt t="7808" x="3114675" y="5908675"/>
          <p14:tracePt t="7827" x="2949575" y="5454650"/>
          <p14:tracePt t="7845" x="2638425" y="4829175"/>
          <p14:tracePt t="7872" x="2082800" y="4127500"/>
          <p14:tracePt t="7910" x="1581150" y="3657600"/>
          <p14:tracePt t="7922" x="1419225" y="3533775"/>
          <p14:tracePt t="7938" x="1304925" y="3457575"/>
          <p14:tracePt t="7953" x="1225550" y="3400425"/>
          <p14:tracePt t="7971" x="1155700" y="3343275"/>
          <p14:tracePt t="7988" x="1104900" y="3292475"/>
          <p14:tracePt t="8005" x="1057275" y="3257550"/>
          <p14:tracePt t="8022" x="958850" y="3187700"/>
          <p14:tracePt t="8038" x="885825" y="3133725"/>
          <p14:tracePt t="8054" x="819150" y="3105150"/>
          <p14:tracePt t="8070" x="752475" y="3063875"/>
          <p14:tracePt t="8087" x="730250" y="3051175"/>
          <p14:tracePt t="8103" x="698500" y="3041650"/>
          <p14:tracePt t="8122" x="663575" y="3003550"/>
          <p14:tracePt t="8138" x="631825" y="2984500"/>
          <p14:tracePt t="8155" x="600075" y="2959100"/>
          <p14:tracePt t="8172" x="549275" y="2933700"/>
          <p14:tracePt t="8188" x="539750" y="2927350"/>
          <p14:tracePt t="8550" x="587375" y="2921000"/>
          <p14:tracePt t="8559" x="657225" y="2911475"/>
          <p14:tracePt t="8571" x="800100" y="2867025"/>
          <p14:tracePt t="8588" x="958850" y="2794000"/>
          <p14:tracePt t="8605" x="1123950" y="2720975"/>
          <p14:tracePt t="8621" x="1311275" y="2632075"/>
          <p14:tracePt t="8653" x="1546225" y="2517775"/>
          <p14:tracePt t="8689" x="1771650" y="2438400"/>
          <p14:tracePt t="8706" x="1895475" y="2406650"/>
          <p14:tracePt t="8721" x="1981200" y="2384425"/>
          <p14:tracePt t="8738" x="2044700" y="2368550"/>
          <p14:tracePt t="8755" x="2098675" y="2355850"/>
          <p14:tracePt t="8771" x="2162175" y="2336800"/>
          <p14:tracePt t="8787" x="2200275" y="2324100"/>
          <p14:tracePt t="8804" x="2222500" y="2324100"/>
          <p14:tracePt t="8820" x="2286000" y="2317750"/>
          <p14:tracePt t="8838" x="2330450" y="2317750"/>
          <p14:tracePt t="8854" x="2365375" y="2317750"/>
          <p14:tracePt t="8871" x="2428875" y="2311400"/>
          <p14:tracePt t="8888" x="2479675" y="2305050"/>
          <p14:tracePt t="8891" x="2527300" y="2298700"/>
          <p14:tracePt t="8904" x="2565400" y="2289175"/>
          <p14:tracePt t="8921" x="2720975" y="2266950"/>
          <p14:tracePt t="8937" x="2819400" y="2241550"/>
          <p14:tracePt t="8955" x="2933700" y="2232025"/>
          <p14:tracePt t="8971" x="3108325" y="2232025"/>
          <p14:tracePt t="8988" x="3190875" y="2232025"/>
          <p14:tracePt t="9005" x="3251200" y="2232025"/>
          <p14:tracePt t="9021" x="3365500" y="2232025"/>
          <p14:tracePt t="9037" x="3460750" y="2232025"/>
          <p14:tracePt t="9054" x="3543300" y="2232025"/>
          <p14:tracePt t="9070" x="3692525" y="2238375"/>
          <p14:tracePt t="9087" x="3822700" y="2263775"/>
          <p14:tracePt t="9105" x="4000500" y="2289175"/>
          <p14:tracePt t="9121" x="4121150" y="2324100"/>
          <p14:tracePt t="9138" x="4232275" y="2374900"/>
          <p14:tracePt t="9155" x="4406900" y="2454275"/>
          <p14:tracePt t="9171" x="4495800" y="2486025"/>
          <p14:tracePt t="9187" x="4584700" y="2533650"/>
          <p14:tracePt t="9203" x="4695825" y="2587625"/>
          <p14:tracePt t="9220" x="4857750" y="2654300"/>
          <p14:tracePt t="9237" x="4949825" y="2711450"/>
          <p14:tracePt t="9255" x="5092700" y="2797175"/>
          <p14:tracePt t="9271" x="5181600" y="2844800"/>
          <p14:tracePt t="9288" x="5254625" y="2901950"/>
          <p14:tracePt t="9305" x="5311775" y="2940050"/>
          <p14:tracePt t="9321" x="5337175" y="2959100"/>
          <p14:tracePt t="9338" x="5359400" y="2974975"/>
          <p14:tracePt t="9353" x="5372100" y="2990850"/>
          <p14:tracePt t="9792" x="5445125" y="3041650"/>
          <p14:tracePt t="9798" x="5543550" y="3121025"/>
          <p14:tracePt t="9805" x="5638800" y="3190875"/>
          <p14:tracePt t="9821" x="5915025" y="3321050"/>
          <p14:tracePt t="9842" x="6318250" y="3508375"/>
          <p14:tracePt t="9858" x="6581775" y="3638550"/>
          <p14:tracePt t="9878" x="6915150" y="3775075"/>
          <p14:tracePt t="9904" x="7334250" y="3940175"/>
          <p14:tracePt t="9939" x="7689850" y="4070350"/>
          <p14:tracePt t="9941" x="7740650" y="4105275"/>
          <p14:tracePt t="9955" x="7861300" y="4140200"/>
          <p14:tracePt t="9975" x="8010525" y="4206875"/>
          <p14:tracePt t="9987" x="8061325" y="4222750"/>
          <p14:tracePt t="10003" x="8147050" y="4273550"/>
          <p14:tracePt t="10020" x="8194675" y="4298950"/>
          <p14:tracePt t="10037" x="8216900" y="4311650"/>
          <p14:tracePt t="10054" x="8245475" y="4333875"/>
          <p14:tracePt t="10070" x="8258175" y="4343400"/>
          <p14:tracePt t="10088" x="8258175" y="4352925"/>
          <p14:tracePt t="10104" x="8258175" y="4387850"/>
          <p14:tracePt t="10121" x="8258175" y="4410075"/>
          <p14:tracePt t="10137" x="8258175" y="4438650"/>
          <p14:tracePt t="10153" x="8258175" y="4473575"/>
          <p14:tracePt t="10170" x="8258175" y="4492625"/>
          <p14:tracePt t="10187" x="8258175" y="4502150"/>
          <p14:tracePt t="10204" x="8255000" y="4518025"/>
          <p14:tracePt t="10221" x="8248650" y="4527550"/>
          <p14:tracePt t="10238" x="8245475" y="4543425"/>
          <p14:tracePt t="10254" x="8223250" y="4559300"/>
          <p14:tracePt t="10270" x="8213725" y="4568825"/>
          <p14:tracePt t="10287" x="8201025" y="4597400"/>
          <p14:tracePt t="10303" x="8178800" y="4632325"/>
          <p14:tracePt t="10320" x="8166100" y="4664075"/>
          <p14:tracePt t="10337" x="8153400" y="4686300"/>
          <p14:tracePt t="10353" x="8137525" y="4721225"/>
          <p14:tracePt t="10371" x="8128000" y="4746625"/>
          <p14:tracePt t="10387" x="8108950" y="4775200"/>
          <p14:tracePt t="10404" x="8083550" y="4813300"/>
          <p14:tracePt t="10421" x="8064500" y="4835525"/>
          <p14:tracePt t="10437" x="8042275" y="4848225"/>
          <p14:tracePt t="10440" x="8039100" y="4851400"/>
          <p14:tracePt t="10453" x="8023225" y="4864100"/>
          <p14:tracePt t="10470" x="8013700" y="4873625"/>
          <p14:tracePt t="10487" x="7994650" y="4889500"/>
          <p14:tracePt t="10504" x="7981950" y="4905375"/>
          <p14:tracePt t="10520" x="7972425" y="4914900"/>
          <p14:tracePt t="10536" x="7962900" y="4924425"/>
          <p14:tracePt t="10554" x="7940675" y="4946650"/>
          <p14:tracePt t="10570" x="7931150" y="4956175"/>
          <p14:tracePt t="10587" x="7921625" y="4965700"/>
          <p14:tracePt t="10604" x="7899400" y="4981575"/>
          <p14:tracePt t="10620" x="7889875" y="4997450"/>
          <p14:tracePt t="10637" x="7880350" y="5006975"/>
          <p14:tracePt t="10653" x="7864475" y="5022850"/>
          <p14:tracePt t="10670" x="7848600" y="5026025"/>
          <p14:tracePt t="10687" x="7839075" y="5026025"/>
          <p14:tracePt t="10704" x="7826375" y="5032375"/>
          <p14:tracePt t="10720" x="7813675" y="5032375"/>
          <p14:tracePt t="10737" x="7800975" y="5032375"/>
          <p14:tracePt t="10754" x="7778750" y="5032375"/>
          <p14:tracePt t="10770" x="7766050" y="5032375"/>
          <p14:tracePt t="10787" x="7750175" y="5032375"/>
          <p14:tracePt t="10804" x="7734300" y="5032375"/>
          <p14:tracePt t="10821" x="7724775" y="5032375"/>
          <p14:tracePt t="10837" x="7715250" y="5032375"/>
          <p14:tracePt t="10854" x="7693025" y="5041900"/>
          <p14:tracePt t="10870" x="7683500" y="5041900"/>
          <p14:tracePt t="10887" x="7664450" y="5041900"/>
          <p14:tracePt t="10904" x="7623175" y="5041900"/>
          <p14:tracePt t="10920" x="7600950" y="5041900"/>
          <p14:tracePt t="10938" x="7537450" y="5041900"/>
          <p14:tracePt t="10954" x="7493000" y="5041900"/>
          <p14:tracePt t="10971" x="7448550" y="5026025"/>
          <p14:tracePt t="10988" x="7385050" y="5006975"/>
          <p14:tracePt t="11004" x="7346950" y="4994275"/>
          <p14:tracePt t="11021" x="7296150" y="4981575"/>
          <p14:tracePt t="11038" x="7239000" y="4956175"/>
          <p14:tracePt t="11054" x="7213600" y="4943475"/>
          <p14:tracePt t="11071" x="7185025" y="4933950"/>
          <p14:tracePt t="11088" x="7162800" y="4921250"/>
          <p14:tracePt t="11104" x="7143750" y="4905375"/>
          <p14:tracePt t="11120" x="7134225" y="4899025"/>
          <p14:tracePt t="12310" x="7080250" y="4873625"/>
          <p14:tracePt t="12316" x="6985000" y="4813300"/>
          <p14:tracePt t="12324" x="6889750" y="4778375"/>
          <p14:tracePt t="12337" x="6597650" y="4664075"/>
          <p14:tracePt t="12359" x="5965825" y="4479925"/>
          <p14:tracePt t="12374" x="5483225" y="4368800"/>
          <p14:tracePt t="12395" x="4651375" y="4311650"/>
          <p14:tracePt t="12421" x="3740150" y="4425950"/>
          <p14:tracePt t="12455" x="3235325" y="4537075"/>
          <p14:tracePt t="12472" x="2965450" y="4613275"/>
          <p14:tracePt t="12488" x="2832100" y="4673600"/>
          <p14:tracePt t="12504" x="2686050" y="4737100"/>
          <p14:tracePt t="12521" x="2555875" y="4791075"/>
          <p14:tracePt t="12537" x="2393950" y="4851400"/>
          <p14:tracePt t="12554" x="2305050" y="4889500"/>
          <p14:tracePt t="12571" x="2178050" y="4937125"/>
          <p14:tracePt t="12587" x="2108200" y="4975225"/>
          <p14:tracePt t="12604" x="2054225" y="4997450"/>
          <p14:tracePt t="12622" x="2012950" y="5016500"/>
          <p14:tracePt t="12637" x="1981200" y="5032375"/>
          <p14:tracePt t="12653" x="1958975" y="5032375"/>
          <p14:tracePt t="12670" x="1930400" y="5032375"/>
          <p14:tracePt t="12686" x="1895475" y="5032375"/>
          <p14:tracePt t="12703" x="1873250" y="5032375"/>
          <p14:tracePt t="12722" x="1854200" y="5019675"/>
          <p14:tracePt t="12738" x="1841500" y="5003800"/>
          <p14:tracePt t="12754" x="1822450" y="4965700"/>
          <p14:tracePt t="12771" x="1816100" y="4879975"/>
          <p14:tracePt t="12787" x="1822450" y="4797425"/>
          <p14:tracePt t="12803" x="1854200" y="4695825"/>
          <p14:tracePt t="12820" x="1889125" y="4587875"/>
          <p14:tracePt t="12837" x="1943100" y="4470400"/>
          <p14:tracePt t="12854" x="1955800" y="4406900"/>
          <p14:tracePt t="12871" x="1990725" y="4330700"/>
          <p14:tracePt t="12887" x="2019300" y="4283075"/>
          <p14:tracePt t="12903" x="2082800" y="4213225"/>
          <p14:tracePt t="12921" x="2238375" y="4102100"/>
          <p14:tracePt t="12937" x="2362200" y="4022725"/>
          <p14:tracePt t="12953" x="2520950" y="3940175"/>
          <p14:tracePt t="12970" x="2660650" y="3873500"/>
          <p14:tracePt t="12987" x="2717800" y="3860800"/>
          <p14:tracePt t="13003" x="2746375" y="3848100"/>
          <p14:tracePt t="13020" x="2781300" y="3841750"/>
          <p14:tracePt t="13037" x="2809875" y="3841750"/>
          <p14:tracePt t="13053" x="2832100" y="3841750"/>
          <p14:tracePt t="13071" x="2873375" y="3841750"/>
          <p14:tracePt t="13086" x="2889250" y="3841750"/>
          <p14:tracePt t="13104" x="2898775" y="3841750"/>
          <p14:tracePt t="13121" x="2914650" y="3841750"/>
          <p14:tracePt t="13336" x="2914650" y="3844925"/>
          <p14:tracePt t="13343" x="2914650" y="3848100"/>
          <p14:tracePt t="13353" x="2914650" y="3854450"/>
          <p14:tracePt t="13370" x="2914650" y="3879850"/>
          <p14:tracePt t="13386" x="2911475" y="3902075"/>
          <p14:tracePt t="13403" x="2886075" y="3940175"/>
          <p14:tracePt t="13420" x="2838450" y="4000500"/>
          <p14:tracePt t="13436" x="2790825" y="4041775"/>
          <p14:tracePt t="13453" x="2717800" y="4095750"/>
          <p14:tracePt t="13471" x="2574925" y="4181475"/>
          <p14:tracePt t="13487" x="2482850" y="4238625"/>
          <p14:tracePt t="13503" x="2393950" y="4289425"/>
          <p14:tracePt t="13520" x="2295525" y="4359275"/>
          <p14:tracePt t="13536" x="2235200" y="4394200"/>
          <p14:tracePt t="13553" x="2190750" y="4419600"/>
          <p14:tracePt t="13571" x="2130425" y="4451350"/>
          <p14:tracePt t="13587" x="2108200" y="4464050"/>
          <p14:tracePt t="13604" x="2085975" y="4473575"/>
          <p14:tracePt t="13621" x="2063750" y="4489450"/>
          <p14:tracePt t="13637" x="2057400" y="4495800"/>
          <p14:tracePt t="13670" x="2105025" y="4495800"/>
          <p14:tracePt t="13686" x="2165350" y="4495800"/>
          <p14:tracePt t="13703" x="2225675" y="4492625"/>
          <p14:tracePt t="13720" x="2314575" y="4470400"/>
          <p14:tracePt t="13736" x="2368550" y="4457700"/>
          <p14:tracePt t="13754" x="2406650" y="4445000"/>
          <p14:tracePt t="13770" x="2473325" y="4406900"/>
          <p14:tracePt t="13787" x="2540000" y="4359275"/>
          <p14:tracePt t="13803" x="2651125" y="4308475"/>
          <p14:tracePt t="13820" x="2835275" y="4238625"/>
          <p14:tracePt t="13836" x="2911475" y="4206875"/>
          <p14:tracePt t="13854" x="2959100" y="4187825"/>
          <p14:tracePt t="13871" x="3006725" y="4168775"/>
          <p14:tracePt t="13887" x="3038475" y="4156075"/>
          <p14:tracePt t="13904" x="3048000" y="4146550"/>
          <p14:tracePt t="13920" x="3063875" y="4127500"/>
          <p14:tracePt t="13936" x="3067050" y="4127500"/>
          <p14:tracePt t="13971" x="3067050" y="4121150"/>
          <p14:tracePt t="14021" x="3067050" y="4117975"/>
          <p14:tracePt t="14150" x="3060700" y="4117975"/>
          <p14:tracePt t="14164" x="3057525" y="4117975"/>
          <p14:tracePt t="14198" x="3051175" y="4117975"/>
          <p14:tracePt t="14205" x="3048000" y="4117975"/>
          <p14:tracePt t="14220" x="3041650" y="4117975"/>
          <p14:tracePt t="14241" x="3038475" y="4117975"/>
          <p14:tracePt t="14253" x="3025775" y="4124325"/>
          <p14:tracePt t="14270" x="3013075" y="4143375"/>
          <p14:tracePt t="14286" x="3000375" y="4152900"/>
          <p14:tracePt t="14304" x="2990850" y="4165600"/>
          <p14:tracePt t="14320" x="2952750" y="4168775"/>
          <p14:tracePt t="14336" x="2876550" y="4140200"/>
          <p14:tracePt t="14354" x="2746375" y="4010025"/>
          <p14:tracePt t="14370" x="2514600" y="3749675"/>
          <p14:tracePt t="14389" x="2292350" y="3438525"/>
          <p14:tracePt t="14405" x="2070100" y="3124200"/>
          <p14:tracePt t="14422" x="1895475" y="2844800"/>
          <p14:tracePt t="14438" x="1762125" y="2663825"/>
          <p14:tracePt t="14454" x="1603375" y="2349500"/>
          <p14:tracePt t="14470" x="1530350" y="2181225"/>
          <p14:tracePt t="14488" x="1466850" y="2025650"/>
          <p14:tracePt t="14503" x="1419225" y="1882775"/>
          <p14:tracePt t="14520" x="1397000" y="1749425"/>
          <p14:tracePt t="14536" x="1412875" y="1685925"/>
          <p14:tracePt t="14553" x="1435100" y="1641475"/>
          <p14:tracePt t="14570" x="1476375" y="1597025"/>
          <p14:tracePt t="14587" x="1511300" y="1565275"/>
          <p14:tracePt t="14603" x="1555750" y="1536700"/>
          <p14:tracePt t="14620" x="1622425" y="1492250"/>
          <p14:tracePt t="14637" x="1670050" y="1463675"/>
          <p14:tracePt t="14654" x="1736725" y="1419225"/>
          <p14:tracePt t="14670" x="1790700" y="1397000"/>
          <p14:tracePt t="14687" x="1889125" y="1371600"/>
          <p14:tracePt t="14704" x="1990725" y="1352550"/>
          <p14:tracePt t="14720" x="2012950" y="1352550"/>
          <p14:tracePt t="14737" x="2028825" y="1352550"/>
          <p14:tracePt t="14753" x="2038350" y="1352550"/>
          <p14:tracePt t="14798" x="2035175" y="1352550"/>
          <p14:tracePt t="14806" x="2032000" y="1352550"/>
          <p14:tracePt t="14820" x="2016125" y="1352550"/>
          <p14:tracePt t="14837" x="2006600" y="1352550"/>
          <p14:tracePt t="14854" x="1990725" y="1352550"/>
          <p14:tracePt t="14870" x="1962150" y="1352550"/>
          <p14:tracePt t="14887" x="1939925" y="1352550"/>
          <p14:tracePt t="14903" x="1901825" y="1352550"/>
          <p14:tracePt t="14920" x="1879600" y="1352550"/>
          <p14:tracePt t="14937" x="1847850" y="1352550"/>
          <p14:tracePt t="14954" x="1816100" y="1352550"/>
          <p14:tracePt t="14970" x="1784350" y="1339850"/>
          <p14:tracePt t="14987" x="1749425" y="1327150"/>
          <p14:tracePt t="15003" x="1685925" y="1327150"/>
          <p14:tracePt t="15019" x="1657350" y="1327150"/>
          <p14:tracePt t="15036" x="1625600" y="1327150"/>
          <p14:tracePt t="15039" x="1609725" y="1327150"/>
          <p14:tracePt t="15053" x="1587500" y="1327150"/>
          <p14:tracePt t="15070" x="1562100" y="1336675"/>
          <p14:tracePt t="15087" x="1533525" y="1346200"/>
          <p14:tracePt t="15104" x="1489075" y="1384300"/>
          <p14:tracePt t="15120" x="1457325" y="1409700"/>
          <p14:tracePt t="15137" x="1425575" y="1435100"/>
          <p14:tracePt t="15153" x="1381125" y="1489075"/>
          <p14:tracePt t="15169" x="1349375" y="1520825"/>
          <p14:tracePt t="15186" x="1323975" y="1543050"/>
          <p14:tracePt t="15204" x="1292225" y="1587500"/>
          <p14:tracePt t="15220" x="1282700" y="1609725"/>
          <p14:tracePt t="15237" x="1270000" y="1641475"/>
          <p14:tracePt t="15254" x="1238250" y="1676400"/>
          <p14:tracePt t="15270" x="1212850" y="1708150"/>
          <p14:tracePt t="15287" x="1190625" y="1739900"/>
          <p14:tracePt t="15303" x="1149350" y="1800225"/>
          <p14:tracePt t="15319" x="1136650" y="1831975"/>
          <p14:tracePt t="15336" x="1127125" y="1854200"/>
          <p14:tracePt t="15353" x="1101725" y="1911350"/>
          <p14:tracePt t="15369" x="1089025" y="1955800"/>
          <p14:tracePt t="15386" x="1069975" y="2000250"/>
          <p14:tracePt t="15403" x="1041400" y="2082800"/>
          <p14:tracePt t="15419" x="1028700" y="2120900"/>
          <p14:tracePt t="15436" x="1016000" y="2165350"/>
          <p14:tracePt t="15453" x="1016000" y="2222500"/>
          <p14:tracePt t="15469" x="1016000" y="2251075"/>
          <p14:tracePt t="15486" x="1016000" y="2279650"/>
          <p14:tracePt t="15503" x="1016000" y="2311400"/>
          <p14:tracePt t="15520" x="1016000" y="2343150"/>
          <p14:tracePt t="15537" x="1019175" y="2365375"/>
          <p14:tracePt t="15553" x="1035050" y="2406650"/>
          <p14:tracePt t="15569" x="1054100" y="2432050"/>
          <p14:tracePt t="15586" x="1079500" y="2460625"/>
          <p14:tracePt t="15603" x="1117600" y="2505075"/>
          <p14:tracePt t="15620" x="1127125" y="2530475"/>
          <p14:tracePt t="15636" x="1139825" y="2552700"/>
          <p14:tracePt t="15654" x="1155700" y="2574925"/>
          <p14:tracePt t="15670" x="1171575" y="2584450"/>
          <p14:tracePt t="15686" x="1181100" y="2593975"/>
          <p14:tracePt t="15703" x="1196975" y="2619375"/>
          <p14:tracePt t="15720" x="1209675" y="2644775"/>
          <p14:tracePt t="15736" x="1238250" y="2663825"/>
          <p14:tracePt t="15753" x="1260475" y="2686050"/>
          <p14:tracePt t="15770" x="1270000" y="2695575"/>
          <p14:tracePt t="15786" x="1285875" y="2705100"/>
          <p14:tracePt t="15803" x="1301750" y="2720975"/>
          <p14:tracePt t="15820" x="1311275" y="2736850"/>
          <p14:tracePt t="15836" x="1339850" y="2746375"/>
          <p14:tracePt t="15853" x="1397000" y="2765425"/>
          <p14:tracePt t="15869" x="1447800" y="2800350"/>
          <p14:tracePt t="15886" x="1492250" y="2813050"/>
          <p14:tracePt t="15904" x="1539875" y="2832100"/>
          <p14:tracePt t="15920" x="1565275" y="2841625"/>
          <p14:tracePt t="15937" x="1597025" y="2860675"/>
          <p14:tracePt t="15953" x="1638300" y="2879725"/>
          <p14:tracePt t="15969" x="1689100" y="2892425"/>
          <p14:tracePt t="15987" x="1755775" y="2905125"/>
          <p14:tracePt t="16004" x="1844675" y="2933700"/>
          <p14:tracePt t="16020" x="1892300" y="2949575"/>
          <p14:tracePt t="16038" x="1949450" y="2965450"/>
          <p14:tracePt t="16053" x="1984375" y="2965450"/>
          <p14:tracePt t="16070" x="2006600" y="2965450"/>
          <p14:tracePt t="16074" x="2012950" y="2965450"/>
          <p14:tracePt t="16086" x="2022475" y="2965450"/>
          <p14:tracePt t="16103" x="2070100" y="2965450"/>
          <p14:tracePt t="16120" x="2114550" y="2965450"/>
          <p14:tracePt t="16136" x="2143125" y="2965450"/>
          <p14:tracePt t="16154" x="2190750" y="2962275"/>
          <p14:tracePt t="16171" x="2206625" y="2962275"/>
          <p14:tracePt t="16188" x="2225675" y="2952750"/>
          <p14:tracePt t="16204" x="2238375" y="2949575"/>
          <p14:tracePt t="16220" x="2247900" y="2943225"/>
          <p14:tracePt t="16238" x="2273300" y="2924175"/>
          <p14:tracePt t="16254" x="2289175" y="2911475"/>
          <p14:tracePt t="16270" x="2305050" y="2901950"/>
          <p14:tracePt t="16288" x="2339975" y="2889250"/>
          <p14:tracePt t="16304" x="2349500" y="2879725"/>
          <p14:tracePt t="16320" x="2359025" y="2863850"/>
          <p14:tracePt t="16338" x="2381250" y="2847975"/>
          <p14:tracePt t="16354" x="2390775" y="2838450"/>
          <p14:tracePt t="16369" x="2406650" y="2819400"/>
          <p14:tracePt t="16387" x="2451100" y="2781300"/>
          <p14:tracePt t="16403" x="2476500" y="2749550"/>
          <p14:tracePt t="16420" x="2508250" y="2717800"/>
          <p14:tracePt t="16437" x="2559050" y="2673350"/>
          <p14:tracePt t="16453" x="2581275" y="2654300"/>
          <p14:tracePt t="16469" x="2590800" y="2644775"/>
          <p14:tracePt t="16487" x="2613025" y="2622550"/>
          <p14:tracePt t="16504" x="2619375" y="2613025"/>
          <p14:tracePt t="16520" x="2619375" y="2603500"/>
          <p14:tracePt t="16537" x="2619375" y="2593975"/>
          <p14:tracePt t="16553" x="2619375" y="2578100"/>
          <p14:tracePt t="16570" x="2619375" y="2568575"/>
          <p14:tracePt t="16587" x="2616200" y="2555875"/>
          <p14:tracePt t="16603" x="2606675" y="2543175"/>
          <p14:tracePt t="16620" x="2606675" y="2527300"/>
          <p14:tracePt t="16653" x="2606675" y="2524125"/>
          <p14:tracePt t="16694" x="2606675" y="2517775"/>
          <p14:tracePt t="16701" x="2606675" y="2514600"/>
          <p14:tracePt t="16716" x="2600325" y="2508250"/>
          <p14:tracePt t="16723" x="2600325" y="2505075"/>
          <p14:tracePt t="16737" x="2597150" y="2495550"/>
          <p14:tracePt t="16753" x="2597150" y="2479675"/>
          <p14:tracePt t="16770" x="2597150" y="2473325"/>
          <p14:tracePt t="16787" x="2590800" y="2473325"/>
          <p14:tracePt t="16874" x="2590800" y="2470150"/>
          <p14:tracePt t="16915" x="2587625" y="2463800"/>
          <p14:tracePt t="16930" x="2587625" y="2460625"/>
          <p14:tracePt t="16944" x="2581275" y="2454275"/>
          <p14:tracePt t="16952" x="2578100" y="2451100"/>
          <p14:tracePt t="16970" x="2571750" y="2441575"/>
          <p14:tracePt t="16987" x="2549525" y="2419350"/>
          <p14:tracePt t="17003" x="2540000" y="2409825"/>
          <p14:tracePt t="17020" x="2530475" y="2400300"/>
          <p14:tracePt t="17037" x="2514600" y="2378075"/>
          <p14:tracePt t="17053" x="2498725" y="2374900"/>
          <p14:tracePt t="17069" x="2489200" y="2374900"/>
          <p14:tracePt t="17086" x="2476500" y="2365375"/>
          <p14:tracePt t="17102" x="2466975" y="2359025"/>
          <p14:tracePt t="17120" x="2451100" y="2349500"/>
          <p14:tracePt t="17136" x="2435225" y="2327275"/>
          <p14:tracePt t="17153" x="2425700" y="2317750"/>
          <p14:tracePt t="17170" x="2416175" y="2308225"/>
          <p14:tracePt t="17187" x="2393950" y="2305050"/>
          <p14:tracePt t="17202" x="2384425" y="2305050"/>
          <p14:tracePt t="17219" x="2374900" y="2305050"/>
          <p14:tracePt t="17237" x="2371725" y="2305050"/>
          <p14:tracePt t="22430" x="2393950" y="2349500"/>
          <p14:tracePt t="22436" x="2463800" y="2444750"/>
          <p14:tracePt t="22443" x="2533650" y="2555875"/>
          <p14:tracePt t="22452" x="2625725" y="2698750"/>
          <p14:tracePt t="22469" x="2771775" y="2879725"/>
          <p14:tracePt t="22486" x="2949575" y="3197225"/>
          <p14:tracePt t="22521" x="3117850" y="3543300"/>
          <p14:tracePt t="22556" x="3225800" y="3921125"/>
          <p14:tracePt t="22571" x="3286125" y="4124325"/>
          <p14:tracePt t="22586" x="3330575" y="4225925"/>
          <p14:tracePt t="22602" x="3352800" y="4311650"/>
          <p14:tracePt t="22620" x="3368675" y="4387850"/>
          <p14:tracePt t="22636" x="3387725" y="4457700"/>
          <p14:tracePt t="22653" x="3387725" y="4511675"/>
          <p14:tracePt t="22669" x="3387725" y="4552950"/>
          <p14:tracePt t="22672" x="3387725" y="4565650"/>
          <p14:tracePt t="22686" x="3387725" y="4587875"/>
          <p14:tracePt t="22702" x="3387725" y="4616450"/>
          <p14:tracePt t="22719" x="3387725" y="4638675"/>
          <p14:tracePt t="22736" x="3400425" y="4679950"/>
          <p14:tracePt t="22752" x="3403600" y="4702175"/>
          <p14:tracePt t="22769" x="3409950" y="4733925"/>
          <p14:tracePt t="22786" x="3416300" y="4787900"/>
          <p14:tracePt t="22803" x="3422650" y="4826000"/>
          <p14:tracePt t="22820" x="3429000" y="4870450"/>
          <p14:tracePt t="22836" x="3448050" y="4905375"/>
          <p14:tracePt t="23094" x="3444875" y="4883150"/>
          <p14:tracePt t="23101" x="3438525" y="4864100"/>
          <p14:tracePt t="23107" x="3432175" y="4835525"/>
          <p14:tracePt t="23119" x="3425825" y="4819650"/>
          <p14:tracePt t="23135" x="3406775" y="4752975"/>
          <p14:tracePt t="23152" x="3384550" y="4689475"/>
          <p14:tracePt t="23169" x="3352800" y="4610100"/>
          <p14:tracePt t="23186" x="3302000" y="4514850"/>
          <p14:tracePt t="23203" x="3273425" y="4457700"/>
          <p14:tracePt t="23224" x="3225800" y="4381500"/>
          <p14:tracePt t="23235" x="3197225" y="4333875"/>
          <p14:tracePt t="23253" x="3171825" y="4302125"/>
          <p14:tracePt t="23269" x="3162300" y="4273550"/>
          <p14:tracePt t="23286" x="3143250" y="4244975"/>
          <p14:tracePt t="23302" x="3114675" y="4219575"/>
          <p14:tracePt t="23319" x="3089275" y="4200525"/>
          <p14:tracePt t="23336" x="3044825" y="4165600"/>
          <p14:tracePt t="23353" x="3006725" y="4130675"/>
          <p14:tracePt t="23370" x="2962275" y="4105275"/>
          <p14:tracePt t="23386" x="2895600" y="4079875"/>
          <p14:tracePt t="23402" x="2873375" y="4067175"/>
          <p14:tracePt t="23419" x="2832100" y="4041775"/>
          <p14:tracePt t="23435" x="2765425" y="3994150"/>
          <p14:tracePt t="23452" x="2717800" y="3968750"/>
          <p14:tracePt t="23469" x="2660650" y="3930650"/>
          <p14:tracePt t="23486" x="2581275" y="3905250"/>
          <p14:tracePt t="23503" x="2540000" y="3876675"/>
          <p14:tracePt t="23519" x="2495550" y="3863975"/>
          <p14:tracePt t="23535" x="2454275" y="3848100"/>
          <p14:tracePt t="23552" x="2428875" y="3835400"/>
          <p14:tracePt t="23569" x="2390775" y="3816350"/>
          <p14:tracePt t="23585" x="2343150" y="3797300"/>
          <p14:tracePt t="23602" x="2298700" y="3790950"/>
          <p14:tracePt t="23619" x="2254250" y="3790950"/>
          <p14:tracePt t="23636" x="2212975" y="3790950"/>
          <p14:tracePt t="23652" x="2184400" y="3790950"/>
          <p14:tracePt t="23669" x="2162175" y="3790950"/>
          <p14:tracePt t="23686" x="2120900" y="3790950"/>
          <p14:tracePt t="23702" x="2085975" y="3790950"/>
          <p14:tracePt t="23720" x="2016125" y="3790950"/>
          <p14:tracePt t="23736" x="1955800" y="3790950"/>
          <p14:tracePt t="23752" x="1911350" y="3790950"/>
          <p14:tracePt t="23770" x="1847850" y="3794125"/>
          <p14:tracePt t="23786" x="1803400" y="3806825"/>
          <p14:tracePt t="23802" x="1758950" y="3819525"/>
          <p14:tracePt t="23820" x="1692275" y="3848100"/>
          <p14:tracePt t="23836" x="1654175" y="3867150"/>
          <p14:tracePt t="23852" x="1603375" y="3886200"/>
          <p14:tracePt t="23870" x="1536700" y="3924300"/>
          <p14:tracePt t="23886" x="1492250" y="3937000"/>
          <p14:tracePt t="23903" x="1454150" y="3949700"/>
          <p14:tracePt t="23919" x="1397000" y="3981450"/>
          <p14:tracePt t="23935" x="1355725" y="4003675"/>
          <p14:tracePt t="23952" x="1311275" y="4016375"/>
          <p14:tracePt t="23970" x="1260475" y="4054475"/>
          <p14:tracePt t="23986" x="1228725" y="4073525"/>
          <p14:tracePt t="24002" x="1206500" y="4102100"/>
          <p14:tracePt t="24019" x="1162050" y="4133850"/>
          <p14:tracePt t="24036" x="1136650" y="4165600"/>
          <p14:tracePt t="24053" x="1104900" y="4191000"/>
          <p14:tracePt t="24070" x="1060450" y="4235450"/>
          <p14:tracePt t="24086" x="1038225" y="4260850"/>
          <p14:tracePt t="24102" x="1025525" y="4289425"/>
          <p14:tracePt t="24119" x="1003300" y="4318000"/>
          <p14:tracePt t="24135" x="993775" y="4340225"/>
          <p14:tracePt t="24152" x="981075" y="4362450"/>
          <p14:tracePt t="24170" x="955675" y="4406900"/>
          <p14:tracePt t="24186" x="930275" y="4438650"/>
          <p14:tracePt t="24203" x="917575" y="4483100"/>
          <p14:tracePt t="24224" x="898525" y="4546600"/>
          <p14:tracePt t="24235" x="879475" y="4600575"/>
          <p14:tracePt t="24253" x="863600" y="4654550"/>
          <p14:tracePt t="24270" x="857250" y="4749800"/>
          <p14:tracePt t="24286" x="850900" y="4813300"/>
          <p14:tracePt t="24302" x="850900" y="4857750"/>
          <p14:tracePt t="24320" x="850900" y="4933950"/>
          <p14:tracePt t="24336" x="854075" y="4987925"/>
          <p14:tracePt t="24353" x="869950" y="5073650"/>
          <p14:tracePt t="24370" x="927100" y="5213350"/>
          <p14:tracePt t="24386" x="987425" y="5337175"/>
          <p14:tracePt t="24403" x="1022350" y="5435600"/>
          <p14:tracePt t="24419" x="1076325" y="5562600"/>
          <p14:tracePt t="24436" x="1082675" y="5581650"/>
          <p14:tracePt t="24769" x="1092200" y="5607050"/>
          <p14:tracePt t="24776" x="1098550" y="5635625"/>
          <p14:tracePt t="24789" x="1104900" y="5670550"/>
          <p14:tracePt t="24806" x="1123950" y="5762625"/>
          <p14:tracePt t="24823" x="1139825" y="5826125"/>
          <p14:tracePt t="24836" x="1155700" y="5911850"/>
          <p14:tracePt t="24869" x="1171575" y="6064250"/>
          <p14:tracePt t="24902" x="1196975" y="6172200"/>
          <p14:tracePt t="24919" x="1225550" y="6254750"/>
          <p14:tracePt t="24936" x="1238250" y="6318250"/>
          <p14:tracePt t="24952" x="1250950" y="6362700"/>
          <p14:tracePt t="24969" x="1263650" y="6410325"/>
          <p14:tracePt t="24985" x="1263650" y="6442075"/>
          <p14:tracePt t="25002" x="1276350" y="6464300"/>
          <p14:tracePt t="25019" x="1298575" y="6499225"/>
          <p14:tracePt t="25378" x="2219325" y="6607175"/>
          <p14:tracePt t="25390" x="2276475" y="6578600"/>
          <p14:tracePt t="25404" x="2343150" y="6546850"/>
          <p14:tracePt t="25419" x="2422525" y="6499225"/>
          <p14:tracePt t="25435" x="2546350" y="6435725"/>
          <p14:tracePt t="25452" x="2679700" y="6375400"/>
          <p14:tracePt t="25468" x="2790825" y="6296025"/>
          <p14:tracePt t="25486" x="2838450" y="6267450"/>
          <p14:tracePt t="25504" x="2889250" y="6223000"/>
          <p14:tracePt t="25520" x="2930525" y="6184900"/>
          <p14:tracePt t="25536" x="2971800" y="6143625"/>
          <p14:tracePt t="25553" x="3041650" y="6073775"/>
          <p14:tracePt t="25568" x="3101975" y="6019800"/>
          <p14:tracePt t="25585" x="3146425" y="5969000"/>
          <p14:tracePt t="25603" x="3213100" y="5930900"/>
          <p14:tracePt t="25620" x="3260725" y="5895975"/>
          <p14:tracePt t="25636" x="3305175" y="5870575"/>
          <p14:tracePt t="25653" x="3359150" y="5810250"/>
          <p14:tracePt t="25670" x="3403600" y="5759450"/>
          <p14:tracePt t="25686" x="3457575" y="5689600"/>
          <p14:tracePt t="25702" x="3508375" y="5591175"/>
          <p14:tracePt t="25719" x="3546475" y="5534025"/>
          <p14:tracePt t="25735" x="3571875" y="5495925"/>
          <p14:tracePt t="25752" x="3590925" y="5457825"/>
          <p14:tracePt t="25769" x="3609975" y="5394325"/>
          <p14:tracePt t="25785" x="3609975" y="5340350"/>
          <p14:tracePt t="25802" x="3609975" y="5270500"/>
          <p14:tracePt t="25818" x="3609975" y="5219700"/>
          <p14:tracePt t="25835" x="3609975" y="5181600"/>
          <p14:tracePt t="25852" x="3600450" y="5118100"/>
          <p14:tracePt t="25868" x="3581400" y="5073650"/>
          <p14:tracePt t="25885" x="3568700" y="5013325"/>
          <p14:tracePt t="25902" x="3546475" y="4940300"/>
          <p14:tracePt t="25919" x="3527425" y="4902200"/>
          <p14:tracePt t="25935" x="3495675" y="4870450"/>
          <p14:tracePt t="25953" x="3451225" y="4819650"/>
          <p14:tracePt t="25969" x="3419475" y="4787900"/>
          <p14:tracePt t="25985" x="3368675" y="4733925"/>
          <p14:tracePt t="26002" x="3295650" y="4664075"/>
          <p14:tracePt t="26018" x="3251200" y="4603750"/>
          <p14:tracePt t="26035" x="3219450" y="4556125"/>
          <p14:tracePt t="26053" x="3187700" y="4518025"/>
          <p14:tracePt t="26069" x="3171825" y="4502150"/>
          <p14:tracePt t="26086" x="3159125" y="4486275"/>
          <p14:tracePt t="26103" x="3117850" y="4448175"/>
          <p14:tracePt t="26118" x="3092450" y="4416425"/>
          <p14:tracePt t="26135" x="3051175" y="4384675"/>
          <p14:tracePt t="26152" x="3013075" y="4330700"/>
          <p14:tracePt t="26169" x="2981325" y="4292600"/>
          <p14:tracePt t="26185" x="2962275" y="4276725"/>
          <p14:tracePt t="26203" x="2949575" y="4260850"/>
          <p14:tracePt t="26218" x="2933700" y="4238625"/>
          <p14:tracePt t="26236" x="2924175" y="4229100"/>
          <p14:tracePt t="26238" x="2917825" y="4219575"/>
          <p14:tracePt t="26252" x="2895600" y="4206875"/>
          <p14:tracePt t="26269" x="2863850" y="4181475"/>
          <p14:tracePt t="26285" x="2838450" y="4168775"/>
          <p14:tracePt t="26302" x="2797175" y="4152900"/>
          <p14:tracePt t="26319" x="2774950" y="4140200"/>
          <p14:tracePt t="26335" x="2743200" y="4121150"/>
          <p14:tracePt t="26352" x="2708275" y="4102100"/>
          <p14:tracePt t="26369" x="2676525" y="4092575"/>
          <p14:tracePt t="26385" x="2654300" y="4079875"/>
          <p14:tracePt t="26402" x="2597150" y="4054475"/>
          <p14:tracePt t="26418" x="2552700" y="4041775"/>
          <p14:tracePt t="26435" x="2505075" y="4029075"/>
          <p14:tracePt t="26452" x="2451100" y="4016375"/>
          <p14:tracePt t="26468" x="2406650" y="4016375"/>
          <p14:tracePt t="26486" x="2362200" y="4016375"/>
          <p14:tracePt t="26502" x="2282825" y="4003675"/>
          <p14:tracePt t="26519" x="2219325" y="3987800"/>
          <p14:tracePt t="26535" x="2159000" y="3987800"/>
          <p14:tracePt t="26552" x="2089150" y="3987800"/>
          <p14:tracePt t="26569" x="2047875" y="3987800"/>
          <p14:tracePt t="26585" x="2016125" y="3990975"/>
          <p14:tracePt t="26602" x="1968500" y="4016375"/>
          <p14:tracePt t="26619" x="1943100" y="4029075"/>
          <p14:tracePt t="26636" x="1914525" y="4029075"/>
          <p14:tracePt t="26652" x="1879600" y="4041775"/>
          <p14:tracePt t="26669" x="1847850" y="4054475"/>
          <p14:tracePt t="26686" x="1828800" y="4054475"/>
          <p14:tracePt t="26703" x="1784350" y="4070350"/>
          <p14:tracePt t="26719" x="1762125" y="4076700"/>
          <p14:tracePt t="26736" x="1733550" y="4083050"/>
          <p14:tracePt t="26740" x="1720850" y="4083050"/>
          <p14:tracePt t="26753" x="1711325" y="4089400"/>
          <p14:tracePt t="26769" x="1689100" y="4098925"/>
          <p14:tracePt t="26785" x="1666875" y="4111625"/>
          <p14:tracePt t="26802" x="1622425" y="4137025"/>
          <p14:tracePt t="26818" x="1600200" y="4146550"/>
          <p14:tracePt t="26835" x="1568450" y="4159250"/>
          <p14:tracePt t="26852" x="1533525" y="4178300"/>
          <p14:tracePt t="26868" x="1501775" y="4194175"/>
          <p14:tracePt t="26885" x="1485900" y="4206875"/>
          <p14:tracePt t="26902" x="1473200" y="4225925"/>
          <p14:tracePt t="26918" x="1454150" y="4254500"/>
          <p14:tracePt t="26935" x="1444625" y="4273550"/>
          <p14:tracePt t="26952" x="1428750" y="4298950"/>
          <p14:tracePt t="26968" x="1419225" y="4308475"/>
          <p14:tracePt t="26985" x="1403350" y="4318000"/>
          <p14:tracePt t="27002" x="1387475" y="4333875"/>
          <p14:tracePt t="27018" x="1377950" y="4349750"/>
          <p14:tracePt t="27035" x="1368425" y="4365625"/>
          <p14:tracePt t="27052" x="1349375" y="4391025"/>
          <p14:tracePt t="27068" x="1346200" y="4422775"/>
          <p14:tracePt t="27085" x="1339850" y="4445000"/>
          <p14:tracePt t="27102" x="1333500" y="4486275"/>
          <p14:tracePt t="27119" x="1327150" y="4508500"/>
          <p14:tracePt t="27135" x="1327150" y="4537075"/>
          <p14:tracePt t="27152" x="1314450" y="4572000"/>
          <p14:tracePt t="27169" x="1301750" y="4600575"/>
          <p14:tracePt t="27186" x="1301750" y="4641850"/>
          <p14:tracePt t="27202" x="1301750" y="4664075"/>
          <p14:tracePt t="27219" x="1301750" y="4686300"/>
          <p14:tracePt t="27236" x="1301750" y="4733925"/>
          <p14:tracePt t="27252" x="1301750" y="4778375"/>
          <p14:tracePt t="27269" x="1301750" y="4806950"/>
          <p14:tracePt t="27287" x="1301750" y="4854575"/>
          <p14:tracePt t="27303" x="1301750" y="4883150"/>
          <p14:tracePt t="27319" x="1301750" y="4905375"/>
          <p14:tracePt t="27336" x="1301750" y="4953000"/>
          <p14:tracePt t="27352" x="1301750" y="4975225"/>
          <p14:tracePt t="27368" x="1301750" y="5010150"/>
          <p14:tracePt t="27387" x="1301750" y="5067300"/>
          <p14:tracePt t="27403" x="1301750" y="5095875"/>
          <p14:tracePt t="27419" x="1301750" y="5124450"/>
          <p14:tracePt t="27436" x="1301750" y="5159375"/>
          <p14:tracePt t="27451" x="1301750" y="5187950"/>
          <p14:tracePt t="27469" x="1301750" y="5210175"/>
          <p14:tracePt t="27485" x="1301750" y="5257800"/>
          <p14:tracePt t="27502" x="1301750" y="5292725"/>
          <p14:tracePt t="27518" x="1301750" y="5314950"/>
          <p14:tracePt t="27536" x="1301750" y="5356225"/>
          <p14:tracePt t="27553" x="1301750" y="5378450"/>
          <p14:tracePt t="27569" x="1301750" y="5407025"/>
          <p14:tracePt t="27585" x="1301750" y="5438775"/>
          <p14:tracePt t="27602" x="1301750" y="5467350"/>
          <p14:tracePt t="27619" x="1301750" y="5489575"/>
          <p14:tracePt t="27636" x="1301750" y="5530850"/>
          <p14:tracePt t="27652" x="1301750" y="5553075"/>
          <p14:tracePt t="27668" x="1301750" y="5581650"/>
          <p14:tracePt t="27686" x="1301750" y="5610225"/>
          <p14:tracePt t="27702" x="1301750" y="5635625"/>
          <p14:tracePt t="27719" x="1301750" y="5651500"/>
          <p14:tracePt t="27735" x="1311275" y="5692775"/>
          <p14:tracePt t="27752" x="1317625" y="5715000"/>
          <p14:tracePt t="27769" x="1317625" y="5746750"/>
          <p14:tracePt t="27786" x="1320800" y="5772150"/>
          <p14:tracePt t="27803" x="1327150" y="5781675"/>
          <p14:tracePt t="27819" x="1330325" y="5797550"/>
          <p14:tracePt t="27836" x="1336675" y="5810250"/>
          <p14:tracePt t="27852" x="1339850" y="5819775"/>
          <p14:tracePt t="27868" x="1346200" y="5829300"/>
          <p14:tracePt t="27885" x="1358900" y="5857875"/>
          <p14:tracePt t="27902" x="1368425" y="5873750"/>
          <p14:tracePt t="27919" x="1381125" y="5905500"/>
          <p14:tracePt t="27936" x="1397000" y="5940425"/>
          <p14:tracePt t="27952" x="1416050" y="5962650"/>
          <p14:tracePt t="27969" x="1419225" y="5978525"/>
          <p14:tracePt t="27985" x="1428750" y="5997575"/>
          <p14:tracePt t="28001" x="1441450" y="6013450"/>
          <p14:tracePt t="28018" x="1450975" y="6038850"/>
          <p14:tracePt t="28036" x="1476375" y="6080125"/>
          <p14:tracePt t="28052" x="1495425" y="6105525"/>
          <p14:tracePt t="28069" x="1504950" y="6115050"/>
          <p14:tracePt t="28086" x="1524000" y="6134100"/>
          <p14:tracePt t="28103" x="1533525" y="6143625"/>
          <p14:tracePt t="28119" x="1543050" y="6153150"/>
          <p14:tracePt t="28136" x="1558925" y="6169025"/>
          <p14:tracePt t="28152" x="1574800" y="6184900"/>
          <p14:tracePt t="28168" x="1590675" y="6194425"/>
          <p14:tracePt t="28186" x="1609725" y="6210300"/>
          <p14:tracePt t="28203" x="1625600" y="6219825"/>
          <p14:tracePt t="28219" x="1638300" y="6235700"/>
          <p14:tracePt t="28236" x="1651000" y="6242050"/>
          <p14:tracePt t="28251" x="1660525" y="6251575"/>
          <p14:tracePt t="28268" x="1676400" y="6254750"/>
          <p14:tracePt t="28285" x="1711325" y="6273800"/>
          <p14:tracePt t="28301" x="1749425" y="6292850"/>
          <p14:tracePt t="28318" x="1778000" y="6305550"/>
          <p14:tracePt t="28336" x="1828800" y="6321425"/>
          <p14:tracePt t="28352" x="1860550" y="6334125"/>
          <p14:tracePt t="28370" x="1882775" y="6353175"/>
          <p14:tracePt t="28385" x="1924050" y="6365875"/>
          <p14:tracePt t="28402" x="1955800" y="6369050"/>
          <p14:tracePt t="28418" x="2016125" y="6384925"/>
          <p14:tracePt t="28435" x="2139950" y="6413500"/>
          <p14:tracePt t="28451" x="2203450" y="6423025"/>
          <p14:tracePt t="28468" x="2247900" y="6429375"/>
          <p14:tracePt t="28485" x="2333625" y="6429375"/>
          <p14:tracePt t="28502" x="2403475" y="6429375"/>
          <p14:tracePt t="28519" x="2486025" y="6416675"/>
          <p14:tracePt t="28535" x="2613025" y="6375400"/>
          <p14:tracePt t="28553" x="2711450" y="6343650"/>
          <p14:tracePt t="28570" x="2809875" y="6311900"/>
          <p14:tracePt t="28586" x="2892425" y="6283325"/>
          <p14:tracePt t="28602" x="2921000" y="6270625"/>
          <p14:tracePt t="28620" x="2959100" y="6248400"/>
          <p14:tracePt t="28636" x="2968625" y="6238875"/>
          <p14:tracePt t="28652" x="2984500" y="6229350"/>
          <p14:tracePt t="28668" x="3006725" y="6216650"/>
          <p14:tracePt t="28685" x="3022600" y="6197600"/>
          <p14:tracePt t="28701" x="3032125" y="6184900"/>
          <p14:tracePt t="28720" x="3051175" y="6175375"/>
          <p14:tracePt t="28736" x="3060700" y="6175375"/>
          <p14:tracePt t="28955" x="3060700" y="6178550"/>
          <p14:tracePt t="28963" x="3054350" y="6181725"/>
          <p14:tracePt t="28969" x="3051175" y="6188075"/>
          <p14:tracePt t="28985" x="3038475" y="6203950"/>
          <p14:tracePt t="29002" x="3022600" y="6213475"/>
          <p14:tracePt t="29019" x="3009900" y="6229350"/>
          <p14:tracePt t="29035" x="3000375" y="6238875"/>
          <p14:tracePt t="29052" x="2990850" y="6254750"/>
          <p14:tracePt t="29069" x="2984500" y="6267450"/>
          <p14:tracePt t="29085" x="2984500" y="6273800"/>
          <p14:tracePt t="29102" x="2974975" y="6273800"/>
          <p14:tracePt t="29178" x="2968625" y="6273800"/>
          <p14:tracePt t="29199" x="2965450" y="6273800"/>
          <p14:tracePt t="29212" x="2959100" y="6273800"/>
          <p14:tracePt t="29227" x="2955925" y="6273800"/>
          <p14:tracePt t="29234" x="2949575" y="6273800"/>
          <p14:tracePt t="29251" x="2940050" y="6273800"/>
          <p14:tracePt t="29269" x="2911475" y="6270625"/>
          <p14:tracePt t="29285" x="2889250" y="6251575"/>
          <p14:tracePt t="29303" x="2841625" y="6210300"/>
          <p14:tracePt t="29319" x="2730500" y="6130925"/>
          <p14:tracePt t="29336" x="2657475" y="6076950"/>
          <p14:tracePt t="29355" x="2600325" y="6045200"/>
          <p14:tracePt t="29369" x="2574925" y="6032500"/>
          <p14:tracePt t="29385" x="2536825" y="6013450"/>
          <p14:tracePt t="29402" x="2514600" y="6000750"/>
          <p14:tracePt t="29420" x="2457450" y="6000750"/>
          <p14:tracePt t="29436" x="2422525" y="6000750"/>
          <p14:tracePt t="29452" x="2400300" y="6000750"/>
          <p14:tracePt t="29469" x="2359025" y="6000750"/>
          <p14:tracePt t="29485" x="2349500" y="6000750"/>
          <p14:tracePt t="29502" x="2339975" y="6000750"/>
          <p14:tracePt t="29519" x="2320925" y="6013450"/>
          <p14:tracePt t="29535" x="2308225" y="6029325"/>
          <p14:tracePt t="29552" x="2298700" y="6038850"/>
          <p14:tracePt t="29568" x="2279650" y="6054725"/>
          <p14:tracePt t="29585" x="2270125" y="6064250"/>
          <p14:tracePt t="29602" x="2263775" y="6080125"/>
          <p14:tracePt t="29618" x="2263775" y="6083300"/>
          <p14:tracePt t="29813" x="2263775" y="6057900"/>
          <p14:tracePt t="29820" x="2263775" y="6010275"/>
          <p14:tracePt t="29836" x="2257425" y="5949950"/>
          <p14:tracePt t="29853" x="2251075" y="5886450"/>
          <p14:tracePt t="29869" x="2244725" y="5800725"/>
          <p14:tracePt t="29886" x="2244725" y="5740400"/>
          <p14:tracePt t="29902" x="2244725" y="5683250"/>
          <p14:tracePt t="29918" x="2260600" y="5603875"/>
          <p14:tracePt t="29935" x="2282825" y="5546725"/>
          <p14:tracePt t="29952" x="2289175" y="5502275"/>
          <p14:tracePt t="29968" x="2295525" y="5438775"/>
          <p14:tracePt t="29986" x="2295525" y="5397500"/>
          <p14:tracePt t="30003" x="2295525" y="5353050"/>
          <p14:tracePt t="30019" x="2305050" y="5318125"/>
          <p14:tracePt t="30035" x="2311400" y="5280025"/>
          <p14:tracePt t="30052" x="2317750" y="5257800"/>
          <p14:tracePt t="30068" x="2317750" y="5203825"/>
          <p14:tracePt t="30085" x="2317750" y="5143500"/>
          <p14:tracePt t="30102" x="2339975" y="5080000"/>
          <p14:tracePt t="30118" x="2346325" y="4981575"/>
          <p14:tracePt t="30135" x="2359025" y="4930775"/>
          <p14:tracePt t="30152" x="2359025" y="4886325"/>
          <p14:tracePt t="30168" x="2359025" y="4822825"/>
          <p14:tracePt t="30185" x="2359025" y="4778375"/>
          <p14:tracePt t="30202" x="2359025" y="4743450"/>
          <p14:tracePt t="30218" x="2352675" y="4692650"/>
          <p14:tracePt t="30234" x="2333625" y="4654550"/>
          <p14:tracePt t="30252" x="2320925" y="4625975"/>
          <p14:tracePt t="30268" x="2320925" y="4584700"/>
          <p14:tracePt t="30284" x="2320925" y="4562475"/>
          <p14:tracePt t="30302" x="2320925" y="4533900"/>
          <p14:tracePt t="30318" x="2301875" y="4483100"/>
          <p14:tracePt t="30335" x="2289175" y="4454525"/>
          <p14:tracePt t="30352" x="2270125" y="4416425"/>
          <p14:tracePt t="30368" x="2254250" y="4381500"/>
          <p14:tracePt t="30385" x="2244725" y="4365625"/>
          <p14:tracePt t="30403" x="2238375" y="4349750"/>
          <p14:tracePt t="30419" x="2238375" y="4346575"/>
          <p14:tracePt t="30467" x="2232025" y="4352925"/>
          <p14:tracePt t="30474" x="2228850" y="4356100"/>
          <p14:tracePt t="30484" x="2219325" y="4362450"/>
          <p14:tracePt t="30501" x="2212975" y="4378325"/>
          <p14:tracePt t="30518" x="2206625" y="4391025"/>
          <p14:tracePt t="30535" x="2203450" y="4403725"/>
          <p14:tracePt t="30553" x="2203450" y="4422775"/>
          <p14:tracePt t="30569" x="2203450" y="4438650"/>
          <p14:tracePt t="30585" x="2203450" y="4460875"/>
          <p14:tracePt t="30602" x="2197100" y="4502150"/>
          <p14:tracePt t="30618" x="2197100" y="4521200"/>
          <p14:tracePt t="30635" x="2197100" y="4552950"/>
          <p14:tracePt t="30652" x="2197100" y="4591050"/>
          <p14:tracePt t="30668" x="2197100" y="4606925"/>
          <p14:tracePt t="30685" x="2197100" y="4616450"/>
          <p14:tracePt t="30703" x="2193925" y="4638675"/>
          <p14:tracePt t="30719" x="2193925" y="4664075"/>
          <p14:tracePt t="30735" x="2193925" y="4673600"/>
          <p14:tracePt t="30752" x="2187575" y="4708525"/>
          <p14:tracePt t="30768" x="2187575" y="4718050"/>
          <p14:tracePt t="30785" x="2187575" y="4733925"/>
          <p14:tracePt t="30803" x="2187575" y="4759325"/>
          <p14:tracePt t="30819" x="2187575" y="4775200"/>
          <p14:tracePt t="30835" x="2187575" y="4797425"/>
          <p14:tracePt t="30852" x="2187575" y="4838700"/>
          <p14:tracePt t="30868" x="2187575" y="4867275"/>
          <p14:tracePt t="30885" x="2187575" y="4889500"/>
          <p14:tracePt t="30902" x="2187575" y="4927600"/>
          <p14:tracePt t="30918" x="2187575" y="4949825"/>
          <p14:tracePt t="30935" x="2187575" y="4981575"/>
          <p14:tracePt t="30952" x="2187575" y="5013325"/>
          <p14:tracePt t="30969" x="2187575" y="5041900"/>
          <p14:tracePt t="30985" x="2187575" y="5064125"/>
          <p14:tracePt t="31002" x="2187575" y="5133975"/>
          <p14:tracePt t="31018" x="2187575" y="5184775"/>
          <p14:tracePt t="31034" x="2187575" y="5245100"/>
          <p14:tracePt t="31052" x="2187575" y="5314950"/>
          <p14:tracePt t="31068" x="2187575" y="5346700"/>
          <p14:tracePt t="31086" x="2187575" y="5365750"/>
          <p14:tracePt t="31102" x="2187575" y="5407025"/>
          <p14:tracePt t="31119" x="2187575" y="5429250"/>
          <p14:tracePt t="31134" x="2187575" y="5457825"/>
          <p14:tracePt t="31152" x="2187575" y="5514975"/>
          <p14:tracePt t="31168" x="2187575" y="5549900"/>
          <p14:tracePt t="31185" x="2187575" y="5588000"/>
          <p14:tracePt t="31202" x="2190750" y="5619750"/>
          <p14:tracePt t="31218" x="2190750" y="5648325"/>
          <p14:tracePt t="31235" x="2190750" y="5670550"/>
          <p14:tracePt t="31238" x="2190750" y="5676900"/>
          <p14:tracePt t="31252" x="2190750" y="5692775"/>
          <p14:tracePt t="31268" x="2190750" y="5702300"/>
          <p14:tracePt t="31285" x="2190750" y="5718175"/>
          <p14:tracePt t="31301" x="2197100" y="5756275"/>
          <p14:tracePt t="31319" x="2197100" y="5794375"/>
          <p14:tracePt t="31335" x="2203450" y="5838825"/>
          <p14:tracePt t="31352" x="2203450" y="5892800"/>
          <p14:tracePt t="31369" x="2203450" y="5915025"/>
          <p14:tracePt t="31385" x="2203450" y="5943600"/>
          <p14:tracePt t="31402" x="2203450" y="5965825"/>
          <p14:tracePt t="31418" x="2203450" y="5988050"/>
          <p14:tracePt t="31435" x="2203450" y="6010275"/>
          <p14:tracePt t="31451" x="2203450" y="6057900"/>
          <p14:tracePt t="31468" x="2203450" y="6092825"/>
          <p14:tracePt t="31485" x="2203450" y="6130925"/>
          <p14:tracePt t="31502" x="2203450" y="6169025"/>
          <p14:tracePt t="31518" x="2203450" y="6184900"/>
          <p14:tracePt t="31534" x="2203450" y="6194425"/>
          <p14:tracePt t="31551" x="2203450" y="6216650"/>
          <p14:tracePt t="31568" x="2203450" y="6226175"/>
          <p14:tracePt t="31585" x="2203450" y="6229350"/>
          <p14:tracePt t="31618" x="2203450" y="6235700"/>
          <p14:tracePt t="31944" x="2225675" y="6219825"/>
          <p14:tracePt t="31951" x="2241550" y="6191250"/>
          <p14:tracePt t="31968" x="2266950" y="6153150"/>
          <p14:tracePt t="31985" x="2301875" y="6105525"/>
          <p14:tracePt t="32001" x="2339975" y="6038850"/>
          <p14:tracePt t="32036" x="2397125" y="5956300"/>
          <p14:tracePt t="32069" x="2438400" y="5908675"/>
          <p14:tracePt t="32086" x="2454275" y="5892800"/>
          <p14:tracePt t="32102" x="2470150" y="5883275"/>
          <p14:tracePt t="32118" x="2479675" y="5883275"/>
          <p14:tracePt t="32135" x="2489200" y="5883275"/>
          <p14:tracePt t="32151" x="2498725" y="5883275"/>
          <p14:tracePt t="32168" x="2505075" y="5883275"/>
          <p14:tracePt t="32186" x="2514600" y="5895975"/>
          <p14:tracePt t="32202" x="2530475" y="5905500"/>
          <p14:tracePt t="32219" x="2540000" y="5915025"/>
          <p14:tracePt t="32236" x="2552700" y="5930900"/>
          <p14:tracePt t="32252" x="2565400" y="5934075"/>
          <p14:tracePt t="32268" x="2578100" y="5934075"/>
          <p14:tracePt t="32284" x="2584450" y="5934075"/>
          <p14:tracePt t="32536" x="2590800" y="5921375"/>
          <p14:tracePt t="32542" x="2593975" y="5908675"/>
          <p14:tracePt t="32551" x="2606675" y="5899150"/>
          <p14:tracePt t="32568" x="2632075" y="5867400"/>
          <p14:tracePt t="32585" x="2670175" y="5822950"/>
          <p14:tracePt t="32601" x="2701925" y="5791200"/>
          <p14:tracePt t="32619" x="2714625" y="5765800"/>
          <p14:tracePt t="32635" x="2740025" y="5724525"/>
          <p14:tracePt t="32651" x="2755900" y="5699125"/>
          <p14:tracePt t="32668" x="2768600" y="5680075"/>
          <p14:tracePt t="32685" x="2781300" y="5664200"/>
          <p14:tracePt t="32701" x="2790825" y="5654675"/>
          <p14:tracePt t="32718" x="2806700" y="5638800"/>
          <p14:tracePt t="32735" x="2825750" y="5610225"/>
          <p14:tracePt t="32752" x="2828925" y="5588000"/>
          <p14:tracePt t="32773" x="2835275" y="5565775"/>
          <p14:tracePt t="32785" x="2835275" y="5556250"/>
          <p14:tracePt t="32802" x="2835275" y="5546725"/>
          <p14:tracePt t="33015" x="2832100" y="5530850"/>
          <p14:tracePt t="33022" x="2832100" y="5505450"/>
          <p14:tracePt t="33035" x="2832100" y="5467350"/>
          <p14:tracePt t="33051" x="2825750" y="5422900"/>
          <p14:tracePt t="33069" x="2825750" y="5394325"/>
          <p14:tracePt t="33085" x="2825750" y="5340350"/>
          <p14:tracePt t="33101" x="2819400" y="5302250"/>
          <p14:tracePt t="33118" x="2819400" y="5257800"/>
          <p14:tracePt t="33134" x="2806700" y="5216525"/>
          <p14:tracePt t="33151" x="2797175" y="5200650"/>
          <p14:tracePt t="33168" x="2794000" y="5191125"/>
          <p14:tracePt t="33184" x="2787650" y="5175250"/>
          <p14:tracePt t="33201" x="2787650" y="5165725"/>
          <p14:tracePt t="33234" x="2787650" y="5162550"/>
          <p14:tracePt t="33315" x="2781300" y="5156200"/>
          <p14:tracePt t="33321" x="2778125" y="5149850"/>
          <p14:tracePt t="33335" x="2771775" y="5140325"/>
          <p14:tracePt t="33352" x="2755900" y="5130800"/>
          <p14:tracePt t="33368" x="2746375" y="5102225"/>
          <p14:tracePt t="33384" x="2727325" y="5051425"/>
          <p14:tracePt t="33401" x="2714625" y="5013325"/>
          <p14:tracePt t="33418" x="2692400" y="4959350"/>
          <p14:tracePt t="33434" x="2667000" y="4886325"/>
          <p14:tracePt t="33451" x="2647950" y="4838700"/>
          <p14:tracePt t="33469" x="2628900" y="4800600"/>
          <p14:tracePt t="33485" x="2609850" y="4743450"/>
          <p14:tracePt t="33501" x="2597150" y="4705350"/>
          <p14:tracePt t="33518" x="2590800" y="4676775"/>
          <p14:tracePt t="33534" x="2584450" y="4619625"/>
          <p14:tracePt t="33551" x="2578100" y="4584700"/>
          <p14:tracePt t="33568" x="2559050" y="4559300"/>
          <p14:tracePt t="33584" x="2555875" y="4524375"/>
          <p14:tracePt t="33601" x="2549525" y="4508500"/>
          <p14:tracePt t="33619" x="2540000" y="4489450"/>
          <p14:tracePt t="33635" x="2533650" y="4467225"/>
          <p14:tracePt t="33651" x="2527300" y="4451350"/>
          <p14:tracePt t="33668" x="2520950" y="4422775"/>
          <p14:tracePt t="33685" x="2505075" y="4403725"/>
          <p14:tracePt t="33701" x="2495550" y="4391025"/>
          <p14:tracePt t="33718" x="2489200" y="4362450"/>
          <p14:tracePt t="33735" x="2473325" y="4343400"/>
          <p14:tracePt t="33752" x="2457450" y="4333875"/>
          <p14:tracePt t="33769" x="2444750" y="4311650"/>
          <p14:tracePt t="33785" x="2435225" y="4302125"/>
          <p14:tracePt t="33801" x="2428875" y="4292600"/>
          <p14:tracePt t="33818" x="2428875" y="4286250"/>
          <p14:tracePt t="33855" x="2425700" y="4286250"/>
          <p14:tracePt t="34506" x="2457450" y="4356100"/>
          <p14:tracePt t="34512" x="2505075" y="4451350"/>
          <p14:tracePt t="34519" x="2540000" y="4524375"/>
          <p14:tracePt t="34536" x="2632075" y="4768850"/>
          <p14:tracePt t="34556" x="2708275" y="5060950"/>
          <p14:tracePt t="34568" x="2727325" y="5267325"/>
          <p14:tracePt t="34601" x="2736850" y="5543550"/>
          <p14:tracePt t="34634" x="2736850" y="5819775"/>
          <p14:tracePt t="34651" x="2743200" y="5905500"/>
          <p14:tracePt t="34669" x="2759075" y="6026150"/>
          <p14:tracePt t="34685" x="2759075" y="6096000"/>
          <p14:tracePt t="34702" x="2765425" y="6156325"/>
          <p14:tracePt t="34718" x="2765425" y="6229350"/>
          <p14:tracePt t="34735" x="2765425" y="6257925"/>
          <p14:tracePt t="34751" x="2765425" y="6280150"/>
          <p14:tracePt t="34767" x="2765425" y="6296025"/>
          <p14:tracePt t="34784" x="2765425" y="6311900"/>
          <p14:tracePt t="34802" x="2765425" y="6321425"/>
          <p14:tracePt t="34818" x="2765425" y="6334125"/>
          <p14:tracePt t="34835" x="2765425" y="6343650"/>
          <p14:tracePt t="34852" x="2765425" y="6359525"/>
          <p14:tracePt t="34868" x="2765425" y="6375400"/>
          <p14:tracePt t="34885" x="2765425" y="6384925"/>
          <p14:tracePt t="34901" x="2765425" y="6394450"/>
          <p14:tracePt t="34917" x="2765425" y="6403975"/>
          <p14:tracePt t="34975" x="2765425" y="6397625"/>
          <p14:tracePt t="34983" x="2765425" y="6391275"/>
          <p14:tracePt t="34990" x="2765425" y="6388100"/>
          <p14:tracePt t="35001" x="2765425" y="6381750"/>
          <p14:tracePt t="35018" x="2765425" y="6343650"/>
          <p14:tracePt t="35034" x="2765425" y="6305550"/>
          <p14:tracePt t="35052" x="2765425" y="6261100"/>
          <p14:tracePt t="35067" x="2765425" y="6213475"/>
          <p14:tracePt t="35085" x="2765425" y="6191250"/>
          <p14:tracePt t="35101" x="2765425" y="6162675"/>
          <p14:tracePt t="35119" x="2765425" y="6137275"/>
          <p14:tracePt t="35134" x="2765425" y="6127750"/>
          <p14:tracePt t="35152" x="2765425" y="6111875"/>
          <p14:tracePt t="35168" x="2765425" y="6102350"/>
          <p14:tracePt t="35201" x="2765425" y="6096000"/>
          <p14:tracePt t="35218" x="2765425" y="6086475"/>
          <p14:tracePt t="35235" x="2765425" y="6083300"/>
          <p14:tracePt t="35253" x="2765425" y="6076950"/>
          <p14:tracePt t="35269" x="2765425" y="6073775"/>
          <p14:tracePt t="35324" x="2765425" y="6061075"/>
          <p14:tracePt t="35346" x="2765425" y="6057900"/>
          <p14:tracePt t="35353" x="2765425" y="6051550"/>
          <p14:tracePt t="35375" x="2765425" y="6048375"/>
          <p14:tracePt t="35390" x="2765425" y="6042025"/>
          <p14:tracePt t="35403" x="2765425" y="6038850"/>
          <p14:tracePt t="35425" x="2765425" y="6032500"/>
          <p14:tracePt t="35496" x="2765425" y="6029325"/>
          <p14:tracePt t="35503" x="2765425" y="6022975"/>
          <p14:tracePt t="35540" x="2765425" y="6013450"/>
          <p14:tracePt t="37908" x="2765425" y="6000750"/>
          <p14:tracePt t="37915" x="2759075" y="5994400"/>
          <p14:tracePt t="37922" x="2752725" y="5991225"/>
          <p14:tracePt t="37938" x="2743200" y="5981700"/>
          <p14:tracePt t="37956" x="2743200" y="5972175"/>
          <p14:tracePt t="37971" x="2740025" y="5972175"/>
          <p14:tracePt t="37984" x="2740025" y="5965825"/>
          <p14:tracePt t="38018" x="2733675" y="5965825"/>
          <p14:tracePt t="38051" x="2717800" y="5956300"/>
          <p14:tracePt t="38085" x="2708275" y="5956300"/>
          <p14:tracePt t="38101" x="2698750" y="5956300"/>
          <p14:tracePt t="38118" x="2689225" y="5956300"/>
          <p14:tracePt t="38134" x="2670175" y="5956300"/>
          <p14:tracePt t="38150" x="2660650" y="5956300"/>
          <p14:tracePt t="38168" x="2651125" y="5956300"/>
          <p14:tracePt t="38185" x="2635250" y="5956300"/>
          <p14:tracePt t="38201" x="2613025" y="5956300"/>
          <p14:tracePt t="38218" x="2603500" y="5956300"/>
          <p14:tracePt t="38234" x="2590800" y="5956300"/>
          <p14:tracePt t="38251" x="2581275" y="5956300"/>
          <p14:tracePt t="38267" x="2565400" y="5956300"/>
          <p14:tracePt t="38284" x="2549525" y="5956300"/>
          <p14:tracePt t="38301" x="2540000" y="5946775"/>
          <p14:tracePt t="38318" x="2530475" y="5937250"/>
          <p14:tracePt t="38334" x="2511425" y="5921375"/>
          <p14:tracePt t="38351" x="2511425" y="5918200"/>
          <p14:tracePt t="38368" x="2511425" y="5902325"/>
          <p14:tracePt t="38384" x="2511425" y="5895975"/>
          <p14:tracePt t="38401" x="2511425" y="5892800"/>
          <p14:tracePt t="38434" x="2511425" y="5886450"/>
          <p14:tracePt t="39305" x="2517775" y="5886450"/>
          <p14:tracePt t="39312" x="2520950" y="5886450"/>
          <p14:tracePt t="39319" x="2530475" y="5886450"/>
          <p14:tracePt t="39339" x="2540000" y="5886450"/>
          <p14:tracePt t="39375" x="2546350" y="5886450"/>
          <p14:tracePt t="39404" x="2552700" y="5886450"/>
          <p14:tracePt t="39434" x="2565400" y="5886450"/>
          <p14:tracePt t="39451" x="2581275" y="5886450"/>
          <p14:tracePt t="39468" x="2597150" y="5886450"/>
          <p14:tracePt t="39484" x="2606675" y="5886450"/>
          <p14:tracePt t="39501" x="2609850" y="5886450"/>
          <p14:tracePt t="39517" x="2619375" y="5886450"/>
          <p14:tracePt t="39534" x="2635250" y="5886450"/>
          <p14:tracePt t="39551" x="2644775" y="5886450"/>
          <p14:tracePt t="39568" x="2660650" y="5886450"/>
          <p14:tracePt t="39584" x="2670175" y="5886450"/>
          <p14:tracePt t="39601" x="2686050" y="5889625"/>
          <p14:tracePt t="39617" x="2698750" y="5899150"/>
          <p14:tracePt t="39634" x="2708275" y="5899150"/>
          <p14:tracePt t="39651" x="2717800" y="5908675"/>
          <p14:tracePt t="39667" x="2730500" y="5924550"/>
          <p14:tracePt t="39684" x="2740025" y="5934075"/>
          <p14:tracePt t="39701" x="2749550" y="5943600"/>
          <p14:tracePt t="39718" x="2797175" y="5962650"/>
          <p14:tracePt t="39734" x="2854325" y="5988050"/>
          <p14:tracePt t="39751" x="2908300" y="6010275"/>
          <p14:tracePt t="39767" x="2971800" y="6042025"/>
          <p14:tracePt t="39784" x="3025775" y="6064250"/>
          <p14:tracePt t="39800" x="3101975" y="6086475"/>
          <p14:tracePt t="39818" x="3251200" y="6143625"/>
          <p14:tracePt t="39834" x="3340100" y="6169025"/>
          <p14:tracePt t="39839" x="3375025" y="6175375"/>
          <p14:tracePt t="39851" x="3416300" y="6200775"/>
          <p14:tracePt t="39872" x="3552825" y="6248400"/>
          <p14:tracePt t="39884" x="3622675" y="6286500"/>
          <p14:tracePt t="39901" x="3686175" y="6299200"/>
          <p14:tracePt t="39917" x="3759200" y="6318250"/>
          <p14:tracePt t="39934" x="3794125" y="6330950"/>
          <p14:tracePt t="39951" x="3841750" y="6353175"/>
          <p14:tracePt t="39967" x="3898900" y="6372225"/>
          <p14:tracePt t="39984" x="3927475" y="6378575"/>
          <p14:tracePt t="40001" x="3956050" y="6378575"/>
          <p14:tracePt t="40018" x="3984625" y="6394450"/>
          <p14:tracePt t="40034" x="4000500" y="6394450"/>
          <p14:tracePt t="40051" x="4010025" y="6410325"/>
          <p14:tracePt t="40068" x="4025900" y="6413500"/>
          <p14:tracePt t="40084" x="4035425" y="6419850"/>
          <p14:tracePt t="40101" x="4051300" y="6423025"/>
          <p14:tracePt t="40118" x="4060825" y="6423025"/>
          <p14:tracePt t="41024" x="4016375" y="6391275"/>
          <p14:tracePt t="41030" x="3940175" y="6346825"/>
          <p14:tracePt t="41038" x="3870325" y="6308725"/>
          <p14:tracePt t="41051" x="3743325" y="6229350"/>
          <p14:tracePt t="41067" x="3651250" y="6162675"/>
          <p14:tracePt t="41090" x="3533775" y="6108700"/>
          <p14:tracePt t="41118" x="3441700" y="6067425"/>
          <p14:tracePt t="41152" x="3340100" y="6048375"/>
          <p14:tracePt t="41168" x="3317875" y="6048375"/>
          <p14:tracePt t="41185" x="3295650" y="6048375"/>
          <p14:tracePt t="41202" x="3279775" y="6048375"/>
          <p14:tracePt t="41218" x="3270250" y="6032500"/>
          <p14:tracePt t="41235" x="3248025" y="6032500"/>
          <p14:tracePt t="41252" x="3228975" y="6016625"/>
          <p14:tracePt t="41268" x="3213100" y="6007100"/>
          <p14:tracePt t="41285" x="3197225" y="6003925"/>
          <p14:tracePt t="41301" x="3184525" y="5994400"/>
          <p14:tracePt t="41318" x="3168650" y="5988050"/>
          <p14:tracePt t="41334" x="3136900" y="5969000"/>
          <p14:tracePt t="41351" x="3095625" y="5949950"/>
          <p14:tracePt t="41367" x="3048000" y="5937250"/>
          <p14:tracePt t="41384" x="3019425" y="5927725"/>
          <p14:tracePt t="41387" x="3006725" y="5915025"/>
          <p14:tracePt t="41401" x="2984500" y="5902325"/>
          <p14:tracePt t="41418" x="2959100" y="5889625"/>
          <p14:tracePt t="41434" x="2949575" y="5889625"/>
          <p14:tracePt t="41451" x="2936875" y="5876925"/>
          <p14:tracePt t="41468" x="2924175" y="5870575"/>
          <p14:tracePt t="41484" x="2901950" y="5854700"/>
          <p14:tracePt t="41500" x="2867025" y="5835650"/>
          <p14:tracePt t="41517" x="2835275" y="5816600"/>
          <p14:tracePt t="41533" x="2803525" y="5791200"/>
          <p14:tracePt t="41551" x="2762250" y="5775325"/>
          <p14:tracePt t="41567" x="2730500" y="5762625"/>
          <p14:tracePt t="41584" x="2701925" y="5749925"/>
          <p14:tracePt t="41601" x="2657475" y="5724525"/>
          <p14:tracePt t="41618" x="2635250" y="5715000"/>
          <p14:tracePt t="41634" x="2619375" y="5715000"/>
          <p14:tracePt t="41651" x="2597150" y="5708650"/>
          <p14:tracePt t="41667" x="2587625" y="5708650"/>
          <p14:tracePt t="41684" x="2578100" y="5708650"/>
          <p14:tracePt t="41700" x="2568575" y="5705475"/>
          <p14:tracePt t="41717" x="2552700" y="5699125"/>
          <p14:tracePt t="41734" x="2543175" y="5689600"/>
          <p14:tracePt t="41751" x="2533650" y="5667375"/>
          <p14:tracePt t="42001" x="2540000" y="5667375"/>
          <p14:tracePt t="42008" x="2552700" y="5667375"/>
          <p14:tracePt t="42017" x="2555875" y="5670550"/>
          <p14:tracePt t="42033" x="2584450" y="5676900"/>
          <p14:tracePt t="42050" x="2613025" y="5686425"/>
          <p14:tracePt t="42067" x="2641600" y="5699125"/>
          <p14:tracePt t="42084" x="2663825" y="5705475"/>
          <p14:tracePt t="42102" x="2698750" y="5711825"/>
          <p14:tracePt t="42118" x="2708275" y="5711825"/>
          <p14:tracePt t="42134" x="2717800" y="5711825"/>
          <p14:tracePt t="42151" x="2733675" y="5715000"/>
          <p14:tracePt t="42167" x="2749550" y="5721350"/>
          <p14:tracePt t="42184" x="2759075" y="5727700"/>
          <p14:tracePt t="42200" x="2781300" y="5746750"/>
          <p14:tracePt t="42217" x="2800350" y="5756275"/>
          <p14:tracePt t="42234" x="2809875" y="5768975"/>
          <p14:tracePt t="42251" x="2825750" y="5768975"/>
          <p14:tracePt t="42268" x="2832100" y="5768975"/>
          <p14:tracePt t="42308" x="2832100" y="5772150"/>
          <p14:tracePt t="42328" x="2835275" y="5778500"/>
          <p14:tracePt t="42336" x="2835275" y="5781675"/>
          <p14:tracePt t="42352" x="2835275" y="5788025"/>
          <p14:tracePt t="42368" x="2835275" y="5797550"/>
          <p14:tracePt t="42385" x="2835275" y="5800725"/>
          <p14:tracePt t="42401" x="2835275" y="5807075"/>
          <p14:tracePt t="42418" x="2835275" y="5813425"/>
          <p14:tracePt t="42435" x="2835275" y="5822950"/>
          <p14:tracePt t="42450" x="2835275" y="5832475"/>
          <p14:tracePt t="42467" x="2835275" y="5845175"/>
          <p14:tracePt t="42484" x="2835275" y="5851525"/>
          <p14:tracePt t="42501" x="2835275" y="5861050"/>
          <p14:tracePt t="42518" x="2844800" y="5867400"/>
          <p14:tracePt t="42535" x="2851150" y="5876925"/>
          <p14:tracePt t="42551" x="2860675" y="5886450"/>
          <p14:tracePt t="42567" x="2867025" y="5902325"/>
          <p14:tracePt t="42584" x="2879725" y="5915025"/>
          <p14:tracePt t="42600" x="2886075" y="5927725"/>
          <p14:tracePt t="42617" x="2895600" y="5937250"/>
          <p14:tracePt t="42634" x="2901950" y="5956300"/>
          <p14:tracePt t="42650" x="2901950" y="5965825"/>
          <p14:tracePt t="42667" x="2901950" y="5975350"/>
          <p14:tracePt t="42684" x="2901950" y="5991225"/>
          <p14:tracePt t="42701" x="2901950" y="6007100"/>
          <p14:tracePt t="42717" x="2901950" y="6010275"/>
          <p14:tracePt t="42734" x="2901950" y="6016625"/>
          <p14:tracePt t="42750" x="2901950" y="6019800"/>
          <p14:tracePt t="42767" x="2901950" y="6026150"/>
          <p14:tracePt t="42800" x="2889250" y="6026150"/>
          <p14:tracePt t="42817" x="2879725" y="6026150"/>
          <p14:tracePt t="42834" x="2863850" y="6035675"/>
          <p14:tracePt t="42850" x="2854325" y="6038850"/>
          <p14:tracePt t="42867" x="2838450" y="6051550"/>
          <p14:tracePt t="42884" x="2825750" y="6061075"/>
          <p14:tracePt t="42900" x="2816225" y="6064250"/>
          <p14:tracePt t="42917" x="2800350" y="6064250"/>
          <p14:tracePt t="42921" x="2787650" y="6064250"/>
          <p14:tracePt t="42935" x="2778125" y="6064250"/>
          <p14:tracePt t="42956" x="2765425" y="6064250"/>
          <p14:tracePt t="42967" x="2759075" y="6064250"/>
          <p14:tracePt t="42984" x="2740025" y="6064250"/>
          <p14:tracePt t="43000" x="2730500" y="6064250"/>
          <p14:tracePt t="43017" x="2724150" y="6064250"/>
          <p14:tracePt t="43033" x="2711450" y="6064250"/>
          <p14:tracePt t="43050" x="2701925" y="6064250"/>
          <p14:tracePt t="43067" x="2686050" y="6064250"/>
          <p14:tracePt t="43084" x="2679700" y="6064250"/>
          <p14:tracePt t="43101" x="2676525" y="6064250"/>
          <p14:tracePt t="43117" x="2670175" y="6064250"/>
          <p14:tracePt t="43134" x="2657475" y="6064250"/>
          <p14:tracePt t="43150" x="2644775" y="6064250"/>
          <p14:tracePt t="43167" x="2632075" y="6064250"/>
          <p14:tracePt t="43183" x="2616200" y="6064250"/>
          <p14:tracePt t="43200" x="2606675" y="6064250"/>
          <p14:tracePt t="43217" x="2597150" y="6064250"/>
          <p14:tracePt t="43234" x="2578100" y="6064250"/>
          <p14:tracePt t="43250" x="2565400" y="6064250"/>
          <p14:tracePt t="43267" x="2555875" y="6064250"/>
          <p14:tracePt t="43283" x="2536825" y="6057900"/>
          <p14:tracePt t="43300" x="2527300" y="6054725"/>
          <p14:tracePt t="43317" x="2517775" y="6038850"/>
          <p14:tracePt t="43334" x="2501900" y="6032500"/>
          <p14:tracePt t="43351" x="2486025" y="6022975"/>
          <p14:tracePt t="43367" x="2486025" y="6016625"/>
          <p14:tracePt t="43384" x="2486025" y="6013450"/>
          <p14:tracePt t="43400" x="2486025" y="6007100"/>
          <p14:tracePt t="43512" x="2486025" y="6003925"/>
          <p14:tracePt t="43635" x="2492375" y="6003925"/>
          <p14:tracePt t="43642" x="2498725" y="6003925"/>
          <p14:tracePt t="43650" x="2501900" y="6003925"/>
          <p14:tracePt t="43667" x="2508250" y="6003925"/>
          <p14:tracePt t="43683" x="2517775" y="6003925"/>
          <p14:tracePt t="43700" x="2527300" y="6003925"/>
          <p14:tracePt t="43717" x="2543175" y="6003925"/>
          <p14:tracePt t="43733" x="2584450" y="6003925"/>
          <p14:tracePt t="43750" x="2625725" y="6003925"/>
          <p14:tracePt t="43766" x="2673350" y="6007100"/>
          <p14:tracePt t="43783" x="2705100" y="6013450"/>
          <p14:tracePt t="43800" x="2733675" y="6013450"/>
          <p14:tracePt t="43817" x="2743200" y="6013450"/>
          <p14:tracePt t="43833" x="2765425" y="6013450"/>
          <p14:tracePt t="43850" x="2790825" y="6013450"/>
          <p14:tracePt t="43867" x="2813050" y="6013450"/>
          <p14:tracePt t="43884" x="2854325" y="6013450"/>
          <p14:tracePt t="43901" x="2870200" y="6013450"/>
          <p14:tracePt t="43918" x="2879725" y="6010275"/>
          <p14:tracePt t="43921" x="2889250" y="6010275"/>
          <p14:tracePt t="43933" x="2901950" y="5994400"/>
          <p14:tracePt t="43951" x="2911475" y="5991225"/>
          <p14:tracePt t="43967" x="2921000" y="5981700"/>
          <p14:tracePt t="43983" x="2930525" y="5981700"/>
          <p14:tracePt t="44000" x="2940050" y="5972175"/>
          <p14:tracePt t="44018" x="2946400" y="5965825"/>
          <p14:tracePt t="44034" x="2955925" y="5949950"/>
          <p14:tracePt t="44051" x="2955925" y="5937250"/>
          <p14:tracePt t="44067" x="2959100" y="5924550"/>
          <p14:tracePt t="44083" x="2959100" y="5911850"/>
          <p14:tracePt t="44100" x="2959100" y="5902325"/>
          <p14:tracePt t="44117" x="2959100" y="5892800"/>
          <p14:tracePt t="44133" x="2959100" y="5880100"/>
          <p14:tracePt t="44151" x="2959100" y="5870575"/>
          <p14:tracePt t="44168" x="2959100" y="5857875"/>
          <p14:tracePt t="44184" x="2959100" y="5842000"/>
          <p14:tracePt t="44200" x="2959100" y="5832475"/>
          <p14:tracePt t="44218" x="2949575" y="5822950"/>
          <p14:tracePt t="44234" x="2933700" y="5822950"/>
          <p14:tracePt t="44250" x="2924175" y="5816600"/>
          <p14:tracePt t="44268" x="2908300" y="5803900"/>
          <p14:tracePt t="44284" x="2898775" y="5791200"/>
          <p14:tracePt t="44301" x="2870200" y="5781675"/>
          <p14:tracePt t="44318" x="2841625" y="5765800"/>
          <p14:tracePt t="44334" x="2813050" y="5753100"/>
          <p14:tracePt t="44350" x="2787650" y="5734050"/>
          <p14:tracePt t="44367" x="2746375" y="5715000"/>
          <p14:tracePt t="44384" x="2724150" y="5705475"/>
          <p14:tracePt t="44401" x="2692400" y="5692775"/>
          <p14:tracePt t="44418" x="2657475" y="5667375"/>
          <p14:tracePt t="44434" x="2641600" y="5664200"/>
          <p14:tracePt t="44451" x="2632075" y="5664200"/>
          <p14:tracePt t="44467" x="2616200" y="5664200"/>
          <p14:tracePt t="44484" x="2606675" y="5657850"/>
          <p14:tracePt t="44500" x="2590800" y="5657850"/>
          <p14:tracePt t="44517" x="2578100" y="5654675"/>
          <p14:tracePt t="44533" x="2571750" y="5648325"/>
          <p14:tracePt t="44550" x="2571750" y="5645150"/>
          <p14:tracePt t="44775" x="2574925" y="5645150"/>
          <p14:tracePt t="44783" x="2578100" y="5645150"/>
          <p14:tracePt t="44789" x="2593975" y="5645150"/>
          <p14:tracePt t="44800" x="2600325" y="5645150"/>
          <p14:tracePt t="44817" x="2635250" y="5664200"/>
          <p14:tracePt t="44833" x="2673350" y="5683250"/>
          <p14:tracePt t="44850" x="2695575" y="5692775"/>
          <p14:tracePt t="44867" x="2730500" y="5711825"/>
          <p14:tracePt t="44883" x="2743200" y="5721350"/>
          <p14:tracePt t="44901" x="2752725" y="5730875"/>
          <p14:tracePt t="44917" x="2771775" y="5740400"/>
          <p14:tracePt t="44933" x="2781300" y="5746750"/>
          <p14:tracePt t="44951" x="2797175" y="5756275"/>
          <p14:tracePt t="44953" x="2809875" y="5762625"/>
          <p14:tracePt t="44967" x="2847975" y="5768975"/>
          <p14:tracePt t="44984" x="2876550" y="5781675"/>
          <p14:tracePt t="45000" x="2901950" y="5797550"/>
          <p14:tracePt t="45017" x="2917825" y="5803900"/>
          <p14:tracePt t="45033" x="2921000" y="5803900"/>
          <p14:tracePt t="45067" x="2921000" y="5807075"/>
          <p14:tracePt t="45083" x="2927350" y="5813425"/>
          <p14:tracePt t="45100" x="2930525" y="5819775"/>
          <p14:tracePt t="45117" x="2943225" y="5829300"/>
          <p14:tracePt t="45134" x="2943225" y="5832475"/>
          <p14:tracePt t="45150" x="2943225" y="5838825"/>
          <p14:tracePt t="45183" x="2943225" y="5848350"/>
          <p14:tracePt t="45203" x="2943225" y="5854700"/>
          <p14:tracePt t="45218" x="2943225" y="5857875"/>
          <p14:tracePt t="45234" x="2943225" y="5867400"/>
          <p14:tracePt t="45251" x="2943225" y="5876925"/>
          <p14:tracePt t="45267" x="2943225" y="5886450"/>
          <p14:tracePt t="45284" x="2943225" y="5902325"/>
          <p14:tracePt t="45300" x="2943225" y="5908675"/>
          <p14:tracePt t="45317" x="2943225" y="5918200"/>
          <p14:tracePt t="45334" x="2943225" y="5921375"/>
          <p14:tracePt t="45352" x="2943225" y="5930900"/>
          <p14:tracePt t="45368" x="2943225" y="5946775"/>
          <p14:tracePt t="45384" x="2943225" y="5956300"/>
          <p14:tracePt t="45401" x="2943225" y="5965825"/>
          <p14:tracePt t="45417" x="2943225" y="5981700"/>
          <p14:tracePt t="45433" x="2943225" y="5991225"/>
          <p14:tracePt t="45451" x="2943225" y="6007100"/>
          <p14:tracePt t="45468" x="2943225" y="6019800"/>
          <p14:tracePt t="45484" x="2943225" y="6029325"/>
          <p14:tracePt t="45502" x="2930525" y="6042025"/>
          <p14:tracePt t="45518" x="2924175" y="6057900"/>
          <p14:tracePt t="45534" x="2914650" y="6061075"/>
          <p14:tracePt t="45551" x="2908300" y="6067425"/>
          <p14:tracePt t="45567" x="2895600" y="6070600"/>
          <p14:tracePt t="45583" x="2879725" y="6076950"/>
          <p14:tracePt t="45600" x="2870200" y="6080125"/>
          <p14:tracePt t="45617" x="2854325" y="6086475"/>
          <p14:tracePt t="45634" x="2844800" y="6086475"/>
          <p14:tracePt t="45651" x="2828925" y="6092825"/>
          <p14:tracePt t="45708" x="2825750" y="6092825"/>
          <p14:tracePt t="45716" x="2819400" y="6092825"/>
          <p14:tracePt t="45723" x="2816225" y="6092825"/>
          <p14:tracePt t="45737" x="2809875" y="6092825"/>
          <p14:tracePt t="45750" x="2806700" y="6092825"/>
          <p14:tracePt t="45767" x="2784475" y="6092825"/>
          <p14:tracePt t="45783" x="2774950" y="6092825"/>
          <p14:tracePt t="45801" x="2762250" y="6092825"/>
          <p14:tracePt t="45817" x="2749550" y="6092825"/>
          <p14:tracePt t="45834" x="2736850" y="6092825"/>
          <p14:tracePt t="45851" x="2720975" y="6092825"/>
          <p14:tracePt t="45867" x="2711450" y="6092825"/>
          <p14:tracePt t="45883" x="2682875" y="6089650"/>
          <p14:tracePt t="45901" x="2647950" y="6070600"/>
          <p14:tracePt t="45917" x="2616200" y="6057900"/>
          <p14:tracePt t="45934" x="2593975" y="6048375"/>
          <p14:tracePt t="45951" x="2549525" y="6022975"/>
          <p14:tracePt t="45967" x="2527300" y="6010275"/>
          <p14:tracePt t="45983" x="2511425" y="5994400"/>
          <p14:tracePt t="46001" x="2486025" y="5965825"/>
          <p14:tracePt t="46017" x="2476500" y="5956300"/>
          <p14:tracePt t="46033" x="2466975" y="5946775"/>
          <p14:tracePt t="46050" x="2447925" y="5930900"/>
          <p14:tracePt t="46067" x="2438400" y="5915025"/>
          <p14:tracePt t="46084" x="2425700" y="5905500"/>
          <p14:tracePt t="46101" x="2416175" y="5899150"/>
          <p14:tracePt t="46117" x="2416175" y="5895975"/>
          <p14:tracePt t="46133" x="2416175" y="5889625"/>
          <p14:tracePt t="46150" x="2413000" y="5886450"/>
          <p14:tracePt t="46167" x="2406650" y="5880100"/>
          <p14:tracePt t="52534" x="2441575" y="5880100"/>
          <p14:tracePt t="52542" x="2524125" y="5870575"/>
          <p14:tracePt t="52553" x="2606675" y="5851525"/>
          <p14:tracePt t="52568" x="2943225" y="5718175"/>
          <p14:tracePt t="52569" x="3121025" y="5629275"/>
          <p14:tracePt t="52587" x="3670300" y="5419725"/>
          <p14:tracePt t="52604" x="4162425" y="5264150"/>
          <p14:tracePt t="52623" x="4819650" y="5064125"/>
          <p14:tracePt t="52650" x="5314950" y="4959350"/>
          <p14:tracePt t="52683" x="5575300" y="4921250"/>
          <p14:tracePt t="52699" x="5619750" y="4908550"/>
          <p14:tracePt t="52715" x="5645150" y="4889500"/>
          <p14:tracePt t="52732" x="5661025" y="4883150"/>
          <p14:tracePt t="52749" x="5676900" y="4883150"/>
          <p14:tracePt t="52791" x="5676900" y="4876800"/>
          <p14:tracePt t="52805" x="5676900" y="4873625"/>
          <p14:tracePt t="52848" x="5676900" y="4867275"/>
          <p14:tracePt t="52855" x="5676900" y="4864100"/>
          <p14:tracePt t="52865" x="5676900" y="4857750"/>
          <p14:tracePt t="52882" x="5657850" y="4841875"/>
          <p14:tracePt t="52899" x="5607050" y="4810125"/>
          <p14:tracePt t="52916" x="5559425" y="4759325"/>
          <p14:tracePt t="52932" x="5489575" y="4711700"/>
          <p14:tracePt t="52949" x="5387975" y="4635500"/>
          <p14:tracePt t="52966" x="5314950" y="4581525"/>
          <p14:tracePt t="52984" x="5226050" y="4521200"/>
          <p14:tracePt t="53000" x="5168900" y="4486275"/>
          <p14:tracePt t="53017" x="5086350" y="4410075"/>
          <p14:tracePt t="53033" x="5003800" y="4333875"/>
          <p14:tracePt t="53049" x="4921250" y="4254500"/>
          <p14:tracePt t="53066" x="4879975" y="4210050"/>
          <p14:tracePt t="53083" x="4867275" y="4203700"/>
          <p14:tracePt t="56808" x="4816475" y="4108450"/>
          <p14:tracePt t="56815" x="4702175" y="3943350"/>
          <p14:tracePt t="56822" x="4572000" y="3775075"/>
          <p14:tracePt t="56832" x="4470400" y="3651250"/>
          <p14:tracePt t="56849" x="4162425" y="3302000"/>
          <p14:tracePt t="56871" x="3625850" y="2825750"/>
          <p14:tracePt t="56891" x="3416300" y="2647950"/>
          <p14:tracePt t="56916" x="3197225" y="2479675"/>
          <p14:tracePt t="56950" x="2978150" y="2374900"/>
          <p14:tracePt t="56967" x="2882900" y="2365375"/>
          <p14:tracePt t="56983" x="2778125" y="2371725"/>
          <p14:tracePt t="57000" x="2565400" y="2406650"/>
          <p14:tracePt t="57016" x="2457450" y="2441575"/>
          <p14:tracePt t="57033" x="2368550" y="2479675"/>
          <p14:tracePt t="57049" x="2232025" y="2520950"/>
          <p14:tracePt t="57066" x="2146300" y="2536825"/>
          <p14:tracePt t="57082" x="2057400" y="2568575"/>
          <p14:tracePt t="57100" x="1971675" y="2603500"/>
          <p14:tracePt t="57116" x="1933575" y="2616200"/>
          <p14:tracePt t="57132" x="1914525" y="2647950"/>
          <p14:tracePt t="57150" x="1908175" y="2695575"/>
          <p14:tracePt t="57166" x="1965325" y="2746375"/>
          <p14:tracePt t="57182" x="2159000" y="2832100"/>
          <p14:tracePt t="57199" x="2819400" y="2974975"/>
          <p14:tracePt t="57216" x="3343275" y="3003550"/>
          <p14:tracePt t="57234" x="3787775" y="3003550"/>
          <p14:tracePt t="57251" x="4108450" y="2987675"/>
          <p14:tracePt t="57266" x="4248150" y="2952750"/>
          <p14:tracePt t="57283" x="4327525" y="2914650"/>
          <p14:tracePt t="57300" x="4397375" y="2879725"/>
          <p14:tracePt t="57316" x="4419600" y="2867025"/>
          <p14:tracePt t="57332" x="4429125" y="2851150"/>
          <p14:tracePt t="57350" x="4451350" y="2822575"/>
          <p14:tracePt t="57365" x="4464050" y="2794000"/>
          <p14:tracePt t="57382" x="4476750" y="2762250"/>
          <p14:tracePt t="57400" x="4502150" y="2689225"/>
          <p14:tracePt t="57416" x="4492625" y="2625725"/>
          <p14:tracePt t="57433" x="4464050" y="2559050"/>
          <p14:tracePt t="57450" x="4394200" y="2460625"/>
          <p14:tracePt t="57466" x="4318000" y="2384425"/>
          <p14:tracePt t="57482" x="4244975" y="2311400"/>
          <p14:tracePt t="57499" x="4102100" y="2209800"/>
          <p14:tracePt t="57515" x="3990975" y="2155825"/>
          <p14:tracePt t="57533" x="3879850" y="2124075"/>
          <p14:tracePt t="57550" x="3622675" y="2076450"/>
          <p14:tracePt t="57566" x="3473450" y="2070100"/>
          <p14:tracePt t="57583" x="3270250" y="2070100"/>
          <p14:tracePt t="57600" x="2974975" y="2070100"/>
          <p14:tracePt t="57616" x="2759075" y="2070100"/>
          <p14:tracePt t="57632" x="2565400" y="2070100"/>
          <p14:tracePt t="57649" x="2301875" y="2070100"/>
          <p14:tracePt t="57666" x="2139950" y="2051050"/>
          <p14:tracePt t="57683" x="2016125" y="2051050"/>
          <p14:tracePt t="57700" x="1851025" y="2041525"/>
          <p14:tracePt t="57716" x="1781175" y="2041525"/>
          <p14:tracePt t="57733" x="1727200" y="2041525"/>
          <p14:tracePt t="57749" x="1685925" y="2041525"/>
          <p14:tracePt t="57766" x="1676400" y="2041525"/>
          <p14:tracePt t="57782" x="1673225" y="2041525"/>
          <p14:tracePt t="57815" x="1689100" y="2041525"/>
          <p14:tracePt t="57832" x="1720850" y="2028825"/>
          <p14:tracePt t="57849" x="1749425" y="2006600"/>
          <p14:tracePt t="57866" x="1758950" y="1990725"/>
          <p14:tracePt t="57883" x="1778000" y="1968500"/>
          <p14:tracePt t="57899" x="1803400" y="1885950"/>
          <p14:tracePt t="57916" x="1816100" y="1831975"/>
          <p14:tracePt t="57932" x="1847850" y="1768475"/>
          <p14:tracePt t="57949" x="1879600" y="1641475"/>
          <p14:tracePt t="57966" x="1920875" y="1552575"/>
          <p14:tracePt t="57983" x="1943100" y="1466850"/>
          <p14:tracePt t="57999" x="1962150" y="1384300"/>
          <p14:tracePt t="58016" x="1974850" y="1346200"/>
          <p14:tracePt t="58033" x="1974850" y="1330325"/>
          <p14:tracePt t="58049" x="1974850" y="1311275"/>
          <p14:tracePt t="58065" x="1968500" y="1301750"/>
          <p14:tracePt t="58082" x="1958975" y="1301750"/>
          <p14:tracePt t="58099" x="1927225" y="1301750"/>
          <p14:tracePt t="58116" x="1895475" y="1304925"/>
          <p14:tracePt t="58120" x="1860550" y="1311275"/>
          <p14:tracePt t="58133" x="1831975" y="1323975"/>
          <p14:tracePt t="58149" x="1736725" y="1368425"/>
          <p14:tracePt t="58166" x="1689100" y="1403350"/>
          <p14:tracePt t="58182" x="1651000" y="1422400"/>
          <p14:tracePt t="58198" x="1616075" y="1438275"/>
          <p14:tracePt t="58215" x="1590675" y="1457325"/>
          <p14:tracePt t="58233" x="1581150" y="1466850"/>
          <p14:tracePt t="58249" x="1568450" y="1473200"/>
          <p14:tracePt t="58266" x="1558925" y="1473200"/>
          <p14:tracePt t="58283" x="1530350" y="1473200"/>
          <p14:tracePt t="58299" x="1498600" y="1473200"/>
          <p14:tracePt t="58316" x="1466850" y="1473200"/>
          <p14:tracePt t="58332" x="1444625" y="1473200"/>
          <p14:tracePt t="58348" x="1406525" y="1473200"/>
          <p14:tracePt t="58366" x="1397000" y="1473200"/>
          <p14:tracePt t="58384" x="1387475" y="1473200"/>
          <p14:tracePt t="58399" x="1365250" y="1482725"/>
          <p14:tracePt t="58416" x="1355725" y="1492250"/>
          <p14:tracePt t="58433" x="1346200" y="1514475"/>
          <p14:tracePt t="58449" x="1327150" y="1577975"/>
          <p14:tracePt t="58466" x="1327150" y="1647825"/>
          <p14:tracePt t="58482" x="1339850" y="1743075"/>
          <p14:tracePt t="58499" x="1355725" y="1876425"/>
          <p14:tracePt t="58516" x="1371600" y="1962150"/>
          <p14:tracePt t="58533" x="1393825" y="2095500"/>
          <p14:tracePt t="58550" x="1419225" y="2171700"/>
          <p14:tracePt t="58566" x="1419225" y="2222500"/>
          <p14:tracePt t="58583" x="1419225" y="2270125"/>
          <p14:tracePt t="58599" x="1422400" y="2295525"/>
          <p14:tracePt t="58615" x="1435100" y="2311400"/>
          <p14:tracePt t="58633" x="1454150" y="2330450"/>
          <p14:tracePt t="58649" x="1501775" y="2343150"/>
          <p14:tracePt t="58666" x="1568450" y="2343150"/>
          <p14:tracePt t="58683" x="1733550" y="2330450"/>
          <p14:tracePt t="58700" x="1863725" y="2305050"/>
          <p14:tracePt t="58716" x="1962150" y="2270125"/>
          <p14:tracePt t="58733" x="2143125" y="2219325"/>
          <p14:tracePt t="58749" x="2308225" y="2184400"/>
          <p14:tracePt t="58765" x="2501900" y="2184400"/>
          <p14:tracePt t="58783" x="2981325" y="2257425"/>
          <p14:tracePt t="58799" x="3413125" y="2349500"/>
          <p14:tracePt t="58817" x="3835400" y="2466975"/>
          <p14:tracePt t="58834" x="4381500" y="2708275"/>
          <p14:tracePt t="58851" x="4756150" y="2889250"/>
          <p14:tracePt t="58869" x="5314950" y="3175000"/>
          <p14:tracePt t="58883" x="5664200" y="3409950"/>
          <p14:tracePt t="58902" x="6099175" y="3660775"/>
          <p14:tracePt t="58917" x="6419850" y="3930650"/>
          <p14:tracePt t="58935" x="6924675" y="4318000"/>
          <p14:tracePt t="58951" x="7242175" y="4572000"/>
          <p14:tracePt t="58968" x="7489825" y="4762500"/>
          <p14:tracePt t="58984" x="7775575" y="4987925"/>
          <p14:tracePt t="59001" x="7943850" y="5121275"/>
          <p14:tracePt t="59018" x="8137525" y="5286375"/>
          <p14:tracePt t="59033" x="8251825" y="5375275"/>
          <p14:tracePt t="59048" x="8388350" y="5448300"/>
          <p14:tracePt t="59065" x="8477250" y="5495925"/>
          <p14:tracePt t="59083" x="8556625" y="5553075"/>
          <p14:tracePt t="59099" x="8578850" y="5578475"/>
          <p14:tracePt t="59116" x="8588375" y="5588000"/>
          <p14:tracePt t="59120" x="8594725" y="5594350"/>
          <p14:tracePt t="59133" x="8604250" y="5594350"/>
          <p14:tracePt t="59149" x="8604250" y="5588000"/>
          <p14:tracePt t="59165" x="8594725" y="5559425"/>
          <p14:tracePt t="59183" x="8566150" y="5464175"/>
          <p14:tracePt t="59199" x="8540750" y="5368925"/>
          <p14:tracePt t="59216" x="8521700" y="5292725"/>
          <p14:tracePt t="59233" x="8499475" y="5210175"/>
          <p14:tracePt t="59249" x="8480425" y="5153025"/>
          <p14:tracePt t="59265" x="8432800" y="5095875"/>
          <p14:tracePt t="59283" x="8340725" y="4953000"/>
          <p14:tracePt t="59299" x="8267700" y="4879975"/>
          <p14:tracePt t="59315" x="8175625" y="4810125"/>
          <p14:tracePt t="59332" x="8010525" y="4714875"/>
          <p14:tracePt t="59348" x="7918450" y="4667250"/>
          <p14:tracePt t="59366" x="7807325" y="4597400"/>
          <p14:tracePt t="59383" x="7620000" y="4498975"/>
          <p14:tracePt t="59399" x="7518400" y="4438650"/>
          <p14:tracePt t="59416" x="7416800" y="4381500"/>
          <p14:tracePt t="59432" x="7299325" y="4333875"/>
          <p14:tracePt t="59449" x="7242175" y="4321175"/>
          <p14:tracePt t="59465" x="7213600" y="4302125"/>
          <p14:tracePt t="59483" x="7172325" y="4289425"/>
          <p14:tracePt t="59499" x="7140575" y="4289425"/>
          <p14:tracePt t="59516" x="7121525" y="4289425"/>
          <p14:tracePt t="59533" x="7080250" y="4289425"/>
          <p14:tracePt t="59549" x="7058025" y="4289425"/>
          <p14:tracePt t="59565" x="7042150" y="4289425"/>
          <p14:tracePt t="59582" x="7016750" y="4289425"/>
          <p14:tracePt t="59599" x="6988175" y="4289425"/>
          <p14:tracePt t="59615" x="6965950" y="4289425"/>
          <p14:tracePt t="59617" x="6946900" y="4289425"/>
          <p14:tracePt t="59632" x="6896100" y="4292600"/>
          <p14:tracePt t="59649" x="6842125" y="4305300"/>
          <p14:tracePt t="59666" x="6794500" y="4324350"/>
          <p14:tracePt t="59683" x="6711950" y="4362450"/>
          <p14:tracePt t="59699" x="6670675" y="4394200"/>
          <p14:tracePt t="59715" x="6623050" y="4419600"/>
          <p14:tracePt t="59733" x="6572250" y="4464050"/>
          <p14:tracePt t="59749" x="6546850" y="4489450"/>
          <p14:tracePt t="59766" x="6515100" y="4521200"/>
          <p14:tracePt t="59782" x="6467475" y="4587875"/>
          <p14:tracePt t="59799" x="6423025" y="4657725"/>
          <p14:tracePt t="59816" x="6394450" y="4714875"/>
          <p14:tracePt t="59832" x="6365875" y="4797425"/>
          <p14:tracePt t="59848" x="6359525" y="4848225"/>
          <p14:tracePt t="59865" x="6359525" y="4892675"/>
          <p14:tracePt t="59882" x="6359525" y="4984750"/>
          <p14:tracePt t="59899" x="6359525" y="5054600"/>
          <p14:tracePt t="59915" x="6365875" y="5140325"/>
          <p14:tracePt t="59932" x="6394450" y="5264150"/>
          <p14:tracePt t="59949" x="6413500" y="5381625"/>
          <p14:tracePt t="59965" x="6445250" y="5480050"/>
          <p14:tracePt t="59982" x="6499225" y="5597525"/>
          <p14:tracePt t="59999" x="6556375" y="5667375"/>
          <p14:tracePt t="60017" x="6629400" y="5749925"/>
          <p14:tracePt t="60033" x="6670675" y="5800725"/>
          <p14:tracePt t="60049" x="6727825" y="5829300"/>
          <p14:tracePt t="60067" x="6800850" y="5861050"/>
          <p14:tracePt t="60083" x="6864350" y="5876925"/>
          <p14:tracePt t="60099" x="6927850" y="5889625"/>
          <p14:tracePt t="60115" x="6985000" y="5911850"/>
          <p14:tracePt t="60117" x="7010400" y="5918200"/>
          <p14:tracePt t="60132" x="7073900" y="5930900"/>
          <p14:tracePt t="60148" x="7127875" y="5943600"/>
          <p14:tracePt t="60167" x="7197725" y="5943600"/>
          <p14:tracePt t="60183" x="7239000" y="5943600"/>
          <p14:tracePt t="60199" x="7270750" y="5943600"/>
          <p14:tracePt t="60217" x="7318375" y="5943600"/>
          <p14:tracePt t="60232" x="7353300" y="5943600"/>
          <p14:tracePt t="60248" x="7391400" y="5943600"/>
          <p14:tracePt t="60265" x="7429500" y="5934075"/>
          <p14:tracePt t="60282" x="7464425" y="5918200"/>
          <p14:tracePt t="60298" x="7496175" y="5892800"/>
          <p14:tracePt t="60316" x="7527925" y="5835650"/>
          <p14:tracePt t="60333" x="7566025" y="5765800"/>
          <p14:tracePt t="60350" x="7581900" y="5680075"/>
          <p14:tracePt t="60366" x="7604125" y="5537200"/>
          <p14:tracePt t="60382" x="7620000" y="5461000"/>
          <p14:tracePt t="60398" x="7620000" y="5372100"/>
          <p14:tracePt t="60416" x="7620000" y="5254625"/>
          <p14:tracePt t="60432" x="7610475" y="5191125"/>
          <p14:tracePt t="60448" x="7604125" y="5146675"/>
          <p14:tracePt t="60466" x="7591425" y="5111750"/>
          <p14:tracePt t="60482" x="7591425" y="5095875"/>
          <p14:tracePt t="60499" x="7591425" y="5089525"/>
          <p14:tracePt t="60568" x="7585075" y="5089525"/>
          <p14:tracePt t="60574" x="7581900" y="5086350"/>
          <p14:tracePt t="60583" x="7572375" y="5080000"/>
          <p14:tracePt t="60599" x="7464425" y="5048250"/>
          <p14:tracePt t="60616" x="7086600" y="4889500"/>
          <p14:tracePt t="60633" x="6645275" y="4695825"/>
          <p14:tracePt t="60650" x="6203950" y="4489450"/>
          <p14:tracePt t="60666" x="5400675" y="4022725"/>
          <p14:tracePt t="60683" x="4772025" y="3584575"/>
          <p14:tracePt t="60701" x="3790950" y="2882900"/>
          <p14:tracePt t="60716" x="3190875" y="2501900"/>
          <p14:tracePt t="60733" x="2641600" y="2184400"/>
          <p14:tracePt t="60751" x="2022475" y="1901825"/>
          <p14:tracePt t="60767" x="1730375" y="1787525"/>
          <p14:tracePt t="60782" x="1476375" y="1692275"/>
          <p14:tracePt t="60799" x="1285875" y="1616075"/>
          <p14:tracePt t="60816" x="1092200" y="1527175"/>
          <p14:tracePt t="60833" x="990600" y="1485900"/>
          <p14:tracePt t="60849" x="914400" y="1454150"/>
          <p14:tracePt t="60866" x="835025" y="1412875"/>
          <p14:tracePt t="60883" x="800100" y="1400175"/>
          <p14:tracePt t="60899" x="774700" y="1390650"/>
          <p14:tracePt t="60915" x="746125" y="1384300"/>
          <p14:tracePt t="60932" x="736600" y="1384300"/>
          <p14:tracePt t="60948" x="727075" y="1384300"/>
          <p14:tracePt t="60965" x="717550" y="1384300"/>
          <p14:tracePt t="60982" x="711200" y="1384300"/>
          <p14:tracePt t="61015" x="701675" y="1384300"/>
          <p14:tracePt t="61066" x="711200" y="1384300"/>
          <p14:tracePt t="61073" x="714375" y="1384300"/>
          <p14:tracePt t="61081" x="730250" y="1384300"/>
          <p14:tracePt t="61098" x="790575" y="1384300"/>
          <p14:tracePt t="61116" x="898525" y="1387475"/>
          <p14:tracePt t="61132" x="1003300" y="1403350"/>
          <p14:tracePt t="61149" x="1136650" y="1447800"/>
          <p14:tracePt t="61166" x="1330325" y="1508125"/>
          <p14:tracePt t="61182" x="1454150" y="1571625"/>
          <p14:tracePt t="61198" x="1574800" y="1631950"/>
          <p14:tracePt t="61216" x="1730375" y="1717675"/>
          <p14:tracePt t="61232" x="1797050" y="1746250"/>
          <p14:tracePt t="61249" x="1863725" y="1784350"/>
          <p14:tracePt t="61266" x="1939925" y="1825625"/>
          <p14:tracePt t="61282" x="1971675" y="1844675"/>
          <p14:tracePt t="61299" x="1993900" y="1854200"/>
          <p14:tracePt t="61316" x="2003425" y="1860550"/>
          <p14:tracePt t="61451" x="2003425" y="1863725"/>
          <p14:tracePt t="61458" x="2003425" y="1870075"/>
          <p14:tracePt t="61466" x="2009775" y="1876425"/>
          <p14:tracePt t="61482" x="2063750" y="1908175"/>
          <p14:tracePt t="61498" x="2139950" y="1946275"/>
          <p14:tracePt t="61515" x="2381250" y="2057400"/>
          <p14:tracePt t="61532" x="2597150" y="2146300"/>
          <p14:tracePt t="61550" x="3051175" y="2317750"/>
          <p14:tracePt t="61566" x="3460750" y="2476500"/>
          <p14:tracePt t="61583" x="3898900" y="2670175"/>
          <p14:tracePt t="61601" x="4670425" y="2990850"/>
          <p14:tracePt t="61617" x="5143500" y="3232150"/>
          <p14:tracePt t="61634" x="5502275" y="3425825"/>
          <p14:tracePt t="61651" x="5975350" y="3625850"/>
          <p14:tracePt t="61668" x="6276975" y="3752850"/>
          <p14:tracePt t="61682" x="6550025" y="3863975"/>
          <p14:tracePt t="61700" x="7058025" y="4044950"/>
          <p14:tracePt t="61716" x="7324725" y="4143375"/>
          <p14:tracePt t="61733" x="7658100" y="4248150"/>
          <p14:tracePt t="61750" x="7940675" y="4362450"/>
          <p14:tracePt t="61766" x="8131175" y="4448175"/>
          <p14:tracePt t="61782" x="8255000" y="4518025"/>
          <p14:tracePt t="61798" x="8378825" y="4568825"/>
          <p14:tracePt t="61815" x="8531225" y="4645025"/>
          <p14:tracePt t="61832" x="8610600" y="4686300"/>
          <p14:tracePt t="61850" x="8712200" y="4714875"/>
          <p14:tracePt t="61866" x="8750300" y="4727575"/>
          <p14:tracePt t="61882" x="8788400" y="4746625"/>
          <p14:tracePt t="61899" x="8804275" y="4756150"/>
          <p14:tracePt t="61915" x="8826500" y="4772025"/>
          <p14:tracePt t="61932" x="8826500" y="4781550"/>
          <p14:tracePt t="61949" x="8826500" y="4797425"/>
          <p14:tracePt t="61965" x="8816975" y="4806950"/>
          <p14:tracePt t="61981" x="8807450" y="4810125"/>
          <p14:tracePt t="62000" x="8782050" y="4810125"/>
          <p14:tracePt t="62016" x="8737600" y="4810125"/>
          <p14:tracePt t="62032" x="8677275" y="4810125"/>
          <p14:tracePt t="62049" x="8578850" y="4800600"/>
          <p14:tracePt t="62065" x="8461375" y="4765675"/>
          <p14:tracePt t="62082" x="8318500" y="4730750"/>
          <p14:tracePt t="62099" x="8128000" y="4686300"/>
          <p14:tracePt t="62115" x="7985125" y="4651375"/>
          <p14:tracePt t="62133" x="7820025" y="4594225"/>
          <p14:tracePt t="62149" x="7569200" y="4492625"/>
          <p14:tracePt t="62167" x="7312025" y="4362450"/>
          <p14:tracePt t="62183" x="7096125" y="4254500"/>
          <p14:tracePt t="62199" x="6572250" y="3949700"/>
          <p14:tracePt t="62216" x="6153150" y="3670300"/>
          <p14:tracePt t="62233" x="5826125" y="3457575"/>
          <p14:tracePt t="62251" x="5292725" y="3028950"/>
          <p14:tracePt t="62268" x="4905375" y="2711450"/>
          <p14:tracePt t="62285" x="4346575" y="2263775"/>
          <p14:tracePt t="62301" x="3924300" y="1965325"/>
          <p14:tracePt t="62317" x="3587750" y="1708150"/>
          <p14:tracePt t="62335" x="3130550" y="1428750"/>
          <p14:tracePt t="62351" x="2867025" y="1247775"/>
          <p14:tracePt t="62365" x="2609850" y="1092200"/>
          <p14:tracePt t="62383" x="2422525" y="996950"/>
          <p14:tracePt t="62400" x="2124075" y="863600"/>
          <p14:tracePt t="62417" x="1981200" y="809625"/>
          <p14:tracePt t="62433" x="1816100" y="742950"/>
          <p14:tracePt t="62448" x="1609725" y="663575"/>
          <p14:tracePt t="62465" x="1511300" y="638175"/>
          <p14:tracePt t="62482" x="1438275" y="622300"/>
          <p14:tracePt t="62499" x="1346200" y="596900"/>
          <p14:tracePt t="62515" x="1295400" y="596900"/>
          <p14:tracePt t="62532" x="1250950" y="596900"/>
          <p14:tracePt t="62549" x="1171575" y="596900"/>
          <p14:tracePt t="62565" x="1120775" y="596900"/>
          <p14:tracePt t="62582" x="1060450" y="596900"/>
          <p14:tracePt t="62599" x="955675" y="587375"/>
          <p14:tracePt t="62615" x="927100" y="587375"/>
          <p14:tracePt t="62632" x="895350" y="587375"/>
          <p14:tracePt t="62650" x="882650" y="587375"/>
          <p14:tracePt t="62666" x="873125" y="590550"/>
          <p14:tracePt t="62682" x="857250" y="606425"/>
          <p14:tracePt t="62699" x="847725" y="619125"/>
          <p14:tracePt t="62715" x="847725" y="641350"/>
          <p14:tracePt t="62732" x="847725" y="669925"/>
          <p14:tracePt t="62748" x="847725" y="717550"/>
          <p14:tracePt t="62765" x="857250" y="755650"/>
          <p14:tracePt t="62782" x="892175" y="822325"/>
          <p14:tracePt t="62798" x="968375" y="923925"/>
          <p14:tracePt t="62816" x="1000125" y="990600"/>
          <p14:tracePt t="62832" x="1050925" y="1079500"/>
          <p14:tracePt t="62848" x="1114425" y="1209675"/>
          <p14:tracePt t="62865" x="1143000" y="1276350"/>
          <p14:tracePt t="62881" x="1177925" y="1323975"/>
          <p14:tracePt t="62898" x="1200150" y="1368425"/>
          <p14:tracePt t="62915" x="1212850" y="1397000"/>
          <p14:tracePt t="62931" x="1222375" y="1406525"/>
          <p14:tracePt t="62948" x="1222375" y="1422400"/>
          <p14:tracePt t="62965" x="1222375" y="1431925"/>
          <p14:tracePt t="63350" x="1216025" y="1431925"/>
          <p14:tracePt t="63357" x="1212850" y="1431925"/>
          <p14:tracePt t="63365" x="1200150" y="1431925"/>
          <p14:tracePt t="63384" x="1187450" y="1431925"/>
          <p14:tracePt t="63415" x="1168400" y="1419225"/>
          <p14:tracePt t="63448" x="1123950" y="1393825"/>
          <p14:tracePt t="63466" x="1114425" y="1377950"/>
          <p14:tracePt t="63483" x="1092200" y="1362075"/>
          <p14:tracePt t="63499" x="1082675" y="1355725"/>
          <p14:tracePt t="63534" x="1085850" y="1355725"/>
          <p14:tracePt t="63549" x="1108075" y="1355725"/>
          <p14:tracePt t="63565" x="1143000" y="1365250"/>
          <p14:tracePt t="63583" x="1270000" y="1412875"/>
          <p14:tracePt t="63598" x="1368425" y="1447800"/>
          <p14:tracePt t="63615" x="1457325" y="1489075"/>
          <p14:tracePt t="63633" x="1574800" y="1533525"/>
          <p14:tracePt t="63649" x="1631950" y="1571625"/>
          <p14:tracePt t="63665" x="1679575" y="1590675"/>
          <p14:tracePt t="63683" x="1720850" y="1609725"/>
          <p14:tracePt t="63698" x="1730375" y="1625600"/>
          <p14:tracePt t="63714" x="1736725" y="1628775"/>
          <p14:tracePt t="63749" x="1730375" y="1628775"/>
          <p14:tracePt t="63765" x="1720850" y="1616075"/>
          <p14:tracePt t="63783" x="1676400" y="1600200"/>
          <p14:tracePt t="63799" x="1638300" y="1587500"/>
          <p14:tracePt t="63815" x="1600200" y="1555750"/>
          <p14:tracePt t="63832" x="1549400" y="1536700"/>
          <p14:tracePt t="63848" x="1527175" y="1524000"/>
          <p14:tracePt t="63864" x="1511300" y="1524000"/>
          <p14:tracePt t="63882" x="1495425" y="1524000"/>
          <p14:tracePt t="63898" x="1492250" y="1524000"/>
          <p14:tracePt t="63932" x="1533525" y="1533525"/>
          <p14:tracePt t="63948" x="1581150" y="1568450"/>
          <p14:tracePt t="63965" x="1660525" y="1597025"/>
          <p14:tracePt t="63982" x="1790700" y="1679575"/>
          <p14:tracePt t="63998" x="1847850" y="1708150"/>
          <p14:tracePt t="64015" x="1889125" y="1739900"/>
          <p14:tracePt t="64032" x="1917700" y="1762125"/>
          <p14:tracePt t="64048" x="1920875" y="1771650"/>
          <p14:tracePt t="64065" x="1920875" y="1784350"/>
          <p14:tracePt t="64082" x="1914525" y="1784350"/>
          <p14:tracePt t="64099" x="1892300" y="1784350"/>
          <p14:tracePt t="64115" x="1854200" y="1768475"/>
          <p14:tracePt t="64132" x="1733550" y="1727200"/>
          <p14:tracePt t="64148" x="1641475" y="1689100"/>
          <p14:tracePt t="64165" x="1555750" y="1654175"/>
          <p14:tracePt t="64169" x="1504950" y="1638300"/>
          <p14:tracePt t="64182" x="1425575" y="1600200"/>
          <p14:tracePt t="64199" x="1387475" y="1581150"/>
          <p14:tracePt t="64215" x="1349375" y="1568450"/>
          <p14:tracePt t="64232" x="1320800" y="1543050"/>
          <p14:tracePt t="64248" x="1304925" y="1543050"/>
          <p14:tracePt t="64264" x="1295400" y="1543050"/>
          <p14:tracePt t="64282" x="1282700" y="1543050"/>
          <p14:tracePt t="64298" x="1273175" y="1543050"/>
          <p14:tracePt t="64315" x="1266825" y="1543050"/>
          <p14:tracePt t="64375" x="1266825" y="1552575"/>
          <p14:tracePt t="64382" x="1266825" y="1555750"/>
          <p14:tracePt t="64389" x="1266825" y="1562100"/>
          <p14:tracePt t="64398" x="1266825" y="1565275"/>
          <p14:tracePt t="64415" x="1266825" y="1574800"/>
          <p14:tracePt t="64432" x="1270000" y="1590675"/>
          <p14:tracePt t="64465" x="1273175" y="1600200"/>
          <p14:tracePt t="64484" x="1279525" y="1606550"/>
          <p14:tracePt t="64499" x="1289050" y="1609725"/>
          <p14:tracePt t="64515" x="1298575" y="1616075"/>
          <p14:tracePt t="64531" x="1317625" y="1631950"/>
          <p14:tracePt t="64548" x="1327150" y="1641475"/>
          <p14:tracePt t="64564" x="1339850" y="1657350"/>
          <p14:tracePt t="64581" x="1355725" y="1682750"/>
          <p14:tracePt t="64598" x="1387475" y="1714500"/>
          <p14:tracePt t="64615" x="1412875" y="1739900"/>
          <p14:tracePt t="64632" x="1463675" y="1784350"/>
          <p14:tracePt t="64649" x="1495425" y="1809750"/>
          <p14:tracePt t="64665" x="1517650" y="1841500"/>
          <p14:tracePt t="64667" x="1530350" y="1854200"/>
          <p14:tracePt t="64682" x="1571625" y="1879600"/>
          <p14:tracePt t="64698" x="1603375" y="1911350"/>
          <p14:tracePt t="64715" x="1651000" y="1952625"/>
          <p14:tracePt t="64731" x="1755775" y="2038350"/>
          <p14:tracePt t="64748" x="1847850" y="2117725"/>
          <p14:tracePt t="64765" x="1987550" y="2238375"/>
          <p14:tracePt t="64782" x="2314575" y="2473325"/>
          <p14:tracePt t="64800" x="2667000" y="2705100"/>
          <p14:tracePt t="64818" x="3213100" y="3016250"/>
          <p14:tracePt t="64835" x="3648075" y="3286125"/>
          <p14:tracePt t="64849" x="4057650" y="3517900"/>
          <p14:tracePt t="64867" x="4692650" y="3876675"/>
          <p14:tracePt t="64884" x="5057775" y="4083050"/>
          <p14:tracePt t="64901" x="5432425" y="4267200"/>
          <p14:tracePt t="64918" x="6003925" y="4524375"/>
          <p14:tracePt t="64934" x="6343650" y="4645025"/>
          <p14:tracePt t="64949" x="6654800" y="4746625"/>
          <p14:tracePt t="64966" x="7000875" y="4832350"/>
          <p14:tracePt t="64982" x="7572375" y="4968875"/>
          <p14:tracePt t="64998" x="7762875" y="5026025"/>
          <p14:tracePt t="65017" x="8029575" y="5080000"/>
          <p14:tracePt t="65032" x="8124825" y="5095875"/>
          <p14:tracePt t="65049" x="8201025" y="5118100"/>
          <p14:tracePt t="65065" x="8286750" y="5133975"/>
          <p14:tracePt t="65082" x="8432800" y="5165725"/>
          <p14:tracePt t="65098" x="8499475" y="5197475"/>
          <p14:tracePt t="65115" x="8537575" y="5210175"/>
          <p14:tracePt t="65131" x="8572500" y="5226050"/>
          <p14:tracePt t="65148" x="8582025" y="5232400"/>
          <p14:tracePt t="65182" x="8582025" y="5229225"/>
          <p14:tracePt t="65199" x="8575675" y="5207000"/>
          <p14:tracePt t="65215" x="8537575" y="5143500"/>
          <p14:tracePt t="65231" x="8461375" y="5041900"/>
          <p14:tracePt t="65248" x="8407400" y="4968875"/>
          <p14:tracePt t="65453" x="8343900" y="4924425"/>
          <p14:tracePt t="65460" x="8258175" y="4867275"/>
          <p14:tracePt t="65467" x="8175625" y="4832350"/>
          <p14:tracePt t="65482" x="7994650" y="4746625"/>
          <p14:tracePt t="65499" x="7804150" y="4651375"/>
          <p14:tracePt t="65516" x="7521575" y="4527550"/>
          <p14:tracePt t="65532" x="7321550" y="4441825"/>
          <p14:tracePt t="65549" x="7143750" y="4378325"/>
          <p14:tracePt t="65566" x="6873875" y="4302125"/>
          <p14:tracePt t="65583" x="6708775" y="4267200"/>
          <p14:tracePt t="65599" x="6588125" y="4232275"/>
          <p14:tracePt t="65616" x="6454775" y="4191000"/>
          <p14:tracePt t="65631" x="6369050" y="4175125"/>
          <p14:tracePt t="65648" x="6283325" y="4159250"/>
          <p14:tracePt t="65665" x="6213475" y="4152900"/>
          <p14:tracePt t="65682" x="6191250" y="4152900"/>
          <p14:tracePt t="65699" x="6175375" y="4152900"/>
          <p14:tracePt t="65716" x="6159500" y="4152900"/>
          <p14:tracePt t="65732" x="6149975" y="4152900"/>
          <p14:tracePt t="65765" x="6149975" y="4159250"/>
          <p14:tracePt t="65782" x="6156325" y="4171950"/>
          <p14:tracePt t="65798" x="6184900" y="4181475"/>
          <p14:tracePt t="65815" x="6289675" y="4219575"/>
          <p14:tracePt t="65832" x="6375400" y="4251325"/>
          <p14:tracePt t="65848" x="6477000" y="4292600"/>
          <p14:tracePt t="65865" x="6661150" y="4381500"/>
          <p14:tracePt t="65882" x="6775450" y="4451350"/>
          <p14:tracePt t="65898" x="6861175" y="4527550"/>
          <p14:tracePt t="65915" x="6994525" y="4645025"/>
          <p14:tracePt t="65931" x="7089775" y="4711700"/>
          <p14:tracePt t="65948" x="7172325" y="4778375"/>
          <p14:tracePt t="65965" x="7286625" y="4883150"/>
          <p14:tracePt t="65981" x="7350125" y="4956175"/>
          <p14:tracePt t="65998" x="7419975" y="5013325"/>
          <p14:tracePt t="66015" x="7531100" y="5092700"/>
          <p14:tracePt t="66032" x="7575550" y="5149850"/>
          <p14:tracePt t="66049" x="7620000" y="5200650"/>
          <p14:tracePt t="66065" x="7639050" y="5251450"/>
          <p14:tracePt t="66082" x="7645400" y="5267325"/>
          <p14:tracePt t="66099" x="7645400" y="5276850"/>
          <p14:tracePt t="66116" x="7642225" y="5292725"/>
          <p14:tracePt t="66131" x="7632700" y="5292725"/>
          <p14:tracePt t="66149" x="7610475" y="5292725"/>
          <p14:tracePt t="66166" x="7569200" y="5289550"/>
          <p14:tracePt t="66181" x="7524750" y="5276850"/>
          <p14:tracePt t="66198" x="7496175" y="5264150"/>
          <p14:tracePt t="66215" x="7423150" y="5245100"/>
          <p14:tracePt t="66231" x="7356475" y="5213350"/>
          <p14:tracePt t="66248" x="7289800" y="5184775"/>
          <p14:tracePt t="66265" x="7172325" y="5130800"/>
          <p14:tracePt t="66281" x="7105650" y="5099050"/>
          <p14:tracePt t="66297" x="7045325" y="5064125"/>
          <p14:tracePt t="66315" x="6905625" y="4987925"/>
          <p14:tracePt t="66331" x="6816725" y="4949825"/>
          <p14:tracePt t="66348" x="6746875" y="4911725"/>
          <p14:tracePt t="66365" x="6664325" y="4867275"/>
          <p14:tracePt t="66381" x="6604000" y="4838700"/>
          <p14:tracePt t="66399" x="6559550" y="4813300"/>
          <p14:tracePt t="66415" x="6499225" y="4775200"/>
          <p14:tracePt t="66431" x="6477000" y="4762500"/>
          <p14:tracePt t="66449" x="6467475" y="4752975"/>
          <p14:tracePt t="66465" x="6451600" y="4752975"/>
          <p14:tracePt t="66481" x="6435725" y="4752975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3" descr="fig30-1"/>
          <p:cNvPicPr>
            <a:picLocks noChangeAspect="1" noChangeArrowheads="1"/>
          </p:cNvPicPr>
          <p:nvPr/>
        </p:nvPicPr>
        <p:blipFill>
          <a:blip r:embed="rId4">
            <a:lum bright="-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60350"/>
            <a:ext cx="5362575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6"/>
          <p:cNvPicPr>
            <a:picLocks noChangeAspect="1" noChangeArrowheads="1"/>
          </p:cNvPicPr>
          <p:nvPr/>
        </p:nvPicPr>
        <p:blipFill>
          <a:blip r:embed="rId5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9188"/>
            <a:ext cx="3203575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7" descr="fig30-2"/>
          <p:cNvPicPr>
            <a:picLocks noChangeAspect="1" noChangeArrowheads="1"/>
          </p:cNvPicPr>
          <p:nvPr/>
        </p:nvPicPr>
        <p:blipFill>
          <a:blip r:embed="rId6">
            <a:lum bright="-5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005263"/>
            <a:ext cx="223520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965575"/>
            <a:ext cx="2736850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0" name="Text Box 12"/>
          <p:cNvSpPr txBox="1">
            <a:spLocks noChangeArrowheads="1"/>
          </p:cNvSpPr>
          <p:nvPr/>
        </p:nvSpPr>
        <p:spPr bwMode="auto">
          <a:xfrm>
            <a:off x="468313" y="6237288"/>
            <a:ext cx="1958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0000"/>
                </a:solidFill>
              </a:rPr>
              <a:t>Graine à nucelle</a:t>
            </a:r>
          </a:p>
        </p:txBody>
      </p:sp>
      <p:sp>
        <p:nvSpPr>
          <p:cNvPr id="72711" name="Text Box 13"/>
          <p:cNvSpPr txBox="1">
            <a:spLocks noChangeArrowheads="1"/>
          </p:cNvSpPr>
          <p:nvPr/>
        </p:nvSpPr>
        <p:spPr bwMode="auto">
          <a:xfrm>
            <a:off x="3276600" y="6461125"/>
            <a:ext cx="2135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0000"/>
                </a:solidFill>
              </a:rPr>
              <a:t>Graine albuminée</a:t>
            </a:r>
          </a:p>
        </p:txBody>
      </p:sp>
      <p:sp>
        <p:nvSpPr>
          <p:cNvPr id="72712" name="Text Box 14"/>
          <p:cNvSpPr txBox="1">
            <a:spLocks noChangeArrowheads="1"/>
          </p:cNvSpPr>
          <p:nvPr/>
        </p:nvSpPr>
        <p:spPr bwMode="auto">
          <a:xfrm>
            <a:off x="6156325" y="6461125"/>
            <a:ext cx="2374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0000"/>
                </a:solidFill>
              </a:rPr>
              <a:t>Graine exalbuminée</a:t>
            </a:r>
          </a:p>
        </p:txBody>
      </p:sp>
      <p:sp>
        <p:nvSpPr>
          <p:cNvPr id="72713" name="Line 15"/>
          <p:cNvSpPr>
            <a:spLocks noChangeShapeType="1"/>
          </p:cNvSpPr>
          <p:nvPr/>
        </p:nvSpPr>
        <p:spPr bwMode="auto">
          <a:xfrm>
            <a:off x="4859338" y="1196975"/>
            <a:ext cx="19446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714" name="Line 16"/>
          <p:cNvSpPr>
            <a:spLocks noChangeShapeType="1"/>
          </p:cNvSpPr>
          <p:nvPr/>
        </p:nvSpPr>
        <p:spPr bwMode="auto">
          <a:xfrm>
            <a:off x="2339975" y="5876925"/>
            <a:ext cx="792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715" name="Line 18"/>
          <p:cNvSpPr>
            <a:spLocks noChangeShapeType="1"/>
          </p:cNvSpPr>
          <p:nvPr/>
        </p:nvSpPr>
        <p:spPr bwMode="auto">
          <a:xfrm>
            <a:off x="2339975" y="6092825"/>
            <a:ext cx="5762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716" name="Rectangle 19"/>
          <p:cNvSpPr>
            <a:spLocks noChangeArrowheads="1"/>
          </p:cNvSpPr>
          <p:nvPr/>
        </p:nvSpPr>
        <p:spPr bwMode="auto">
          <a:xfrm>
            <a:off x="7308850" y="333375"/>
            <a:ext cx="1260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660066"/>
                </a:solidFill>
              </a:rPr>
              <a:t>Graine</a:t>
            </a:r>
          </a:p>
        </p:txBody>
      </p:sp>
      <p:sp>
        <p:nvSpPr>
          <p:cNvPr id="72717" name="Line 20"/>
          <p:cNvSpPr>
            <a:spLocks noChangeShapeType="1"/>
          </p:cNvSpPr>
          <p:nvPr/>
        </p:nvSpPr>
        <p:spPr bwMode="auto">
          <a:xfrm>
            <a:off x="5219700" y="4221163"/>
            <a:ext cx="576263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718" name="Line 21"/>
          <p:cNvSpPr>
            <a:spLocks noChangeShapeType="1"/>
          </p:cNvSpPr>
          <p:nvPr/>
        </p:nvSpPr>
        <p:spPr bwMode="auto">
          <a:xfrm flipH="1" flipV="1">
            <a:off x="7164388" y="4724400"/>
            <a:ext cx="107950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719" name="Line 22"/>
          <p:cNvSpPr>
            <a:spLocks noChangeShapeType="1"/>
          </p:cNvSpPr>
          <p:nvPr/>
        </p:nvSpPr>
        <p:spPr bwMode="auto">
          <a:xfrm flipH="1">
            <a:off x="6659563" y="4868863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720" name="Text Box 23"/>
          <p:cNvSpPr txBox="1">
            <a:spLocks noChangeArrowheads="1"/>
          </p:cNvSpPr>
          <p:nvPr/>
        </p:nvSpPr>
        <p:spPr bwMode="auto">
          <a:xfrm>
            <a:off x="8224838" y="4676775"/>
            <a:ext cx="9842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200"/>
              <a:t>2 cotylédons</a:t>
            </a:r>
          </a:p>
        </p:txBody>
      </p:sp>
      <p:sp>
        <p:nvSpPr>
          <p:cNvPr id="72721" name="Line 24"/>
          <p:cNvSpPr>
            <a:spLocks noChangeShapeType="1"/>
          </p:cNvSpPr>
          <p:nvPr/>
        </p:nvSpPr>
        <p:spPr bwMode="auto">
          <a:xfrm>
            <a:off x="8316913" y="4941888"/>
            <a:ext cx="827087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28"/>
    </mc:Choice>
    <mc:Fallback xmlns="">
      <p:transition spd="slow" advTm="72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006" x="6381750" y="4711700"/>
          <p14:tracePt t="10013" x="6267450" y="4625975"/>
          <p14:tracePt t="10029" x="6003925" y="4495800"/>
          <p14:tracePt t="10051" x="5499100" y="4305300"/>
          <p14:tracePt t="10067" x="5168900" y="4213225"/>
          <p14:tracePt t="10084" x="4613275" y="4178300"/>
          <p14:tracePt t="10103" x="4184650" y="4251325"/>
          <p14:tracePt t="10131" x="3619500" y="4460875"/>
          <p14:tracePt t="10164" x="3270250" y="4695825"/>
          <p14:tracePt t="10287" x="3048000" y="5045075"/>
          <p14:tracePt t="10676" x="1577975" y="5146675"/>
          <p14:tracePt t="10874" x="1219200" y="6080125"/>
          <p14:tracePt t="10875" x="1241425" y="6111875"/>
          <p14:tracePt t="11154" x="2568575" y="5073650"/>
          <p14:tracePt t="11434" x="2254250" y="4879975"/>
          <p14:tracePt t="11803" x="6483350" y="6578600"/>
          <p14:tracePt t="12084" x="4749800" y="5461000"/>
          <p14:tracePt t="12193" x="4498975" y="5394325"/>
          <p14:tracePt t="12200" x="4492625" y="5394325"/>
          <p14:tracePt t="12212" x="4483100" y="5394325"/>
          <p14:tracePt t="12228" x="4479925" y="5394325"/>
          <p14:tracePt t="14314" x="4378325" y="5372100"/>
          <p14:tracePt t="14321" x="4152900" y="5330825"/>
          <p14:tracePt t="14329" x="3978275" y="5308600"/>
          <p14:tracePt t="14346" x="3495675" y="5270500"/>
          <p14:tracePt t="14366" x="2736850" y="5308600"/>
          <p14:tracePt t="14487" x="590550" y="5975350"/>
          <p14:tracePt t="14676" x="447675" y="6115050"/>
          <p14:tracePt t="14863" x="473075" y="6105525"/>
          <p14:tracePt t="14960" x="485775" y="6102350"/>
          <p14:tracePt t="15056" x="457200" y="6102350"/>
          <p14:tracePt t="15152" x="193675" y="6102350"/>
          <p14:tracePt t="15252" x="330200" y="6181725"/>
          <p14:tracePt t="15350" x="590550" y="6203950"/>
          <p14:tracePt t="15446" x="701675" y="6197600"/>
          <p14:tracePt t="15649" x="708025" y="6197600"/>
          <p14:tracePt t="15771" x="923925" y="6340475"/>
          <p14:tracePt t="15881" x="984250" y="6340475"/>
          <p14:tracePt t="15883" x="987425" y="6340475"/>
          <p14:tracePt t="15983" x="1050925" y="6340475"/>
          <p14:tracePt t="16082" x="1073150" y="6330950"/>
          <p14:tracePt t="17254" x="1108075" y="6337300"/>
          <p14:tracePt t="17394" x="1527175" y="6416675"/>
          <p14:tracePt t="17584" x="1622425" y="6416675"/>
          <p14:tracePt t="17799" x="1647825" y="6416675"/>
          <p14:tracePt t="18010" x="1647825" y="6413500"/>
          <p14:tracePt t="19772" x="1654175" y="6397625"/>
          <p14:tracePt t="19899" x="1758950" y="6064250"/>
          <p14:tracePt t="19996" x="1806575" y="5934075"/>
          <p14:tracePt t="20096" x="1844675" y="5797550"/>
          <p14:tracePt t="20195" x="1866900" y="5565775"/>
          <p14:tracePt t="20295" x="1866900" y="5473700"/>
          <p14:tracePt t="20399" x="1866900" y="5426075"/>
          <p14:tracePt t="20499" x="1866900" y="5416550"/>
          <p14:tracePt t="20620" x="1866900" y="5410200"/>
          <p14:tracePt t="21861" x="1873250" y="5422900"/>
          <p14:tracePt t="21993" x="2228850" y="5702300"/>
          <p14:tracePt t="22273" x="2641600" y="5740400"/>
          <p14:tracePt t="22571" x="2768600" y="5784850"/>
          <p14:tracePt t="22723" x="2774950" y="5784850"/>
          <p14:tracePt t="22831" x="2803525" y="5784850"/>
          <p14:tracePt t="23065" x="2790825" y="5781675"/>
          <p14:tracePt t="23183" x="2619375" y="5772150"/>
          <p14:tracePt t="23280" x="2546350" y="5772150"/>
          <p14:tracePt t="23376" x="2470150" y="5772150"/>
          <p14:tracePt t="23477" x="2397125" y="5772150"/>
          <p14:tracePt t="23575" x="2343150" y="5772150"/>
          <p14:tracePt t="23674" x="2324100" y="5772150"/>
          <p14:tracePt t="23770" x="2282825" y="5816600"/>
          <p14:tracePt t="23867" x="2222500" y="5899150"/>
          <p14:tracePt t="23966" x="2216150" y="5953125"/>
          <p14:tracePt t="24083" x="2298700" y="5988050"/>
          <p14:tracePt t="24179" x="2343150" y="6019800"/>
          <p14:tracePt t="24274" x="2397125" y="6057900"/>
          <p14:tracePt t="24371" x="2492375" y="6105525"/>
          <p14:tracePt t="24467" x="2574925" y="6130925"/>
          <p14:tracePt t="24568" x="2654300" y="6162675"/>
          <p14:tracePt t="24663" x="2794000" y="6146800"/>
          <p14:tracePt t="24760" x="2917825" y="6102350"/>
          <p14:tracePt t="24857" x="3057525" y="6035675"/>
          <p14:tracePt t="24955" x="3162300" y="6003925"/>
          <p14:tracePt t="25059" x="3225800" y="5978525"/>
          <p14:tracePt t="25159" x="3232150" y="5918200"/>
          <p14:tracePt t="25254" x="3232150" y="5889625"/>
          <p14:tracePt t="25349" x="3162300" y="5813425"/>
          <p14:tracePt t="25443" x="3117850" y="5794375"/>
          <p14:tracePt t="25539" x="3105150" y="5778500"/>
          <p14:tracePt t="25643" x="3054350" y="5759450"/>
          <p14:tracePt t="25741" x="3009900" y="5759450"/>
          <p14:tracePt t="25840" x="2930525" y="5753100"/>
          <p14:tracePt t="25942" x="2844800" y="5753100"/>
          <p14:tracePt t="26043" x="2765425" y="5753100"/>
          <p14:tracePt t="26140" x="2695575" y="5753100"/>
          <p14:tracePt t="26234" x="2660650" y="5753100"/>
          <p14:tracePt t="26330" x="2619375" y="5753100"/>
          <p14:tracePt t="26425" x="2606675" y="5753100"/>
          <p14:tracePt t="26523" x="2565400" y="5753100"/>
          <p14:tracePt t="26619" x="2520950" y="5753100"/>
          <p14:tracePt t="26714" x="2489200" y="5753100"/>
          <p14:tracePt t="26810" x="2454275" y="5753100"/>
          <p14:tracePt t="26905" x="2419350" y="5759450"/>
          <p14:tracePt t="26999" x="2378075" y="5775325"/>
          <p14:tracePt t="27094" x="2349500" y="5803900"/>
          <p14:tracePt t="27191" x="2311400" y="5845175"/>
          <p14:tracePt t="27292" x="2273300" y="5889625"/>
          <p14:tracePt t="27388" x="2270125" y="5892800"/>
          <p14:tracePt t="27483" x="2270125" y="5908675"/>
          <p14:tracePt t="27579" x="2270125" y="5949950"/>
          <p14:tracePt t="27674" x="2270125" y="5953125"/>
          <p14:tracePt t="27776" x="2276475" y="5984875"/>
          <p14:tracePt t="27889" x="2368550" y="6022975"/>
          <p14:tracePt t="27984" x="2409825" y="6022975"/>
          <p14:tracePt t="28080" x="2419350" y="6029325"/>
          <p14:tracePt t="28175" x="2479675" y="6048375"/>
          <p14:tracePt t="28272" x="2559050" y="6048375"/>
          <p14:tracePt t="28374" x="2625725" y="6048375"/>
          <p14:tracePt t="28474" x="2670175" y="6032500"/>
          <p14:tracePt t="28575" x="2711450" y="6022975"/>
          <p14:tracePt t="28674" x="2762250" y="6003925"/>
          <p14:tracePt t="28776" x="2819400" y="5978525"/>
          <p14:tracePt t="28872" x="2844800" y="5962650"/>
          <p14:tracePt t="28968" x="2844800" y="5927725"/>
          <p14:tracePt t="29063" x="2844800" y="5908675"/>
          <p14:tracePt t="29159" x="2844800" y="5892800"/>
          <p14:tracePt t="29261" x="2844800" y="5889625"/>
          <p14:tracePt t="29485" x="2844800" y="5883275"/>
          <p14:tracePt t="32916" x="2851150" y="5883275"/>
          <p14:tracePt t="33036" x="2984500" y="5826125"/>
          <p14:tracePt t="33131" x="3063875" y="5791200"/>
          <p14:tracePt t="33246" x="3200400" y="5708650"/>
          <p14:tracePt t="33344" x="3349625" y="5654675"/>
          <p14:tracePt t="33440" x="3517900" y="5578475"/>
          <p14:tracePt t="33535" x="3635375" y="5572125"/>
          <p14:tracePt t="33635" x="3867150" y="5546725"/>
          <p14:tracePt t="33643" x="3876675" y="5546725"/>
          <p14:tracePt t="33660" x="3898900" y="5546725"/>
          <p14:tracePt t="33677" x="3930650" y="5537200"/>
          <p14:tracePt t="33694" x="3981450" y="5518150"/>
          <p14:tracePt t="33711" x="4032250" y="5511800"/>
          <p14:tracePt t="33744" x="4178300" y="5511800"/>
          <p14:tracePt t="33777" x="4257675" y="5511800"/>
          <p14:tracePt t="33793" x="4298950" y="5511800"/>
          <p14:tracePt t="33810" x="4321175" y="5511800"/>
          <p14:tracePt t="33828" x="4362450" y="5511800"/>
          <p14:tracePt t="33844" x="4384675" y="5511800"/>
          <p14:tracePt t="33861" x="4413250" y="5511800"/>
          <p14:tracePt t="33878" x="4425950" y="5511800"/>
          <p14:tracePt t="33894" x="4435475" y="5511800"/>
          <p14:tracePt t="33910" x="4448175" y="5511800"/>
          <p14:tracePt t="33927" x="4451350" y="5511800"/>
          <p14:tracePt t="33960" x="4460875" y="5511800"/>
          <p14:tracePt t="33977" x="4467225" y="5511800"/>
          <p14:tracePt t="34036" x="4467225" y="5505450"/>
          <p14:tracePt t="34050" x="4467225" y="5495925"/>
          <p14:tracePt t="34057" x="4467225" y="5489575"/>
          <p14:tracePt t="34063" x="4467225" y="5486400"/>
          <p14:tracePt t="34077" x="4467225" y="5476875"/>
          <p14:tracePt t="34093" x="4467225" y="5467350"/>
          <p14:tracePt t="34110" x="4470400" y="5457825"/>
          <p14:tracePt t="34127" x="4470400" y="5435600"/>
          <p14:tracePt t="34144" x="4470400" y="5426075"/>
          <p14:tracePt t="34161" x="4476750" y="5416550"/>
          <p14:tracePt t="34164" x="4483100" y="5413375"/>
          <p14:tracePt t="34177" x="4483100" y="5397500"/>
          <p14:tracePt t="34194" x="4483100" y="5387975"/>
          <p14:tracePt t="34210" x="4483100" y="5378450"/>
          <p14:tracePt t="34227" x="4483100" y="5368925"/>
          <p14:tracePt t="34264" x="4483100" y="5362575"/>
          <p14:tracePt t="34277" x="4483100" y="5359400"/>
          <p14:tracePt t="37938" x="4492625" y="5372100"/>
          <p14:tracePt t="37944" x="4505325" y="5391150"/>
          <p14:tracePt t="37960" x="4524375" y="5429250"/>
          <p14:tracePt t="37976" x="4549775" y="5454650"/>
          <p14:tracePt t="37994" x="4575175" y="5495925"/>
          <p14:tracePt t="38009" x="4594225" y="5521325"/>
          <p14:tracePt t="38044" x="4635500" y="5588000"/>
          <p14:tracePt t="38077" x="4664075" y="5629275"/>
          <p14:tracePt t="38093" x="4676775" y="5641975"/>
          <p14:tracePt t="38109" x="4686300" y="5657850"/>
          <p14:tracePt t="38126" x="4692650" y="5667375"/>
          <p14:tracePt t="38143" x="4714875" y="5689600"/>
          <p14:tracePt t="38160" x="4724400" y="5721350"/>
          <p14:tracePt t="38177" x="4737100" y="5743575"/>
          <p14:tracePt t="38194" x="4756150" y="5784850"/>
          <p14:tracePt t="38210" x="4772025" y="5810250"/>
          <p14:tracePt t="38227" x="4784725" y="5826125"/>
          <p14:tracePt t="38243" x="4787900" y="5838825"/>
          <p14:tracePt t="38259" x="4787900" y="5848350"/>
          <p14:tracePt t="38276" x="4787900" y="5854700"/>
          <p14:tracePt t="38359" x="4787900" y="5851525"/>
          <p14:tracePt t="38366" x="4787900" y="5848350"/>
          <p14:tracePt t="38376" x="4787900" y="5842000"/>
          <p14:tracePt t="38393" x="4787900" y="5803900"/>
          <p14:tracePt t="38410" x="4787900" y="5781675"/>
          <p14:tracePt t="38426" x="4787900" y="5753100"/>
          <p14:tracePt t="38444" x="4787900" y="5718175"/>
          <p14:tracePt t="38460" x="4787900" y="5689600"/>
          <p14:tracePt t="38477" x="4787900" y="5680075"/>
          <p14:tracePt t="38493" x="4787900" y="5664200"/>
          <p14:tracePt t="38510" x="4787900" y="5651500"/>
          <p14:tracePt t="38526" x="4787900" y="5638800"/>
          <p14:tracePt t="38543" x="4787900" y="5635625"/>
          <p14:tracePt t="38559" x="4787900" y="5629275"/>
          <p14:tracePt t="38593" x="4787900" y="5626100"/>
          <p14:tracePt t="38637" x="4787900" y="5619750"/>
          <p14:tracePt t="38866" x="4787900" y="5622925"/>
          <p14:tracePt t="38879" x="4781550" y="5626100"/>
          <p14:tracePt t="38886" x="4778375" y="5632450"/>
          <p14:tracePt t="38901" x="4772025" y="5641975"/>
          <p14:tracePt t="38915" x="4765675" y="5641975"/>
          <p14:tracePt t="38929" x="4762500" y="5648325"/>
          <p14:tracePt t="38943" x="4756150" y="5651500"/>
          <p14:tracePt t="38959" x="4746625" y="5651500"/>
          <p14:tracePt t="38977" x="4746625" y="5657850"/>
          <p14:tracePt t="38993" x="4730750" y="5673725"/>
          <p14:tracePt t="39010" x="4727575" y="5683250"/>
          <p14:tracePt t="39028" x="4718050" y="5699125"/>
          <p14:tracePt t="39043" x="4695825" y="5711825"/>
          <p14:tracePt t="39060" x="4686300" y="5718175"/>
          <p14:tracePt t="39076" x="4676775" y="5721350"/>
          <p14:tracePt t="39093" x="4660900" y="5730875"/>
          <p14:tracePt t="39110" x="4657725" y="5743575"/>
          <p14:tracePt t="39128" x="4641850" y="5753100"/>
          <p14:tracePt t="39143" x="4632325" y="5762625"/>
          <p14:tracePt t="39160" x="4622800" y="5768975"/>
          <p14:tracePt t="39178" x="4606925" y="5778500"/>
          <p14:tracePt t="39193" x="4591050" y="5794375"/>
          <p14:tracePt t="39210" x="4581525" y="5803900"/>
          <p14:tracePt t="39227" x="4565650" y="5813425"/>
          <p14:tracePt t="39243" x="4556125" y="5822950"/>
          <p14:tracePt t="39259" x="4546600" y="5829300"/>
          <p14:tracePt t="39278" x="4530725" y="5845175"/>
          <p14:tracePt t="39293" x="4521200" y="5848350"/>
          <p14:tracePt t="39310" x="4505325" y="5861050"/>
          <p14:tracePt t="39327" x="4492625" y="5870575"/>
          <p14:tracePt t="39343" x="4483100" y="5880100"/>
          <p14:tracePt t="39359" x="4470400" y="5895975"/>
          <p14:tracePt t="39377" x="4451350" y="5899150"/>
          <p14:tracePt t="39393" x="4441825" y="5908675"/>
          <p14:tracePt t="39410" x="4432300" y="5915025"/>
          <p14:tracePt t="39428" x="4416425" y="5918200"/>
          <p14:tracePt t="39444" x="4400550" y="5924550"/>
          <p14:tracePt t="39460" x="4391025" y="5924550"/>
          <p14:tracePt t="39477" x="4378325" y="5934075"/>
          <p14:tracePt t="39493" x="4368800" y="5934075"/>
          <p14:tracePt t="39509" x="4352925" y="5940425"/>
          <p14:tracePt t="39527" x="4330700" y="5949950"/>
          <p14:tracePt t="39542" x="4302125" y="5949950"/>
          <p14:tracePt t="39559" x="4279900" y="5949950"/>
          <p14:tracePt t="39577" x="4232275" y="5949950"/>
          <p14:tracePt t="39593" x="4210050" y="5949950"/>
          <p14:tracePt t="39610" x="4181475" y="5949950"/>
          <p14:tracePt t="39627" x="4149725" y="5949950"/>
          <p14:tracePt t="39643" x="4133850" y="5956300"/>
          <p14:tracePt t="39660" x="4124325" y="5956300"/>
          <p14:tracePt t="39677" x="4095750" y="5956300"/>
          <p14:tracePt t="39693" x="4067175" y="5956300"/>
          <p14:tracePt t="39710" x="4044950" y="5956300"/>
          <p14:tracePt t="39727" x="4010025" y="5956300"/>
          <p14:tracePt t="39743" x="4000500" y="5956300"/>
          <p14:tracePt t="39760" x="3990975" y="5956300"/>
          <p14:tracePt t="39777" x="3978275" y="5956300"/>
          <p14:tracePt t="39792" x="3962400" y="5956300"/>
          <p14:tracePt t="39809" x="3952875" y="5956300"/>
          <p14:tracePt t="39899" x="3946525" y="5956300"/>
          <p14:tracePt t="40106" x="3949700" y="5956300"/>
          <p14:tracePt t="40113" x="3952875" y="5956300"/>
          <p14:tracePt t="40128" x="3959225" y="5956300"/>
          <p14:tracePt t="40144" x="3968750" y="5959475"/>
          <p14:tracePt t="40177" x="4010025" y="5965825"/>
          <p14:tracePt t="40210" x="4048125" y="5965825"/>
          <p14:tracePt t="40226" x="4064000" y="5965825"/>
          <p14:tracePt t="40242" x="4073525" y="5965825"/>
          <p14:tracePt t="40259" x="4089400" y="5965825"/>
          <p14:tracePt t="40276" x="4121150" y="5965825"/>
          <p14:tracePt t="40293" x="4143375" y="5965825"/>
          <p14:tracePt t="40309" x="4171950" y="5965825"/>
          <p14:tracePt t="40327" x="4213225" y="5965825"/>
          <p14:tracePt t="40343" x="4222750" y="5965825"/>
          <p14:tracePt t="40359" x="4232275" y="5965825"/>
          <p14:tracePt t="40376" x="4244975" y="5965825"/>
          <p14:tracePt t="40393" x="4260850" y="5962650"/>
          <p14:tracePt t="40409" x="4270375" y="5962650"/>
          <p14:tracePt t="40427" x="4292600" y="5943600"/>
          <p14:tracePt t="40443" x="4324350" y="5930900"/>
          <p14:tracePt t="40460" x="4346575" y="5918200"/>
          <p14:tracePt t="40476" x="4381500" y="5905500"/>
          <p14:tracePt t="40492" x="4391025" y="5895975"/>
          <p14:tracePt t="40509" x="4400550" y="5895975"/>
          <p14:tracePt t="40526" x="4416425" y="5880100"/>
          <p14:tracePt t="40542" x="4432300" y="5870575"/>
          <p14:tracePt t="40559" x="4441825" y="5861050"/>
          <p14:tracePt t="40577" x="4457700" y="5845175"/>
          <p14:tracePt t="40593" x="4467225" y="5829300"/>
          <p14:tracePt t="40609" x="4483100" y="5819775"/>
          <p14:tracePt t="40626" x="4492625" y="5813425"/>
          <p14:tracePt t="40643" x="4492625" y="5803900"/>
          <p14:tracePt t="40660" x="4492625" y="5794375"/>
          <p14:tracePt t="40676" x="4498975" y="5778500"/>
          <p14:tracePt t="40711" x="4498975" y="5775325"/>
          <p14:tracePt t="40726" x="4498975" y="5768975"/>
          <p14:tracePt t="40743" x="4502150" y="5768975"/>
          <p14:tracePt t="40798" x="4502150" y="5765800"/>
          <p14:tracePt t="40812" x="4508500" y="5765800"/>
          <p14:tracePt t="40819" x="4514850" y="5765800"/>
          <p14:tracePt t="40827" x="4514850" y="5759450"/>
          <p14:tracePt t="40843" x="4524375" y="5759450"/>
          <p14:tracePt t="40861" x="4537075" y="5746750"/>
          <p14:tracePt t="40876" x="4546600" y="5730875"/>
          <p14:tracePt t="40892" x="4556125" y="5721350"/>
          <p14:tracePt t="40911" x="4578350" y="5705475"/>
          <p14:tracePt t="40927" x="4587875" y="5695950"/>
          <p14:tracePt t="40943" x="4610100" y="5676900"/>
          <p14:tracePt t="40961" x="4638675" y="5661025"/>
          <p14:tracePt t="40976" x="4654550" y="5651500"/>
          <p14:tracePt t="40993" x="4664075" y="5641975"/>
          <p14:tracePt t="41010" x="4686300" y="5619750"/>
          <p14:tracePt t="41026" x="4695825" y="5610225"/>
          <p14:tracePt t="41042" x="4705350" y="5600700"/>
          <p14:tracePt t="41060" x="4724400" y="5584825"/>
          <p14:tracePt t="41076" x="4737100" y="5568950"/>
          <p14:tracePt t="41093" x="4737100" y="5559425"/>
          <p14:tracePt t="41109" x="4737100" y="5553075"/>
          <p14:tracePt t="41126" x="4737100" y="5549900"/>
          <p14:tracePt t="41143" x="4737100" y="5543550"/>
          <p14:tracePt t="41161" x="4737100" y="5540375"/>
          <p14:tracePt t="41182" x="4737100" y="5534025"/>
          <p14:tracePt t="41254" x="4737100" y="5524500"/>
          <p14:tracePt t="41282" x="4737100" y="5518150"/>
          <p14:tracePt t="41333" x="4737100" y="5514975"/>
          <p14:tracePt t="41397" x="4737100" y="5508625"/>
          <p14:tracePt t="41431" x="4737100" y="5505450"/>
          <p14:tracePt t="41461" x="4737100" y="5499100"/>
          <p14:tracePt t="41688" x="4740275" y="5499100"/>
          <p14:tracePt t="41926" x="4740275" y="5502275"/>
          <p14:tracePt t="41932" x="4740275" y="5505450"/>
          <p14:tracePt t="41960" x="4740275" y="5524500"/>
          <p14:tracePt t="41976" x="4733925" y="5534025"/>
          <p14:tracePt t="41992" x="4724400" y="5549900"/>
          <p14:tracePt t="42025" x="4692650" y="5588000"/>
          <p14:tracePt t="42060" x="4664075" y="5638800"/>
          <p14:tracePt t="42077" x="4648200" y="5661025"/>
          <p14:tracePt t="42093" x="4638675" y="5670550"/>
          <p14:tracePt t="42109" x="4622800" y="5686425"/>
          <p14:tracePt t="42126" x="4613275" y="5695950"/>
          <p14:tracePt t="42143" x="4597400" y="5711825"/>
          <p14:tracePt t="42159" x="4581525" y="5727700"/>
          <p14:tracePt t="42176" x="4572000" y="5737225"/>
          <p14:tracePt t="42193" x="4562475" y="5746750"/>
          <p14:tracePt t="42210" x="4540250" y="5768975"/>
          <p14:tracePt t="42227" x="4530725" y="5778500"/>
          <p14:tracePt t="42243" x="4521200" y="5788025"/>
          <p14:tracePt t="42259" x="4505325" y="5807075"/>
          <p14:tracePt t="42276" x="4495800" y="5816600"/>
          <p14:tracePt t="42292" x="4486275" y="5829300"/>
          <p14:tracePt t="42309" x="4476750" y="5842000"/>
          <p14:tracePt t="42326" x="4473575" y="5857875"/>
          <p14:tracePt t="42344" x="4457700" y="5867400"/>
          <p14:tracePt t="42360" x="4441825" y="5883275"/>
          <p14:tracePt t="42376" x="4432300" y="5892800"/>
          <p14:tracePt t="42393" x="4422775" y="5902325"/>
          <p14:tracePt t="42409" x="4400550" y="5924550"/>
          <p14:tracePt t="42425" x="4391025" y="5934075"/>
          <p14:tracePt t="42442" x="4384675" y="5943600"/>
          <p14:tracePt t="42459" x="4381500" y="5962650"/>
          <p14:tracePt t="42476" x="4381500" y="5969000"/>
          <p14:tracePt t="42494" x="4381500" y="5978525"/>
          <p14:tracePt t="42509" x="4375150" y="5978525"/>
          <p14:tracePt t="42525" x="4375150" y="5981700"/>
          <p14:tracePt t="42544" x="4371975" y="5991225"/>
          <p14:tracePt t="42559" x="4371975" y="5997575"/>
          <p14:tracePt t="42576" x="4371975" y="6000750"/>
          <p14:tracePt t="42594" x="4365625" y="6016625"/>
          <p14:tracePt t="42609" x="4365625" y="6026150"/>
          <p14:tracePt t="42666" x="4365625" y="6032500"/>
          <p14:tracePt t="42716" x="4365625" y="6035675"/>
          <p14:tracePt t="42731" x="4368800" y="6035675"/>
          <p14:tracePt t="42738" x="4371975" y="6035675"/>
          <p14:tracePt t="42745" x="4378325" y="6035675"/>
          <p14:tracePt t="42760" x="4387850" y="6035675"/>
          <p14:tracePt t="42776" x="4403725" y="6035675"/>
          <p14:tracePt t="42793" x="4441825" y="6035675"/>
          <p14:tracePt t="42809" x="4457700" y="6035675"/>
          <p14:tracePt t="42826" x="4479925" y="6035675"/>
          <p14:tracePt t="42844" x="4498975" y="6029325"/>
          <p14:tracePt t="42860" x="4508500" y="6029325"/>
          <p14:tracePt t="42876" x="4524375" y="6019800"/>
          <p14:tracePt t="42894" x="4546600" y="6003925"/>
          <p14:tracePt t="42910" x="4562475" y="5997575"/>
          <p14:tracePt t="42926" x="4572000" y="5988050"/>
          <p14:tracePt t="42943" x="4584700" y="5972175"/>
          <p14:tracePt t="42959" x="4594225" y="5962650"/>
          <p14:tracePt t="42976" x="4600575" y="5953125"/>
          <p14:tracePt t="42994" x="4616450" y="5937250"/>
          <p14:tracePt t="43010" x="4622800" y="5927725"/>
          <p14:tracePt t="43027" x="4632325" y="5918200"/>
          <p14:tracePt t="43044" x="4648200" y="5889625"/>
          <p14:tracePt t="43060" x="4664075" y="5873750"/>
          <p14:tracePt t="43076" x="4673600" y="5857875"/>
          <p14:tracePt t="43094" x="4683125" y="5838825"/>
          <p14:tracePt t="43110" x="4683125" y="5829300"/>
          <p14:tracePt t="43126" x="4683125" y="5819775"/>
          <p14:tracePt t="43144" x="4683125" y="5813425"/>
          <p14:tracePt t="43160" x="4683125" y="5807075"/>
          <p14:tracePt t="43209" x="4676775" y="5807075"/>
          <p14:tracePt t="43216" x="4673600" y="5807075"/>
          <p14:tracePt t="43226" x="4667250" y="5807075"/>
          <p14:tracePt t="43243" x="4648200" y="5807075"/>
          <p14:tracePt t="43259" x="4638675" y="5807075"/>
          <p14:tracePt t="43276" x="4632325" y="5807075"/>
          <p14:tracePt t="43316" x="4629150" y="5807075"/>
          <p14:tracePt t="43337" x="4622800" y="5807075"/>
          <p14:tracePt t="43358" x="4619625" y="5807075"/>
          <p14:tracePt t="43394" x="4606925" y="5807075"/>
          <p14:tracePt t="43515" x="4603750" y="5807075"/>
          <p14:tracePt t="43536" x="4597400" y="5807075"/>
          <p14:tracePt t="43543" x="4594225" y="5807075"/>
          <p14:tracePt t="43559" x="4584700" y="5816600"/>
          <p14:tracePt t="43575" x="4575175" y="5826125"/>
          <p14:tracePt t="43592" x="4540250" y="5842000"/>
          <p14:tracePt t="43610" x="4508500" y="5861050"/>
          <p14:tracePt t="43626" x="4473575" y="5873750"/>
          <p14:tracePt t="43642" x="4422775" y="5889625"/>
          <p14:tracePt t="43659" x="4397375" y="5908675"/>
          <p14:tracePt t="43676" x="4368800" y="5927725"/>
          <p14:tracePt t="43692" x="4340225" y="5943600"/>
          <p14:tracePt t="43710" x="4318000" y="5953125"/>
          <p14:tracePt t="43726" x="4292600" y="5984875"/>
          <p14:tracePt t="43742" x="4241800" y="6016625"/>
          <p14:tracePt t="43759" x="4219575" y="6029325"/>
          <p14:tracePt t="43776" x="4187825" y="6045200"/>
          <p14:tracePt t="43793" x="4146550" y="6064250"/>
          <p14:tracePt t="43809" x="4130675" y="6073775"/>
          <p14:tracePt t="43826" x="4117975" y="6086475"/>
          <p14:tracePt t="43842" x="4105275" y="6105525"/>
          <p14:tracePt t="43859" x="4089400" y="6105525"/>
          <p14:tracePt t="43877" x="4079875" y="6105525"/>
          <p14:tracePt t="43893" x="4064000" y="6105525"/>
          <p14:tracePt t="43910" x="4054475" y="6105525"/>
          <p14:tracePt t="43926" x="4038600" y="6105525"/>
          <p14:tracePt t="43942" x="4025900" y="6099175"/>
          <p14:tracePt t="43959" x="4025900" y="6089650"/>
          <p14:tracePt t="43976" x="4025900" y="6080125"/>
          <p14:tracePt t="43992" x="4025900" y="6064250"/>
          <p14:tracePt t="44009" x="4025900" y="6057900"/>
          <p14:tracePt t="44026" x="4025900" y="6054725"/>
          <p14:tracePt t="44071" x="4025900" y="6048375"/>
          <p14:tracePt t="44115" x="4025900" y="6038850"/>
          <p14:tracePt t="44136" x="4025900" y="6035675"/>
          <p14:tracePt t="44142" x="4025900" y="6029325"/>
          <p14:tracePt t="44160" x="4025900" y="6022975"/>
          <p14:tracePt t="44185" x="4025900" y="6019800"/>
          <p14:tracePt t="44213" x="4025900" y="6013450"/>
          <p14:tracePt t="45075" x="4025900" y="6003925"/>
          <p14:tracePt t="45082" x="4038600" y="5991225"/>
          <p14:tracePt t="45092" x="4044950" y="5978525"/>
          <p14:tracePt t="45108" x="4070350" y="5949950"/>
          <p14:tracePt t="45125" x="4137025" y="5908675"/>
          <p14:tracePt t="45142" x="4184650" y="5873750"/>
          <p14:tracePt t="45158" x="4222750" y="5835650"/>
          <p14:tracePt t="45192" x="4365625" y="5651500"/>
          <p14:tracePt t="45225" x="4492625" y="5518150"/>
          <p14:tracePt t="45242" x="4518025" y="5473700"/>
          <p14:tracePt t="45258" x="4552950" y="5432425"/>
          <p14:tracePt t="45275" x="4575175" y="5397500"/>
          <p14:tracePt t="45292" x="4594225" y="5359400"/>
          <p14:tracePt t="45309" x="4606925" y="5327650"/>
          <p14:tracePt t="45325" x="4613275" y="5273675"/>
          <p14:tracePt t="45342" x="4613275" y="5241925"/>
          <p14:tracePt t="45359" x="4613275" y="5219700"/>
          <p14:tracePt t="45377" x="4613275" y="5181600"/>
          <p14:tracePt t="45393" x="4613275" y="5153025"/>
          <p14:tracePt t="45410" x="4613275" y="5137150"/>
          <p14:tracePt t="45426" x="4613275" y="5111750"/>
          <p14:tracePt t="45442" x="4613275" y="5080000"/>
          <p14:tracePt t="45459" x="4613275" y="5057775"/>
          <p14:tracePt t="45476" x="4613275" y="5019675"/>
          <p14:tracePt t="45492" x="4613275" y="4997450"/>
          <p14:tracePt t="45509" x="4613275" y="4975225"/>
          <p14:tracePt t="45527" x="4613275" y="4959350"/>
          <p14:tracePt t="45543" x="4613275" y="4949825"/>
          <p14:tracePt t="45559" x="4613275" y="4940300"/>
          <p14:tracePt t="45576" x="4613275" y="4924425"/>
          <p14:tracePt t="46054" x="4632325" y="4908550"/>
          <p14:tracePt t="46061" x="4651375" y="4889500"/>
          <p14:tracePt t="46076" x="4705350" y="4829175"/>
          <p14:tracePt t="46092" x="4740275" y="4768850"/>
          <p14:tracePt t="46110" x="4787900" y="4702175"/>
          <p14:tracePt t="46126" x="4819650" y="4664075"/>
          <p14:tracePt t="46143" x="4838700" y="4622800"/>
          <p14:tracePt t="46176" x="4867275" y="4565650"/>
          <p14:tracePt t="46210" x="4902200" y="4508500"/>
          <p14:tracePt t="46226" x="4911725" y="4486275"/>
          <p14:tracePt t="46243" x="4924425" y="4454525"/>
          <p14:tracePt t="46261" x="4943475" y="4425950"/>
          <p14:tracePt t="46276" x="4949825" y="4410075"/>
          <p14:tracePt t="46292" x="4949825" y="4394200"/>
          <p14:tracePt t="46309" x="4949825" y="4381500"/>
          <p14:tracePt t="46325" x="4949825" y="4375150"/>
          <p14:tracePt t="46390" x="4949825" y="4365625"/>
          <p14:tracePt t="46432" x="4946650" y="4365625"/>
          <p14:tracePt t="46438" x="4943475" y="4365625"/>
          <p14:tracePt t="46459" x="4930775" y="4365625"/>
          <p14:tracePt t="46482" x="4927600" y="4365625"/>
          <p14:tracePt t="46518" x="4921250" y="4365625"/>
          <p14:tracePt t="46532" x="4918075" y="4365625"/>
          <p14:tracePt t="46553" x="4911725" y="4365625"/>
          <p14:tracePt t="46560" x="4908550" y="4365625"/>
          <p14:tracePt t="46575" x="4902200" y="4365625"/>
          <p14:tracePt t="46592" x="4899025" y="4365625"/>
          <p14:tracePt t="46609" x="4876800" y="4365625"/>
          <p14:tracePt t="46625" x="4873625" y="4365625"/>
          <p14:tracePt t="46642" x="4867275" y="4371975"/>
          <p14:tracePt t="46659" x="4851400" y="4371975"/>
          <p14:tracePt t="46675" x="4841875" y="4371975"/>
          <p14:tracePt t="46692" x="4826000" y="4378325"/>
          <p14:tracePt t="46709" x="4813300" y="4381500"/>
          <p14:tracePt t="46725" x="4803775" y="4391025"/>
          <p14:tracePt t="46742" x="4794250" y="4400550"/>
          <p14:tracePt t="46759" x="4772025" y="4413250"/>
          <p14:tracePt t="46775" x="4762500" y="4413250"/>
          <p14:tracePt t="46793" x="4740275" y="4429125"/>
          <p14:tracePt t="46810" x="4699000" y="4435475"/>
          <p14:tracePt t="46826" x="4676775" y="4441825"/>
          <p14:tracePt t="46842" x="4654550" y="4445000"/>
          <p14:tracePt t="46858" x="4613275" y="4451350"/>
          <p14:tracePt t="46875" x="4597400" y="4457700"/>
          <p14:tracePt t="46893" x="4581525" y="4464050"/>
          <p14:tracePt t="46909" x="4546600" y="4479925"/>
          <p14:tracePt t="46926" x="4524375" y="4492625"/>
          <p14:tracePt t="46942" x="4492625" y="4505325"/>
          <p14:tracePt t="46959" x="4473575" y="4521200"/>
          <p14:tracePt t="46976" x="4448175" y="4537075"/>
          <p14:tracePt t="46992" x="4438650" y="4546600"/>
          <p14:tracePt t="47009" x="4425950" y="4562475"/>
          <p14:tracePt t="47025" x="4416425" y="4572000"/>
          <p14:tracePt t="47042" x="4397375" y="4587875"/>
          <p14:tracePt t="47059" x="4384675" y="4603750"/>
          <p14:tracePt t="47076" x="4375150" y="4613275"/>
          <p14:tracePt t="47092" x="4365625" y="4622800"/>
          <p14:tracePt t="47109" x="4343400" y="4645025"/>
          <p14:tracePt t="47125" x="4333875" y="4654550"/>
          <p14:tracePt t="47142" x="4324350" y="4670425"/>
          <p14:tracePt t="47159" x="4302125" y="4695825"/>
          <p14:tracePt t="47175" x="4292600" y="4705350"/>
          <p14:tracePt t="47192" x="4283075" y="4714875"/>
          <p14:tracePt t="47209" x="4276725" y="4743450"/>
          <p14:tracePt t="47226" x="4273550" y="4759325"/>
          <p14:tracePt t="47243" x="4273550" y="4778375"/>
          <p14:tracePt t="47259" x="4267200" y="4800600"/>
          <p14:tracePt t="47275" x="4267200" y="4813300"/>
          <p14:tracePt t="47292" x="4267200" y="4829175"/>
          <p14:tracePt t="47309" x="4260850" y="4857750"/>
          <p14:tracePt t="47326" x="4260850" y="4879975"/>
          <p14:tracePt t="47343" x="4251325" y="4895850"/>
          <p14:tracePt t="47359" x="4244975" y="4908550"/>
          <p14:tracePt t="47376" x="4244975" y="4918075"/>
          <p14:tracePt t="47379" x="4244975" y="4924425"/>
          <p14:tracePt t="47392" x="4244975" y="4927600"/>
          <p14:tracePt t="47408" x="4241800" y="4956175"/>
          <p14:tracePt t="47425" x="4241800" y="4968875"/>
          <p14:tracePt t="47444" x="4241800" y="4997450"/>
          <p14:tracePt t="47459" x="4241800" y="5013325"/>
          <p14:tracePt t="47475" x="4241800" y="5022850"/>
          <p14:tracePt t="47494" x="4241800" y="5054600"/>
          <p14:tracePt t="47509" x="4241800" y="5070475"/>
          <p14:tracePt t="47526" x="4241800" y="5086350"/>
          <p14:tracePt t="47542" x="4241800" y="5114925"/>
          <p14:tracePt t="47559" x="4241800" y="5146675"/>
          <p14:tracePt t="47575" x="4251325" y="5178425"/>
          <p14:tracePt t="47592" x="4260850" y="5200650"/>
          <p14:tracePt t="47608" x="4260850" y="5226050"/>
          <p14:tracePt t="47626" x="4260850" y="5235575"/>
          <p14:tracePt t="47643" x="4260850" y="5251450"/>
          <p14:tracePt t="47659" x="4260850" y="5260975"/>
          <p14:tracePt t="47676" x="4260850" y="5276850"/>
          <p14:tracePt t="47693" x="4267200" y="5286375"/>
          <p14:tracePt t="47708" x="4267200" y="5289550"/>
          <p14:tracePt t="47745" x="4270375" y="5289550"/>
          <p14:tracePt t="47766" x="4270375" y="5295900"/>
          <p14:tracePt t="47780" x="4276725" y="5295900"/>
          <p14:tracePt t="47794" x="4283075" y="5295900"/>
          <p14:tracePt t="47809" x="4292600" y="5295900"/>
          <p14:tracePt t="47825" x="4302125" y="5295900"/>
          <p14:tracePt t="47843" x="4321175" y="5295900"/>
          <p14:tracePt t="47858" x="4330700" y="5292725"/>
          <p14:tracePt t="47876" x="4352925" y="5283200"/>
          <p14:tracePt t="47880" x="4371975" y="5276850"/>
          <p14:tracePt t="47893" x="4397375" y="5257800"/>
          <p14:tracePt t="47909" x="4425950" y="5238750"/>
          <p14:tracePt t="47925" x="4457700" y="5213350"/>
          <p14:tracePt t="47943" x="4518025" y="5168900"/>
          <p14:tracePt t="47959" x="4556125" y="5127625"/>
          <p14:tracePt t="47975" x="4591050" y="5089525"/>
          <p14:tracePt t="47993" x="4641850" y="5045075"/>
          <p14:tracePt t="48008" x="4667250" y="5019675"/>
          <p14:tracePt t="48025" x="4699000" y="4987925"/>
          <p14:tracePt t="48043" x="4727575" y="4959350"/>
          <p14:tracePt t="48059" x="4743450" y="4937125"/>
          <p14:tracePt t="48075" x="4768850" y="4911725"/>
          <p14:tracePt t="48093" x="4813300" y="4860925"/>
          <p14:tracePt t="48109" x="4845050" y="4826000"/>
          <p14:tracePt t="48125" x="4886325" y="4787900"/>
          <p14:tracePt t="48143" x="4930775" y="4749800"/>
          <p14:tracePt t="48159" x="4946650" y="4730750"/>
          <p14:tracePt t="48176" x="4959350" y="4714875"/>
          <p14:tracePt t="48193" x="4978400" y="4695825"/>
          <p14:tracePt t="48209" x="4987925" y="4686300"/>
          <p14:tracePt t="48226" x="4987925" y="4679950"/>
          <p14:tracePt t="48242" x="4987925" y="4670425"/>
          <p14:tracePt t="48258" x="4987925" y="4667250"/>
          <p14:tracePt t="48293" x="4987925" y="4657725"/>
          <p14:tracePt t="48415" x="4987925" y="4645025"/>
          <p14:tracePt t="50540" x="4962525" y="4679950"/>
          <p14:tracePt t="50548" x="4937125" y="4730750"/>
          <p14:tracePt t="50559" x="4902200" y="4772025"/>
          <p14:tracePt t="50576" x="4819650" y="4905375"/>
          <p14:tracePt t="50592" x="4778375" y="5016500"/>
          <p14:tracePt t="50610" x="4721225" y="5153025"/>
          <p14:tracePt t="50642" x="4692650" y="5270500"/>
          <p14:tracePt t="50675" x="4625975" y="5441950"/>
          <p14:tracePt t="50691" x="4606925" y="5495925"/>
          <p14:tracePt t="50709" x="4584700" y="5562600"/>
          <p14:tracePt t="50726" x="4552950" y="5664200"/>
          <p14:tracePt t="50742" x="4540250" y="5708650"/>
          <p14:tracePt t="50760" x="4514850" y="5772150"/>
          <p14:tracePt t="50775" x="4508500" y="5810250"/>
          <p14:tracePt t="50792" x="4495800" y="5848350"/>
          <p14:tracePt t="50809" x="4483100" y="5880100"/>
          <p14:tracePt t="50825" x="4476750" y="5940425"/>
          <p14:tracePt t="50842" x="4457700" y="6003925"/>
          <p14:tracePt t="50860" x="4445000" y="6086475"/>
          <p14:tracePt t="50876" x="4429125" y="6140450"/>
          <p14:tracePt t="50892" x="4422775" y="6184900"/>
          <p14:tracePt t="50910" x="4410075" y="6254750"/>
          <p14:tracePt t="50925" x="4403725" y="6318250"/>
          <p14:tracePt t="50941" x="4387850" y="6378575"/>
          <p14:tracePt t="50958" x="4381500" y="6432550"/>
          <p14:tracePt t="50975" x="4381500" y="6508750"/>
          <p14:tracePt t="50991" x="4381500" y="6546850"/>
          <p14:tracePt t="51009" x="4381500" y="6600825"/>
          <p14:tracePt t="51025" x="4381500" y="6623050"/>
          <p14:tracePt t="51042" x="4381500" y="6661150"/>
          <p14:tracePt t="51059" x="4381500" y="6699250"/>
          <p14:tracePt t="51075" x="4381500" y="6715125"/>
          <p14:tracePt t="51092" x="4381500" y="6724650"/>
          <p14:tracePt t="51109" x="4381500" y="6753225"/>
          <p14:tracePt t="51126" x="4381500" y="6762750"/>
          <p14:tracePt t="51142" x="4381500" y="6765925"/>
          <p14:tracePt t="56482" x="4410075" y="6756400"/>
          <p14:tracePt t="56489" x="4460875" y="6731000"/>
          <p14:tracePt t="56495" x="4524375" y="6686550"/>
          <p14:tracePt t="56508" x="4597400" y="6651625"/>
          <p14:tracePt t="56525" x="4835525" y="6550025"/>
          <p14:tracePt t="56542" x="4962525" y="6477000"/>
          <p14:tracePt t="56567" x="5197475" y="6356350"/>
          <p14:tracePt t="56593" x="5343525" y="6235700"/>
          <p14:tracePt t="56625" x="5591175" y="5959475"/>
          <p14:tracePt t="56642" x="5683250" y="5832475"/>
          <p14:tracePt t="56659" x="5797550" y="5667375"/>
          <p14:tracePt t="56674" x="5838825" y="5556250"/>
          <p14:tracePt t="56691" x="5848350" y="5438775"/>
          <p14:tracePt t="56707" x="5842000" y="5334000"/>
          <p14:tracePt t="56725" x="5772150" y="5162550"/>
          <p14:tracePt t="56742" x="5721350" y="5060950"/>
          <p14:tracePt t="56757" x="5667375" y="4991100"/>
          <p14:tracePt t="56775" x="5616575" y="4937125"/>
          <p14:tracePt t="56791" x="5591175" y="4918075"/>
          <p14:tracePt t="56809" x="5543550" y="4902200"/>
          <p14:tracePt t="56825" x="5483225" y="4867275"/>
          <p14:tracePt t="56841" x="5419725" y="4845050"/>
          <p14:tracePt t="56859" x="5324475" y="4806950"/>
          <p14:tracePt t="56875" x="5270500" y="4787900"/>
          <p14:tracePt t="56891" x="5245100" y="4775200"/>
          <p14:tracePt t="56907" x="5216525" y="4762500"/>
          <p14:tracePt t="56924" x="5181600" y="4740275"/>
          <p14:tracePt t="56941" x="5149850" y="4727575"/>
          <p14:tracePt t="56958" x="5114925" y="4708525"/>
          <p14:tracePt t="56974" x="5083175" y="4692650"/>
          <p14:tracePt t="56992" x="5060950" y="4679950"/>
          <p14:tracePt t="57009" x="5016500" y="4660900"/>
          <p14:tracePt t="57025" x="4994275" y="4645025"/>
          <p14:tracePt t="57041" x="4962525" y="4613275"/>
          <p14:tracePt t="57058" x="4927600" y="4581525"/>
          <p14:tracePt t="57074" x="4895850" y="4556125"/>
          <p14:tracePt t="57091" x="4864100" y="4530725"/>
          <p14:tracePt t="57108" x="4819650" y="4505325"/>
          <p14:tracePt t="57125" x="4791075" y="4495800"/>
          <p14:tracePt t="57141" x="4781550" y="4489450"/>
          <p14:tracePt t="57158" x="4759325" y="4489450"/>
          <p14:tracePt t="57174" x="4743450" y="4489450"/>
          <p14:tracePt t="57191" x="4721225" y="4483100"/>
          <p14:tracePt t="57208" x="4689475" y="4483100"/>
          <p14:tracePt t="57224" x="4673600" y="4483100"/>
          <p14:tracePt t="57241" x="4664075" y="4483100"/>
          <p14:tracePt t="57259" x="4641850" y="4483100"/>
          <p14:tracePt t="57275" x="4632325" y="4483100"/>
          <p14:tracePt t="57292" x="4622800" y="4489450"/>
          <p14:tracePt t="57309" x="4622800" y="4518025"/>
          <p14:tracePt t="57325" x="4625975" y="4562475"/>
          <p14:tracePt t="57342" x="4641850" y="4657725"/>
          <p14:tracePt t="57358" x="4667250" y="4791075"/>
          <p14:tracePt t="57375" x="4676775" y="4895850"/>
          <p14:tracePt t="57392" x="4676775" y="4987925"/>
          <p14:tracePt t="57408" x="4676775" y="5086350"/>
          <p14:tracePt t="57425" x="4683125" y="5130800"/>
          <p14:tracePt t="57441" x="4683125" y="5159375"/>
          <p14:tracePt t="57457" x="4683125" y="5200650"/>
          <p14:tracePt t="57474" x="4683125" y="5229225"/>
          <p14:tracePt t="57491" x="4683125" y="5251450"/>
          <p14:tracePt t="57508" x="4683125" y="5283200"/>
          <p14:tracePt t="57525" x="4683125" y="5292725"/>
          <p14:tracePt t="57542" x="4683125" y="5302250"/>
          <p14:tracePt t="57559" x="4686300" y="5318125"/>
          <p14:tracePt t="57575" x="4692650" y="5321300"/>
          <p14:tracePt t="58493" x="4740275" y="5330825"/>
          <p14:tracePt t="58499" x="4810125" y="5337175"/>
          <p14:tracePt t="58507" x="4867275" y="5346700"/>
          <p14:tracePt t="58524" x="4962525" y="5353050"/>
          <p14:tracePt t="58541" x="5048250" y="5353050"/>
          <p14:tracePt t="58557" x="5108575" y="5353050"/>
          <p14:tracePt t="58591" x="5245100" y="5353050"/>
          <p14:tracePt t="58593" x="5292725" y="5353050"/>
          <p14:tracePt t="58624" x="5486400" y="5403850"/>
          <p14:tracePt t="58642" x="5645150" y="5454650"/>
          <p14:tracePt t="58658" x="5724525" y="5492750"/>
          <p14:tracePt t="58674" x="5791200" y="5524500"/>
          <p14:tracePt t="58692" x="5876925" y="5565775"/>
          <p14:tracePt t="58707" x="5940425" y="5581650"/>
          <p14:tracePt t="58724" x="6035675" y="5597525"/>
          <p14:tracePt t="58741" x="6203950" y="5619750"/>
          <p14:tracePt t="58758" x="6311900" y="5645150"/>
          <p14:tracePt t="58774" x="6429375" y="5664200"/>
          <p14:tracePt t="58792" x="6540500" y="5686425"/>
          <p14:tracePt t="58808" x="6597650" y="5699125"/>
          <p14:tracePt t="58824" x="6642100" y="5699125"/>
          <p14:tracePt t="58841" x="6705600" y="5695950"/>
          <p14:tracePt t="58857" x="6740525" y="5683250"/>
          <p14:tracePt t="58874" x="6778625" y="5670550"/>
          <p14:tracePt t="58892" x="6829425" y="5645150"/>
          <p14:tracePt t="58908" x="6854825" y="5619750"/>
          <p14:tracePt t="58925" x="6864350" y="5597525"/>
          <p14:tracePt t="58942" x="6889750" y="5546725"/>
          <p14:tracePt t="58957" x="6902450" y="5508625"/>
          <p14:tracePt t="58974" x="6915150" y="5464175"/>
          <p14:tracePt t="58991" x="6943725" y="5372100"/>
          <p14:tracePt t="59008" x="6943725" y="5302250"/>
          <p14:tracePt t="59025" x="6943725" y="5257800"/>
          <p14:tracePt t="59042" x="6943725" y="5216525"/>
          <p14:tracePt t="59058" x="6934200" y="5187950"/>
          <p14:tracePt t="59074" x="6924675" y="5172075"/>
          <p14:tracePt t="59091" x="6908800" y="5137150"/>
          <p14:tracePt t="59107" x="6877050" y="5114925"/>
          <p14:tracePt t="59124" x="6851650" y="5083175"/>
          <p14:tracePt t="59141" x="6807200" y="5045075"/>
          <p14:tracePt t="59158" x="6781800" y="5013325"/>
          <p14:tracePt t="59175" x="6753225" y="5000625"/>
          <p14:tracePt t="59192" x="6718300" y="4984750"/>
          <p14:tracePt t="59208" x="6692900" y="4959350"/>
          <p14:tracePt t="59225" x="6677025" y="4949825"/>
          <p14:tracePt t="59241" x="6661150" y="4933950"/>
          <p14:tracePt t="59257" x="6651625" y="4927600"/>
          <p14:tracePt t="59274" x="6635750" y="4918075"/>
          <p14:tracePt t="59291" x="6610350" y="4902200"/>
          <p14:tracePt t="59308" x="6600825" y="4902200"/>
          <p14:tracePt t="59325" x="6584950" y="4902200"/>
          <p14:tracePt t="59341" x="6569075" y="4895850"/>
          <p14:tracePt t="59358" x="6559550" y="4895850"/>
          <p14:tracePt t="59478" x="6562725" y="4895850"/>
          <p14:tracePt t="59485" x="6565900" y="4895850"/>
          <p14:tracePt t="59492" x="6572250" y="4895850"/>
          <p14:tracePt t="59508" x="6588125" y="4895850"/>
          <p14:tracePt t="59525" x="6616700" y="4895850"/>
          <p14:tracePt t="59540" x="6680200" y="4889500"/>
          <p14:tracePt t="59557" x="6721475" y="4889500"/>
          <p14:tracePt t="59574" x="6759575" y="4889500"/>
          <p14:tracePt t="59591" x="6829425" y="4889500"/>
          <p14:tracePt t="59608" x="6873875" y="4889500"/>
          <p14:tracePt t="59625" x="6915150" y="4889500"/>
          <p14:tracePt t="59641" x="6972300" y="4889500"/>
          <p14:tracePt t="59657" x="6994525" y="4889500"/>
          <p14:tracePt t="59674" x="7016750" y="4889500"/>
          <p14:tracePt t="59690" x="7042150" y="4889500"/>
          <p14:tracePt t="59707" x="7054850" y="4889500"/>
          <p14:tracePt t="59724" x="7067550" y="4889500"/>
          <p14:tracePt t="59742" x="7092950" y="4889500"/>
          <p14:tracePt t="59758" x="7115175" y="4889500"/>
          <p14:tracePt t="59775" x="7137400" y="4889500"/>
          <p14:tracePt t="59791" x="7162800" y="4889500"/>
          <p14:tracePt t="59807" x="7185025" y="4889500"/>
          <p14:tracePt t="59824" x="7200900" y="4889500"/>
          <p14:tracePt t="59841" x="7216775" y="4889500"/>
          <p14:tracePt t="59858" x="7235825" y="4889500"/>
          <p14:tracePt t="59875" x="7245350" y="4889500"/>
          <p14:tracePt t="59891" x="7261225" y="4889500"/>
          <p14:tracePt t="59908" x="7270750" y="4889500"/>
          <p14:tracePt t="59925" x="7277100" y="4889500"/>
          <p14:tracePt t="59941" x="7286625" y="4889500"/>
          <p14:tracePt t="61752" x="7283450" y="4914900"/>
          <p14:tracePt t="61777" x="7261225" y="5003800"/>
          <p14:tracePt t="61794" x="7216775" y="5108575"/>
          <p14:tracePt t="61811" x="7194550" y="5184775"/>
          <p14:tracePt t="61828" x="7169150" y="5260975"/>
          <p14:tracePt t="61841" x="7156450" y="5305425"/>
          <p14:tracePt t="61874" x="7118350" y="5410200"/>
          <p14:tracePt t="61907" x="7092950" y="5502275"/>
          <p14:tracePt t="61924" x="7067550" y="5575300"/>
          <p14:tracePt t="61941" x="7051675" y="5619750"/>
          <p14:tracePt t="61959" x="7032625" y="5683250"/>
          <p14:tracePt t="61974" x="7013575" y="5730875"/>
          <p14:tracePt t="61991" x="7000875" y="5753100"/>
          <p14:tracePt t="62008" x="6985000" y="5797550"/>
          <p14:tracePt t="62024" x="6978650" y="5826125"/>
          <p14:tracePt t="62040" x="6972300" y="5870575"/>
          <p14:tracePt t="62058" x="6972300" y="5949950"/>
          <p14:tracePt t="62074" x="6965950" y="6010275"/>
          <p14:tracePt t="62090" x="6965950" y="6080125"/>
          <p14:tracePt t="62108" x="6965950" y="6194425"/>
          <p14:tracePt t="62124" x="6965950" y="6254750"/>
          <p14:tracePt t="62141" x="6953250" y="6292850"/>
          <p14:tracePt t="62157" x="6946900" y="6356350"/>
          <p14:tracePt t="62174" x="6946900" y="6413500"/>
          <p14:tracePt t="62190" x="6946900" y="6473825"/>
          <p14:tracePt t="62208" x="6946900" y="6543675"/>
          <p14:tracePt t="62224" x="6946900" y="6588125"/>
          <p14:tracePt t="62241" x="6940550" y="6610350"/>
          <p14:tracePt t="62258" x="6934200" y="6651625"/>
          <p14:tracePt t="62274" x="6934200" y="6667500"/>
          <p14:tracePt t="62291" x="6931025" y="6677025"/>
          <p14:tracePt t="62307" x="6918325" y="6696075"/>
          <p14:tracePt t="62324" x="6918325" y="6708775"/>
          <p14:tracePt t="62341" x="6918325" y="6718300"/>
          <p14:tracePt t="62358" x="6915150" y="6721475"/>
          <p14:tracePt t="62374" x="6908800" y="6721475"/>
          <p14:tracePt t="62391" x="6899275" y="6721475"/>
          <p14:tracePt t="62407" x="6896100" y="6721475"/>
          <p14:tracePt t="62423" x="6886575" y="6721475"/>
          <p14:tracePt t="62441" x="6880225" y="6721475"/>
          <p14:tracePt t="62458" x="6870700" y="6721475"/>
          <p14:tracePt t="62516" x="6864350" y="6721475"/>
          <p14:tracePt t="62536" x="6861175" y="6721475"/>
          <p14:tracePt t="62543" x="6851650" y="6721475"/>
          <p14:tracePt t="62557" x="6845300" y="6721475"/>
          <p14:tracePt t="62573" x="6838950" y="6721475"/>
          <p14:tracePt t="62590" x="6835775" y="6721475"/>
          <p14:tracePt t="62609" x="6829425" y="6721475"/>
          <p14:tracePt t="62624" x="6826250" y="6721475"/>
          <p14:tracePt t="62641" x="6819900" y="6721475"/>
          <p14:tracePt t="62658" x="6810375" y="6721475"/>
          <p14:tracePt t="62674" x="6800850" y="6721475"/>
          <p14:tracePt t="62691" x="6794500" y="6721475"/>
          <p14:tracePt t="63058" x="6797675" y="6721475"/>
          <p14:tracePt t="63344" x="6804025" y="6715125"/>
          <p14:tracePt t="63358" x="6804025" y="6711950"/>
          <p14:tracePt t="63373" x="6797675" y="6721475"/>
          <p14:tracePt t="63771" x="6835775" y="6724650"/>
          <p14:tracePt t="63778" x="6892925" y="6731000"/>
          <p14:tracePt t="63791" x="6975475" y="6731000"/>
          <p14:tracePt t="63807" x="7045325" y="6727825"/>
          <p14:tracePt t="63824" x="7131050" y="6702425"/>
          <p14:tracePt t="63841" x="7312025" y="6651625"/>
          <p14:tracePt t="63873" x="7550150" y="6616700"/>
          <p14:tracePt t="63908" x="7775575" y="6645275"/>
          <p14:tracePt t="63924" x="7823200" y="6657975"/>
          <p14:tracePt t="63941" x="7886700" y="6664325"/>
          <p14:tracePt t="63957" x="7927975" y="6664325"/>
          <p14:tracePt t="63973" x="7981950" y="6664325"/>
          <p14:tracePt t="63991" x="8061325" y="6664325"/>
          <p14:tracePt t="64007" x="8105775" y="6661150"/>
          <p14:tracePt t="64024" x="8124825" y="6661150"/>
          <p14:tracePt t="64041" x="8159750" y="6661150"/>
          <p14:tracePt t="64057" x="8169275" y="6661150"/>
          <p14:tracePt t="64074" x="8178800" y="6661150"/>
          <p14:tracePt t="64143" x="8185150" y="6661150"/>
          <p14:tracePt t="64178" x="8188325" y="6661150"/>
          <p14:tracePt t="64199" x="8188325" y="6664325"/>
          <p14:tracePt t="64398" x="8188325" y="6667500"/>
          <p14:tracePt t="64405" x="8181975" y="6673850"/>
          <p14:tracePt t="64412" x="8172450" y="6673850"/>
          <p14:tracePt t="64424" x="8169275" y="6680200"/>
          <p14:tracePt t="64440" x="8153400" y="6683375"/>
          <p14:tracePt t="64474" x="8134350" y="6689725"/>
          <p14:tracePt t="64507" x="8102600" y="6692900"/>
          <p14:tracePt t="64524" x="8093075" y="6702425"/>
          <p14:tracePt t="64540" x="8074025" y="6702425"/>
          <p14:tracePt t="64557" x="8064500" y="6708775"/>
          <p14:tracePt t="64575" x="8054975" y="6708775"/>
          <p14:tracePt t="64591" x="8045450" y="6711950"/>
          <p14:tracePt t="64607" x="8032750" y="6724650"/>
          <p14:tracePt t="64624" x="8016875" y="6731000"/>
          <p14:tracePt t="64640" x="8007350" y="6740525"/>
          <p14:tracePt t="64657" x="8004175" y="6743700"/>
          <p14:tracePt t="64674" x="8004175" y="6750050"/>
          <p14:tracePt t="64691" x="7994650" y="6753225"/>
          <p14:tracePt t="64708" x="7988300" y="6753225"/>
          <p14:tracePt t="64724" x="7972425" y="6759575"/>
          <p14:tracePt t="64741" x="7956550" y="6759575"/>
          <p14:tracePt t="64757" x="7947025" y="6759575"/>
          <p14:tracePt t="64774" x="7937500" y="6765925"/>
          <p14:tracePt t="64790" x="7918450" y="6765925"/>
          <p14:tracePt t="64807" x="7908925" y="6775450"/>
          <p14:tracePt t="64824" x="7899400" y="6778625"/>
          <p14:tracePt t="64841" x="7870825" y="6778625"/>
          <p14:tracePt t="64858" x="7842250" y="6778625"/>
          <p14:tracePt t="64875" x="7797800" y="6778625"/>
          <p14:tracePt t="64891" x="7724775" y="6756400"/>
          <p14:tracePt t="64907" x="7673975" y="6743700"/>
          <p14:tracePt t="64924" x="7642225" y="6731000"/>
          <p14:tracePt t="64940" x="7600950" y="6711950"/>
          <p14:tracePt t="64957" x="7581900" y="6702425"/>
          <p14:tracePt t="64976" x="7569200" y="6696075"/>
          <p14:tracePt t="64991" x="7553325" y="6692900"/>
          <p14:tracePt t="65008" x="7543800" y="6686550"/>
          <p14:tracePt t="65025" x="7537450" y="6686550"/>
          <p14:tracePt t="65040" x="7534275" y="6670675"/>
          <p14:tracePt t="65076" x="7534275" y="6667500"/>
          <p14:tracePt t="65197" x="7540625" y="6667500"/>
          <p14:tracePt t="65211" x="7543800" y="6667500"/>
          <p14:tracePt t="65217" x="7550150" y="6667500"/>
          <p14:tracePt t="65225" x="7556500" y="6667500"/>
          <p14:tracePt t="65241" x="7569200" y="6661150"/>
          <p14:tracePt t="65258" x="7581900" y="6657975"/>
          <p14:tracePt t="65275" x="7600950" y="6642100"/>
          <p14:tracePt t="65291" x="7623175" y="6632575"/>
          <p14:tracePt t="65308" x="7645400" y="6619875"/>
          <p14:tracePt t="65325" x="7718425" y="6594475"/>
          <p14:tracePt t="65340" x="7781925" y="6578600"/>
          <p14:tracePt t="65356" x="7854950" y="6565900"/>
          <p14:tracePt t="65374" x="7937500" y="6550025"/>
          <p14:tracePt t="65390" x="7981950" y="6550025"/>
          <p14:tracePt t="65407" x="7997825" y="6550025"/>
          <p14:tracePt t="65425" x="8016875" y="6550025"/>
          <p14:tracePt t="65441" x="8026400" y="6550025"/>
          <p14:tracePt t="65474" x="8032750" y="6550025"/>
          <p14:tracePt t="66132" x="8026400" y="6546850"/>
          <p14:tracePt t="66139" x="8020050" y="6540500"/>
          <p14:tracePt t="66146" x="8013700" y="6530975"/>
          <p14:tracePt t="66158" x="8010525" y="6518275"/>
          <p14:tracePt t="66174" x="7988300" y="6451600"/>
          <p14:tracePt t="66190" x="7972425" y="6356350"/>
          <p14:tracePt t="66224" x="7899400" y="6099175"/>
          <p14:tracePt t="66256" x="7813675" y="5876925"/>
          <p14:tracePt t="66274" x="7759700" y="5759450"/>
          <p14:tracePt t="66290" x="7731125" y="5692775"/>
          <p14:tracePt t="66306" x="7699375" y="5616575"/>
          <p14:tracePt t="66323" x="7677150" y="5524500"/>
          <p14:tracePt t="66340" x="7664450" y="5470525"/>
          <p14:tracePt t="66357" x="7651750" y="5422900"/>
          <p14:tracePt t="66374" x="7626350" y="5359400"/>
          <p14:tracePt t="66390" x="7620000" y="5337175"/>
          <p14:tracePt t="66407" x="7613650" y="5308600"/>
          <p14:tracePt t="66424" x="7610475" y="5273675"/>
          <p14:tracePt t="66440" x="7610475" y="5264150"/>
          <p14:tracePt t="66456" x="7610475" y="5241925"/>
          <p14:tracePt t="66473" x="7604125" y="5216525"/>
          <p14:tracePt t="66490" x="7591425" y="5187950"/>
          <p14:tracePt t="66507" x="7575550" y="5162550"/>
          <p14:tracePt t="66524" x="7556500" y="5114925"/>
          <p14:tracePt t="66541" x="7543800" y="5067300"/>
          <p14:tracePt t="66558" x="7531100" y="5045075"/>
          <p14:tracePt t="66574" x="7505700" y="4994275"/>
          <p14:tracePt t="66590" x="7505700" y="4981575"/>
          <p14:tracePt t="66607" x="7505700" y="4972050"/>
          <p14:tracePt t="66623" x="7505700" y="4937125"/>
          <p14:tracePt t="66640" x="7496175" y="4921250"/>
          <p14:tracePt t="66658" x="7486650" y="4902200"/>
          <p14:tracePt t="66674" x="7464425" y="4873625"/>
          <p14:tracePt t="66691" x="7451725" y="4851400"/>
          <p14:tracePt t="66708" x="7435850" y="4822825"/>
          <p14:tracePt t="66723" x="7426325" y="4813300"/>
          <p14:tracePt t="66743" x="7404100" y="4791075"/>
          <p14:tracePt t="66756" x="7400925" y="4787900"/>
          <p14:tracePt t="66773" x="7385050" y="4775200"/>
          <p14:tracePt t="66790" x="7356475" y="4765675"/>
          <p14:tracePt t="66809" x="7321550" y="4740275"/>
          <p14:tracePt t="66824" x="7289800" y="4727575"/>
          <p14:tracePt t="66841" x="7267575" y="4718050"/>
          <p14:tracePt t="66858" x="7251700" y="4718050"/>
          <p14:tracePt t="66873" x="7229475" y="4711700"/>
          <p14:tracePt t="66890" x="7219950" y="4711700"/>
          <p14:tracePt t="66908" x="7216775" y="4711700"/>
          <p14:tracePt t="66945" x="7216775" y="4708525"/>
          <p14:tracePt t="66957" x="7216775" y="4702175"/>
          <p14:tracePt t="66994" x="7216775" y="4695825"/>
          <p14:tracePt t="67482" x="7153275" y="4683125"/>
          <p14:tracePt t="67487" x="7080250" y="4664075"/>
          <p14:tracePt t="67494" x="7032625" y="4648200"/>
          <p14:tracePt t="67511" x="6934200" y="4625975"/>
          <p14:tracePt t="67529" x="6823075" y="4603750"/>
          <p14:tracePt t="67544" x="6772275" y="4603750"/>
          <p14:tracePt t="67557" x="6734175" y="4603750"/>
          <p14:tracePt t="67590" x="6670675" y="4603750"/>
          <p14:tracePt t="67623" x="6600825" y="4603750"/>
          <p14:tracePt t="67641" x="6578600" y="4603750"/>
          <p14:tracePt t="67657" x="6562725" y="4603750"/>
          <p14:tracePt t="67674" x="6546850" y="4603750"/>
          <p14:tracePt t="67691" x="6537325" y="4603750"/>
          <p14:tracePt t="67707" x="6527800" y="4603750"/>
          <p14:tracePt t="67728" x="6527800" y="4610100"/>
          <p14:tracePt t="67795" x="6527800" y="4613275"/>
          <p14:tracePt t="68058" x="6556375" y="4619625"/>
          <p14:tracePt t="68065" x="6581775" y="4625975"/>
          <p14:tracePt t="68074" x="6607175" y="4625975"/>
          <p14:tracePt t="68107" x="6740525" y="4638675"/>
          <p14:tracePt t="68140" x="6838950" y="4651375"/>
          <p14:tracePt t="68156" x="6892925" y="4657725"/>
          <p14:tracePt t="68173" x="6915150" y="4657725"/>
          <p14:tracePt t="68190" x="6946900" y="4657725"/>
          <p14:tracePt t="68208" x="6965950" y="4657725"/>
          <p14:tracePt t="68224" x="6975475" y="4657725"/>
          <p14:tracePt t="68240" x="6997700" y="4657725"/>
          <p14:tracePt t="68257" x="7023100" y="4657725"/>
          <p14:tracePt t="68274" x="7051675" y="4657725"/>
          <p14:tracePt t="68290" x="7073900" y="4657725"/>
          <p14:tracePt t="68307" x="7115175" y="4657725"/>
          <p14:tracePt t="68323" x="7137400" y="4657725"/>
          <p14:tracePt t="68340" x="7153275" y="4657725"/>
          <p14:tracePt t="68356" x="7172325" y="4657725"/>
          <p14:tracePt t="68373" x="7181850" y="4657725"/>
          <p14:tracePt t="68390" x="7197725" y="4657725"/>
          <p14:tracePt t="68407" x="7213600" y="4657725"/>
          <p14:tracePt t="68423" x="7223125" y="4657725"/>
          <p14:tracePt t="68440" x="7232650" y="4657725"/>
          <p14:tracePt t="68456" x="7251700" y="4657725"/>
          <p14:tracePt t="68474" x="7261225" y="4657725"/>
          <p14:tracePt t="68490" x="7267575" y="4657725"/>
          <p14:tracePt t="68765" x="7248525" y="4657725"/>
          <p14:tracePt t="68771" x="7219950" y="4654550"/>
          <p14:tracePt t="68778" x="7185025" y="4654550"/>
          <p14:tracePt t="68790" x="7150100" y="4654550"/>
          <p14:tracePt t="68807" x="7023100" y="4654550"/>
          <p14:tracePt t="68824" x="6940550" y="4654550"/>
          <p14:tracePt t="68840" x="6845300" y="4654550"/>
          <p14:tracePt t="68856" x="6797675" y="4664075"/>
          <p14:tracePt t="68873" x="6743700" y="4676775"/>
          <p14:tracePt t="68890" x="6680200" y="4695825"/>
          <p14:tracePt t="68907" x="6642100" y="4714875"/>
          <p14:tracePt t="68923" x="6619875" y="4727575"/>
          <p14:tracePt t="68941" x="6591300" y="4743450"/>
          <p14:tracePt t="68957" x="6581775" y="4749800"/>
          <p14:tracePt t="68973" x="6572250" y="4749800"/>
          <p14:tracePt t="68990" x="6559550" y="4759325"/>
          <p14:tracePt t="69006" x="6540500" y="4775200"/>
          <p14:tracePt t="69023" x="6537325" y="4775200"/>
          <p14:tracePt t="69058" x="6537325" y="4781550"/>
          <p14:tracePt t="69405" x="6543675" y="4781550"/>
          <p14:tracePt t="69411" x="6553200" y="4781550"/>
          <p14:tracePt t="69427" x="6562725" y="4781550"/>
          <p14:tracePt t="69443" x="6575425" y="4778375"/>
          <p14:tracePt t="69462" x="6607175" y="4778375"/>
          <p14:tracePt t="69474" x="6616700" y="4778375"/>
          <p14:tracePt t="69507" x="6708775" y="4772025"/>
          <p14:tracePt t="69540" x="6762750" y="4772025"/>
          <p14:tracePt t="69556" x="6778625" y="4772025"/>
          <p14:tracePt t="69573" x="6800850" y="4772025"/>
          <p14:tracePt t="69590" x="6838950" y="4772025"/>
          <p14:tracePt t="69607" x="6877050" y="4772025"/>
          <p14:tracePt t="69624" x="6899275" y="4772025"/>
          <p14:tracePt t="69640" x="6924675" y="4772025"/>
          <p14:tracePt t="69657" x="6934200" y="4772025"/>
          <p14:tracePt t="69674" x="6943725" y="4772025"/>
          <p14:tracePt t="69690" x="6959600" y="4772025"/>
          <p14:tracePt t="69706" x="6975475" y="4772025"/>
          <p14:tracePt t="69723" x="6985000" y="4772025"/>
          <p14:tracePt t="69725" x="6988175" y="4772025"/>
          <p14:tracePt t="69739" x="6994525" y="4772025"/>
          <p14:tracePt t="69833" x="6997700" y="4775200"/>
          <p14:tracePt t="69839" x="6997700" y="4778375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4"/>
          <p:cNvSpPr>
            <a:spLocks noChangeArrowheads="1"/>
          </p:cNvSpPr>
          <p:nvPr/>
        </p:nvSpPr>
        <p:spPr bwMode="auto">
          <a:xfrm>
            <a:off x="2771775" y="0"/>
            <a:ext cx="61928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Le fruit possède souvent des adaptations facilitant sa dispersion ou celles de ses graines</a:t>
            </a:r>
          </a:p>
        </p:txBody>
      </p:sp>
      <p:sp>
        <p:nvSpPr>
          <p:cNvPr id="73731" name="Rectangle 5"/>
          <p:cNvSpPr>
            <a:spLocks noChangeArrowheads="1"/>
          </p:cNvSpPr>
          <p:nvPr/>
        </p:nvSpPr>
        <p:spPr bwMode="auto">
          <a:xfrm>
            <a:off x="1042988" y="549275"/>
            <a:ext cx="139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660066"/>
                </a:solidFill>
              </a:rPr>
              <a:t>* par le vent</a:t>
            </a:r>
          </a:p>
        </p:txBody>
      </p:sp>
      <p:pic>
        <p:nvPicPr>
          <p:cNvPr id="7373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9712" y="1639888"/>
            <a:ext cx="2087563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65994" y="4010819"/>
            <a:ext cx="2552700" cy="268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4" name="Text Box 10"/>
          <p:cNvSpPr txBox="1">
            <a:spLocks noChangeArrowheads="1"/>
          </p:cNvSpPr>
          <p:nvPr/>
        </p:nvSpPr>
        <p:spPr bwMode="auto">
          <a:xfrm>
            <a:off x="0" y="981075"/>
            <a:ext cx="2152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FF0000"/>
                </a:solidFill>
              </a:rPr>
              <a:t>Fr. sec indéhiscent: </a:t>
            </a:r>
          </a:p>
          <a:p>
            <a:pPr eaLnBrk="1" hangingPunct="1"/>
            <a:r>
              <a:rPr lang="fr-FR" altLang="fr-FR" sz="1800">
                <a:solidFill>
                  <a:srgbClr val="FF0000"/>
                </a:solidFill>
              </a:rPr>
              <a:t>samare ou bisamare</a:t>
            </a:r>
          </a:p>
        </p:txBody>
      </p:sp>
      <p:sp>
        <p:nvSpPr>
          <p:cNvPr id="73735" name="Text Box 11"/>
          <p:cNvSpPr txBox="1">
            <a:spLocks noChangeArrowheads="1"/>
          </p:cNvSpPr>
          <p:nvPr/>
        </p:nvSpPr>
        <p:spPr bwMode="auto">
          <a:xfrm>
            <a:off x="3779838" y="981075"/>
            <a:ext cx="2184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FF0000"/>
                </a:solidFill>
              </a:rPr>
              <a:t>Fr. sec indéhiscent : </a:t>
            </a:r>
          </a:p>
          <a:p>
            <a:pPr eaLnBrk="1" hangingPunct="1"/>
            <a:r>
              <a:rPr lang="fr-FR" altLang="fr-FR" sz="1800">
                <a:solidFill>
                  <a:srgbClr val="FF0000"/>
                </a:solidFill>
              </a:rPr>
              <a:t>akène à pappus</a:t>
            </a:r>
          </a:p>
        </p:txBody>
      </p:sp>
      <p:pic>
        <p:nvPicPr>
          <p:cNvPr id="73736" name="Picture 12" descr="Tête d'artichau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933825"/>
            <a:ext cx="243522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13" descr="Akènes plumeux d'artichau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9215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07"/>
    </mc:Choice>
    <mc:Fallback xmlns="">
      <p:transition spd="slow" advTm="28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596" x="6918325" y="4727575"/>
          <p14:tracePt t="15603" x="6753225" y="4613275"/>
          <p14:tracePt t="15610" x="6565900" y="4495800"/>
          <p14:tracePt t="15625" x="6235700" y="4267200"/>
          <p14:tracePt t="15647" x="5784850" y="3949700"/>
          <p14:tracePt t="15668" x="5518150" y="3759200"/>
          <p14:tracePt t="15694" x="5264150" y="3590925"/>
          <p14:tracePt t="15726" x="4943475" y="3429000"/>
          <p14:tracePt t="15745" x="4806950" y="3371850"/>
          <p14:tracePt t="15760" x="4730750" y="3359150"/>
          <p14:tracePt t="15775" x="4667250" y="3343275"/>
          <p14:tracePt t="15792" x="4622800" y="3330575"/>
          <p14:tracePt t="15809" x="4556125" y="3295650"/>
          <p14:tracePt t="15826" x="4498975" y="3270250"/>
          <p14:tracePt t="15842" x="4460875" y="3251200"/>
          <p14:tracePt t="15860" x="4394200" y="3203575"/>
          <p14:tracePt t="15876" x="4359275" y="3184525"/>
          <p14:tracePt t="15892" x="4308475" y="3149600"/>
          <p14:tracePt t="15908" x="4238625" y="3086100"/>
          <p14:tracePt t="15925" x="4191000" y="3044825"/>
          <p14:tracePt t="15942" x="4130675" y="2990850"/>
          <p14:tracePt t="15959" x="4060825" y="2936875"/>
          <p14:tracePt t="15976" x="4048125" y="2924175"/>
          <p14:tracePt t="16239" x="3994150" y="2892425"/>
          <p14:tracePt t="16245" x="3921125" y="2857500"/>
          <p14:tracePt t="16259" x="3730625" y="2771775"/>
          <p14:tracePt t="16276" x="3517900" y="2695575"/>
          <p14:tracePt t="16293" x="3321050" y="2628900"/>
          <p14:tracePt t="16309" x="3009900" y="2590800"/>
          <p14:tracePt t="16325" x="2825750" y="2581275"/>
          <p14:tracePt t="16343" x="2644775" y="2581275"/>
          <p14:tracePt t="16360" x="2479675" y="2593975"/>
          <p14:tracePt t="16422" x="2174875" y="2676525"/>
          <p14:tracePt t="16452" x="2012950" y="2705100"/>
          <p14:tracePt t="16482" x="1851025" y="2759075"/>
          <p14:tracePt t="16511" x="1695450" y="2822575"/>
          <p14:tracePt t="16542" x="1565275" y="2857500"/>
          <p14:tracePt t="16573" x="1422400" y="2892425"/>
          <p14:tracePt t="16623" x="1273175" y="2955925"/>
          <p14:tracePt t="16657" x="1123950" y="3025775"/>
          <p14:tracePt t="16690" x="1028700" y="3079750"/>
          <p14:tracePt t="16719" x="984250" y="3105150"/>
          <p14:tracePt t="16747" x="949325" y="3133725"/>
          <p14:tracePt t="16774" x="927100" y="3162300"/>
          <p14:tracePt t="16800" x="901700" y="3194050"/>
          <p14:tracePt t="16827" x="889000" y="3209925"/>
          <p14:tracePt t="16855" x="889000" y="3235325"/>
          <p14:tracePt t="16882" x="889000" y="3254375"/>
          <p14:tracePt t="16910" x="895350" y="3270250"/>
          <p14:tracePt t="16937" x="898525" y="3270250"/>
          <p14:tracePt t="17022" x="892175" y="3270250"/>
          <p14:tracePt t="17054" x="866775" y="3289300"/>
          <p14:tracePt t="17092" x="838200" y="3317875"/>
          <p14:tracePt t="17120" x="812800" y="3346450"/>
          <p14:tracePt t="17151" x="803275" y="3365500"/>
          <p14:tracePt t="17180" x="803275" y="3390900"/>
          <p14:tracePt t="17206" x="847725" y="3409950"/>
          <p14:tracePt t="17233" x="911225" y="3416300"/>
          <p14:tracePt t="17260" x="993775" y="3416300"/>
          <p14:tracePt t="17290" x="1079500" y="3416300"/>
          <p14:tracePt t="17321" x="1171575" y="3416300"/>
          <p14:tracePt t="17352" x="1260475" y="3416300"/>
          <p14:tracePt t="17383" x="1339850" y="3416300"/>
          <p14:tracePt t="17411" x="1406525" y="3416300"/>
          <p14:tracePt t="17439" x="1450975" y="3416300"/>
          <p14:tracePt t="17466" x="1495425" y="3397250"/>
          <p14:tracePt t="17497" x="1568450" y="3352800"/>
          <p14:tracePt t="17499" x="1587500" y="3346450"/>
          <p14:tracePt t="17528" x="1641475" y="3324225"/>
          <p14:tracePt t="17557" x="1660525" y="3298825"/>
          <p14:tracePt t="17585" x="1676400" y="3276600"/>
          <p14:tracePt t="17613" x="1685925" y="3241675"/>
          <p14:tracePt t="17641" x="1708150" y="3187700"/>
          <p14:tracePt t="17669" x="1733550" y="3143250"/>
          <p14:tracePt t="17700" x="1765300" y="3041650"/>
          <p14:tracePt t="17730" x="1797050" y="2959100"/>
          <p14:tracePt t="17757" x="1822450" y="2870200"/>
          <p14:tracePt t="17785" x="1847850" y="2806700"/>
          <p14:tracePt t="17812" x="1873250" y="2759075"/>
          <p14:tracePt t="17840" x="1895475" y="2689225"/>
          <p14:tracePt t="17867" x="1927225" y="2613025"/>
          <p14:tracePt t="17894" x="1946275" y="2546350"/>
          <p14:tracePt t="17927" x="1974850" y="2473325"/>
          <p14:tracePt t="17957" x="2006600" y="2419350"/>
          <p14:tracePt t="17987" x="2006600" y="2368550"/>
          <p14:tracePt t="18015" x="2006600" y="2343150"/>
          <p14:tracePt t="18047" x="2006600" y="2324100"/>
          <p14:tracePt t="18128" x="2003425" y="2324100"/>
          <p14:tracePt t="18183" x="1993900" y="2324100"/>
          <p14:tracePt t="18214" x="1974850" y="2339975"/>
          <p14:tracePt t="18240" x="1955800" y="2365375"/>
          <p14:tracePt t="18266" x="1933575" y="2384425"/>
          <p14:tracePt t="18295" x="1908175" y="2454275"/>
          <p14:tracePt t="18324" x="1895475" y="2536825"/>
          <p14:tracePt t="18353" x="1889125" y="2593975"/>
          <p14:tracePt t="18382" x="1866900" y="2657475"/>
          <p14:tracePt t="18410" x="1860550" y="2720975"/>
          <p14:tracePt t="18439" x="1847850" y="2781300"/>
          <p14:tracePt t="18490" x="1828800" y="2860675"/>
          <p14:tracePt t="18532" x="1800225" y="2946400"/>
          <p14:tracePt t="18533" x="1793875" y="2955925"/>
          <p14:tracePt t="18562" x="1768475" y="3009900"/>
          <p14:tracePt t="18589" x="1768475" y="3051175"/>
          <p14:tracePt t="18619" x="1765300" y="3114675"/>
          <p14:tracePt t="18646" x="1758950" y="3133725"/>
          <p14:tracePt t="18672" x="1749425" y="3159125"/>
          <p14:tracePt t="18698" x="1733550" y="3181350"/>
          <p14:tracePt t="18727" x="1733550" y="3200400"/>
          <p14:tracePt t="18754" x="1727200" y="3225800"/>
          <p14:tracePt t="18785" x="1714500" y="3228975"/>
          <p14:tracePt t="18816" x="1714500" y="3222625"/>
          <p14:tracePt t="18845" x="1717675" y="3184525"/>
          <p14:tracePt t="18873" x="1743075" y="3101975"/>
          <p14:tracePt t="18901" x="1793875" y="2981325"/>
          <p14:tracePt t="18932" x="1863725" y="2755900"/>
          <p14:tracePt t="18963" x="1892300" y="2638425"/>
          <p14:tracePt t="18990" x="1924050" y="2540000"/>
          <p14:tracePt t="19018" x="1930400" y="2460625"/>
          <p14:tracePt t="19046" x="1955800" y="2378075"/>
          <p14:tracePt t="19073" x="1968500" y="2320925"/>
          <p14:tracePt t="19101" x="1987550" y="2254250"/>
          <p14:tracePt t="19136" x="1997075" y="2190750"/>
          <p14:tracePt t="19172" x="2019300" y="2139950"/>
          <p14:tracePt t="19210" x="2028825" y="2098675"/>
          <p14:tracePt t="19251" x="2028825" y="2070100"/>
          <p14:tracePt t="19276" x="2028825" y="2063750"/>
          <p14:tracePt t="19327" x="2028825" y="2066925"/>
          <p14:tracePt t="19355" x="2028825" y="2085975"/>
          <p14:tracePt t="19383" x="2028825" y="2114550"/>
          <p14:tracePt t="19409" x="2016125" y="2159000"/>
          <p14:tracePt t="19436" x="1990725" y="2203450"/>
          <p14:tracePt t="19462" x="1958975" y="2295525"/>
          <p14:tracePt t="19488" x="1952625" y="2365375"/>
          <p14:tracePt t="19519" x="1939925" y="2451100"/>
          <p14:tracePt t="19564" x="1927225" y="2527300"/>
          <p14:tracePt t="19590" x="1911350" y="2552700"/>
          <p14:tracePt t="19619" x="1908175" y="2584450"/>
          <p14:tracePt t="19650" x="1901825" y="2603500"/>
          <p14:tracePt t="19702" x="1889125" y="2654300"/>
          <p14:tracePt t="19731" x="1882775" y="2686050"/>
          <p14:tracePt t="19758" x="1882775" y="2705100"/>
          <p14:tracePt t="19784" x="1876425" y="2730500"/>
          <p14:tracePt t="19810" x="1876425" y="2749550"/>
          <p14:tracePt t="19836" x="1873250" y="2771775"/>
          <p14:tracePt t="19861" x="1873250" y="2790825"/>
          <p14:tracePt t="19887" x="1873250" y="2803525"/>
          <p14:tracePt t="19912" x="1873250" y="2825750"/>
          <p14:tracePt t="19938" x="1873250" y="2828925"/>
          <p14:tracePt t="19963" x="1873250" y="2835275"/>
          <p14:tracePt t="19991" x="1873250" y="2847975"/>
          <p14:tracePt t="20017" x="1873250" y="2873375"/>
          <p14:tracePt t="20043" x="1873250" y="2889250"/>
          <p14:tracePt t="20045" x="1873250" y="2892425"/>
          <p14:tracePt t="20071" x="1873250" y="2908300"/>
          <p14:tracePt t="20098" x="1882775" y="2933700"/>
          <p14:tracePt t="20126" x="1965325" y="3000375"/>
          <p14:tracePt t="20152" x="2181225" y="3111500"/>
          <p14:tracePt t="20179" x="2317750" y="3168650"/>
          <p14:tracePt t="20226" x="2632075" y="3190875"/>
          <p14:tracePt t="20268" x="2936875" y="3089275"/>
          <p14:tracePt t="20293" x="3101975" y="3013075"/>
          <p14:tracePt t="20309" x="3228975" y="2965450"/>
          <p14:tracePt t="20668" x="3343275" y="2990850"/>
          <p14:tracePt t="20675" x="3498850" y="3013075"/>
          <p14:tracePt t="20692" x="3832225" y="3022600"/>
          <p14:tracePt t="20709" x="4321175" y="3016250"/>
          <p14:tracePt t="20726" x="4651375" y="2968625"/>
          <p14:tracePt t="20759" x="5168900" y="2787650"/>
          <p14:tracePt t="20793" x="5534025" y="2647950"/>
          <p14:tracePt t="20811" x="5737225" y="2584450"/>
          <p14:tracePt t="20826" x="5889625" y="2568575"/>
          <p14:tracePt t="20842" x="6016625" y="2559050"/>
          <p14:tracePt t="20858" x="6200775" y="2559050"/>
          <p14:tracePt t="20875" x="6327775" y="2559050"/>
          <p14:tracePt t="20891" x="6442075" y="2559050"/>
          <p14:tracePt t="20909" x="6569075" y="2559050"/>
          <p14:tracePt t="20926" x="6651625" y="2559050"/>
          <p14:tracePt t="20942" x="6765925" y="2559050"/>
          <p14:tracePt t="20959" x="6886575" y="2552700"/>
          <p14:tracePt t="20976" x="6946900" y="2546350"/>
          <p14:tracePt t="20992" x="7010400" y="2546350"/>
          <p14:tracePt t="21009" x="7137400" y="2536825"/>
          <p14:tracePt t="21025" x="7219950" y="2530475"/>
          <p14:tracePt t="21041" x="7280275" y="2524125"/>
          <p14:tracePt t="21059" x="7359650" y="2511425"/>
          <p14:tracePt t="21075" x="7391400" y="2498725"/>
          <p14:tracePt t="21092" x="7429500" y="2486025"/>
          <p14:tracePt t="21109" x="7470775" y="2466975"/>
          <p14:tracePt t="21125" x="7502525" y="2435225"/>
          <p14:tracePt t="21142" x="7543800" y="2409825"/>
          <p14:tracePt t="21158" x="7600950" y="2365375"/>
          <p14:tracePt t="21176" x="7632700" y="2339975"/>
          <p14:tracePt t="21192" x="7664450" y="2308225"/>
          <p14:tracePt t="21209" x="7696200" y="2270125"/>
          <p14:tracePt t="21226" x="7721600" y="2225675"/>
          <p14:tracePt t="21242" x="7734300" y="2178050"/>
          <p14:tracePt t="21258" x="7750175" y="2089150"/>
          <p14:tracePt t="21275" x="7750175" y="2028825"/>
          <p14:tracePt t="21292" x="7750175" y="1978025"/>
          <p14:tracePt t="21309" x="7750175" y="1924050"/>
          <p14:tracePt t="21325" x="7750175" y="1895475"/>
          <p14:tracePt t="21342" x="7750175" y="1857375"/>
          <p14:tracePt t="21358" x="7750175" y="1797050"/>
          <p14:tracePt t="21375" x="7740650" y="1758950"/>
          <p14:tracePt t="21392" x="7712075" y="1701800"/>
          <p14:tracePt t="21409" x="7670800" y="1635125"/>
          <p14:tracePt t="21425" x="7645400" y="1597025"/>
          <p14:tracePt t="21442" x="7629525" y="1574800"/>
          <p14:tracePt t="21459" x="7613650" y="1558925"/>
          <p14:tracePt t="21475" x="7604125" y="1543050"/>
          <p14:tracePt t="21492" x="7591425" y="1536700"/>
          <p14:tracePt t="21509" x="7581900" y="1533525"/>
          <p14:tracePt t="21525" x="7572375" y="1524000"/>
          <p14:tracePt t="21541" x="7556500" y="1517650"/>
          <p14:tracePt t="21544" x="7537450" y="1511300"/>
          <p14:tracePt t="21558" x="7505700" y="1498600"/>
          <p14:tracePt t="21575" x="7451725" y="1479550"/>
          <p14:tracePt t="21591" x="7391400" y="1473200"/>
          <p14:tracePt t="21608" x="7292975" y="1473200"/>
          <p14:tracePt t="21625" x="7242175" y="1473200"/>
          <p14:tracePt t="21642" x="7197725" y="1476375"/>
          <p14:tracePt t="21659" x="7134225" y="1495425"/>
          <p14:tracePt t="21675" x="7070725" y="1501775"/>
          <p14:tracePt t="21692" x="7019925" y="1508125"/>
          <p14:tracePt t="21708" x="6956425" y="1514475"/>
          <p14:tracePt t="21726" x="6911975" y="1520825"/>
          <p14:tracePt t="21742" x="6883400" y="1520825"/>
          <p14:tracePt t="21759" x="6848475" y="1533525"/>
          <p14:tracePt t="21775" x="6819900" y="1533525"/>
          <p14:tracePt t="21791" x="6781800" y="1533525"/>
          <p14:tracePt t="21808" x="6718300" y="1558925"/>
          <p14:tracePt t="21825" x="6673850" y="1565275"/>
          <p14:tracePt t="21841" x="6629400" y="1577975"/>
          <p14:tracePt t="21858" x="6572250" y="1597025"/>
          <p14:tracePt t="21875" x="6550025" y="1609725"/>
          <p14:tracePt t="21893" x="6505575" y="1647825"/>
          <p14:tracePt t="21908" x="6480175" y="1670050"/>
          <p14:tracePt t="21925" x="6454775" y="1701800"/>
          <p14:tracePt t="21941" x="6410325" y="1727200"/>
          <p14:tracePt t="21958" x="6343650" y="1774825"/>
          <p14:tracePt t="21975" x="6292850" y="1825625"/>
          <p14:tracePt t="21993" x="6216650" y="1917700"/>
          <p14:tracePt t="22009" x="6165850" y="2006600"/>
          <p14:tracePt t="22025" x="6118225" y="2098675"/>
          <p14:tracePt t="22042" x="6061075" y="2247900"/>
          <p14:tracePt t="22058" x="6026150" y="2346325"/>
          <p14:tracePt t="22075" x="5984875" y="2447925"/>
          <p14:tracePt t="22091" x="5969000" y="2533650"/>
          <p14:tracePt t="22108" x="5949950" y="2632075"/>
          <p14:tracePt t="22125" x="5943600" y="2686050"/>
          <p14:tracePt t="22142" x="5946775" y="2781300"/>
          <p14:tracePt t="22158" x="5969000" y="2844800"/>
          <p14:tracePt t="22175" x="6007100" y="2924175"/>
          <p14:tracePt t="22192" x="6064250" y="3041650"/>
          <p14:tracePt t="22208" x="6118225" y="3124200"/>
          <p14:tracePt t="22225" x="6175375" y="3194050"/>
          <p14:tracePt t="22242" x="6216650" y="3270250"/>
          <p14:tracePt t="22258" x="6235700" y="3302000"/>
          <p14:tracePt t="22275" x="6251575" y="3327400"/>
          <p14:tracePt t="22292" x="6296025" y="3349625"/>
          <p14:tracePt t="22308" x="6324600" y="3362325"/>
          <p14:tracePt t="22325" x="6369050" y="3362325"/>
          <p14:tracePt t="22342" x="6432550" y="3352800"/>
          <p14:tracePt t="22359" x="6470650" y="3327400"/>
          <p14:tracePt t="22375" x="6518275" y="3286125"/>
          <p14:tracePt t="22392" x="6597650" y="3175000"/>
          <p14:tracePt t="22409" x="6642100" y="3063875"/>
          <p14:tracePt t="22425" x="6667500" y="2933700"/>
          <p14:tracePt t="22442" x="6692900" y="2768600"/>
          <p14:tracePt t="22458" x="6692900" y="2663825"/>
          <p14:tracePt t="22475" x="6702425" y="2524125"/>
          <p14:tracePt t="22491" x="6724650" y="2381250"/>
          <p14:tracePt t="22508" x="6724650" y="2320925"/>
          <p14:tracePt t="22525" x="6724650" y="2260600"/>
          <p14:tracePt t="22542" x="6724650" y="2143125"/>
          <p14:tracePt t="22558" x="6724650" y="2063750"/>
          <p14:tracePt t="22575" x="6724650" y="2003425"/>
          <p14:tracePt t="22591" x="6715125" y="1939925"/>
          <p14:tracePt t="22608" x="6708775" y="1908175"/>
          <p14:tracePt t="22624" x="6702425" y="1873250"/>
          <p14:tracePt t="22641" x="6702425" y="1816100"/>
          <p14:tracePt t="22658" x="6702425" y="1781175"/>
          <p14:tracePt t="22675" x="6696075" y="1743075"/>
          <p14:tracePt t="22692" x="6696075" y="1689100"/>
          <p14:tracePt t="22708" x="6696075" y="1666875"/>
          <p14:tracePt t="22725" x="6696075" y="1651000"/>
          <p14:tracePt t="22742" x="6696075" y="1625600"/>
          <p14:tracePt t="22758" x="6696075" y="1612900"/>
          <p14:tracePt t="22775" x="6696075" y="1603375"/>
          <p14:tracePt t="22808" x="6702425" y="1603375"/>
          <p14:tracePt t="22826" x="6724650" y="1603375"/>
          <p14:tracePt t="22841" x="6759575" y="1625600"/>
          <p14:tracePt t="22858" x="6800850" y="1657350"/>
          <p14:tracePt t="22875" x="6826250" y="1695450"/>
          <p14:tracePt t="22891" x="6851650" y="1768475"/>
          <p14:tracePt t="22908" x="6851650" y="1812925"/>
          <p14:tracePt t="22925" x="6851650" y="1857375"/>
          <p14:tracePt t="22942" x="6826250" y="1939925"/>
          <p14:tracePt t="22959" x="6797675" y="2006600"/>
          <p14:tracePt t="22975" x="6762750" y="2054225"/>
          <p14:tracePt t="22991" x="6724650" y="2120900"/>
          <p14:tracePt t="23008" x="6692900" y="2152650"/>
          <p14:tracePt t="23025" x="6661150" y="2178050"/>
          <p14:tracePt t="23041" x="6616700" y="2222500"/>
          <p14:tracePt t="23058" x="6591300" y="2247900"/>
          <p14:tracePt t="23075" x="6559550" y="2279650"/>
          <p14:tracePt t="23077" x="6546850" y="2292350"/>
          <p14:tracePt t="23092" x="6524625" y="2314575"/>
          <p14:tracePt t="23108" x="6505575" y="2346325"/>
          <p14:tracePt t="23125" x="6492875" y="2371725"/>
          <p14:tracePt t="23141" x="6467475" y="2413000"/>
          <p14:tracePt t="23158" x="6457950" y="2435225"/>
          <p14:tracePt t="23176" x="6438900" y="2466975"/>
          <p14:tracePt t="23192" x="6413500" y="2511425"/>
          <p14:tracePt t="23208" x="6400800" y="2533650"/>
          <p14:tracePt t="23225" x="6384925" y="2555875"/>
          <p14:tracePt t="23242" x="6365875" y="2590800"/>
          <p14:tracePt t="23258" x="6362700" y="2600325"/>
          <p14:tracePt t="23275" x="6362700" y="2609850"/>
          <p14:tracePt t="23292" x="6362700" y="2632075"/>
          <p14:tracePt t="23308" x="6362700" y="2635250"/>
          <p14:tracePt t="23343" x="6369050" y="2628900"/>
          <p14:tracePt t="23359" x="6400800" y="2600325"/>
          <p14:tracePt t="23375" x="6435725" y="2543175"/>
          <p14:tracePt t="23392" x="6537325" y="2387600"/>
          <p14:tracePt t="23408" x="6607175" y="2276475"/>
          <p14:tracePt t="23424" x="6686550" y="2171700"/>
          <p14:tracePt t="23442" x="6804025" y="1952625"/>
          <p14:tracePt t="23458" x="6864350" y="1828800"/>
          <p14:tracePt t="23474" x="6896100" y="1749425"/>
          <p14:tracePt t="23491" x="6950075" y="1631950"/>
          <p14:tracePt t="23508" x="6991350" y="1543050"/>
          <p14:tracePt t="23525" x="7019925" y="1476375"/>
          <p14:tracePt t="23541" x="7045325" y="1412875"/>
          <p14:tracePt t="23558" x="7064375" y="1374775"/>
          <p14:tracePt t="23577" x="7083425" y="1339850"/>
          <p14:tracePt t="23592" x="7096125" y="1308100"/>
          <p14:tracePt t="23609" x="7105650" y="1285875"/>
          <p14:tracePt t="23625" x="7124700" y="1247775"/>
          <p14:tracePt t="23642" x="7143750" y="1209675"/>
          <p14:tracePt t="23658" x="7156450" y="1181100"/>
          <p14:tracePt t="23675" x="7165975" y="1155700"/>
          <p14:tracePt t="23691" x="7188200" y="1136650"/>
          <p14:tracePt t="23708" x="7204075" y="1123950"/>
          <p14:tracePt t="23726" x="7248525" y="1108075"/>
          <p14:tracePt t="23742" x="7283450" y="1095375"/>
          <p14:tracePt t="23759" x="7331075" y="1076325"/>
          <p14:tracePt t="23776" x="7400925" y="1076325"/>
          <p14:tracePt t="23792" x="7454900" y="1092200"/>
          <p14:tracePt t="23808" x="7508875" y="1114425"/>
          <p14:tracePt t="23825" x="7626350" y="1177925"/>
          <p14:tracePt t="23841" x="7705725" y="1206500"/>
          <p14:tracePt t="23859" x="7775575" y="1244600"/>
          <p14:tracePt t="23876" x="7851775" y="1273175"/>
          <p14:tracePt t="23892" x="7880350" y="1285875"/>
          <p14:tracePt t="23909" x="7905750" y="1304925"/>
          <p14:tracePt t="23926" x="7947025" y="1320800"/>
          <p14:tracePt t="23941" x="7962900" y="1333500"/>
          <p14:tracePt t="23958" x="7972425" y="1336675"/>
          <p14:tracePt t="23975" x="7991475" y="1346200"/>
          <p14:tracePt t="23992" x="8004175" y="1362075"/>
          <p14:tracePt t="24009" x="8013700" y="1371600"/>
          <p14:tracePt t="24026" x="8032750" y="1387475"/>
          <p14:tracePt t="24042" x="8045450" y="1409700"/>
          <p14:tracePt t="24059" x="8054975" y="1431925"/>
          <p14:tracePt t="24075" x="8074025" y="1476375"/>
          <p14:tracePt t="24092" x="8093075" y="1498600"/>
          <p14:tracePt t="24108" x="8102600" y="1520825"/>
          <p14:tracePt t="24125" x="8121650" y="1565275"/>
          <p14:tracePt t="24141" x="8134350" y="1609725"/>
          <p14:tracePt t="24158" x="8153400" y="1647825"/>
          <p14:tracePt t="24176" x="8175625" y="1746250"/>
          <p14:tracePt t="24192" x="8181975" y="1809750"/>
          <p14:tracePt t="24208" x="8181975" y="1851025"/>
          <p14:tracePt t="24225" x="8181975" y="1898650"/>
          <p14:tracePt t="24241" x="8172450" y="1946275"/>
          <p14:tracePt t="24258" x="8156575" y="2000250"/>
          <p14:tracePt t="24275" x="8128000" y="2101850"/>
          <p14:tracePt t="24292" x="8115300" y="2178050"/>
          <p14:tracePt t="24309" x="8102600" y="2228850"/>
          <p14:tracePt t="24325" x="8074025" y="2301875"/>
          <p14:tracePt t="24341" x="8054975" y="2346325"/>
          <p14:tracePt t="24358" x="8029575" y="2393950"/>
          <p14:tracePt t="24375" x="7978775" y="2470150"/>
          <p14:tracePt t="24391" x="7959725" y="2517775"/>
          <p14:tracePt t="24408" x="7924800" y="2565400"/>
          <p14:tracePt t="24425" x="7889875" y="2603500"/>
          <p14:tracePt t="24441" x="7870825" y="2622550"/>
          <p14:tracePt t="24705" x="7899400" y="2663825"/>
          <p14:tracePt t="24711" x="7934325" y="2714625"/>
          <p14:tracePt t="24725" x="8013700" y="2841625"/>
          <p14:tracePt t="24742" x="8077200" y="2974975"/>
          <p14:tracePt t="24759" x="8108950" y="3063875"/>
          <p14:tracePt t="24774" x="8128000" y="3127375"/>
          <p14:tracePt t="24791" x="8128000" y="3149600"/>
          <p14:tracePt t="24809" x="8128000" y="3159125"/>
          <p14:tracePt t="24825" x="8128000" y="3178175"/>
          <p14:tracePt t="24842" x="8128000" y="3187700"/>
          <p14:tracePt t="24859" x="8128000" y="3197225"/>
          <p14:tracePt t="24903" x="8121650" y="3197225"/>
          <p14:tracePt t="24910" x="8115300" y="3197225"/>
          <p14:tracePt t="24925" x="8105775" y="3197225"/>
          <p14:tracePt t="24942" x="8096250" y="3187700"/>
          <p14:tracePt t="24959" x="8086725" y="3165475"/>
          <p14:tracePt t="24975" x="8061325" y="3130550"/>
          <p14:tracePt t="24992" x="8048625" y="3098800"/>
          <p14:tracePt t="25009" x="8039100" y="3082925"/>
          <p14:tracePt t="25025" x="8023225" y="3067050"/>
          <p14:tracePt t="25041" x="7994650" y="3051175"/>
          <p14:tracePt t="25058" x="7962900" y="3025775"/>
          <p14:tracePt t="25075" x="7874000" y="2997200"/>
          <p14:tracePt t="25092" x="7807325" y="2974975"/>
          <p14:tracePt t="25110" x="7743825" y="2968625"/>
          <p14:tracePt t="25126" x="7715250" y="2968625"/>
          <p14:tracePt t="25142" x="7686675" y="2968625"/>
          <p14:tracePt t="25158" x="7661275" y="2978150"/>
          <p14:tracePt t="25174" x="7632700" y="3000375"/>
          <p14:tracePt t="25191" x="7623175" y="3009900"/>
          <p14:tracePt t="25209" x="7607300" y="3032125"/>
          <p14:tracePt t="25225" x="7597775" y="3054350"/>
          <p14:tracePt t="25242" x="7581900" y="3070225"/>
          <p14:tracePt t="25259" x="7581900" y="3082925"/>
          <p14:tracePt t="25276" x="7578725" y="3098800"/>
          <p14:tracePt t="25292" x="7569200" y="3108325"/>
          <p14:tracePt t="25308" x="7553325" y="3117850"/>
          <p14:tracePt t="25324" x="7531100" y="3117850"/>
          <p14:tracePt t="25341" x="7508875" y="3114675"/>
          <p14:tracePt t="25359" x="7464425" y="3063875"/>
          <p14:tracePt t="25375" x="7445375" y="3025775"/>
          <p14:tracePt t="25391" x="7432675" y="2997200"/>
          <p14:tracePt t="25409" x="7426325" y="2955925"/>
          <p14:tracePt t="25425" x="7429500" y="2930525"/>
          <p14:tracePt t="25442" x="7442200" y="2908300"/>
          <p14:tracePt t="25458" x="7527925" y="2860675"/>
          <p14:tracePt t="25474" x="7613650" y="2844800"/>
          <p14:tracePt t="25491" x="7696200" y="2835275"/>
          <p14:tracePt t="25508" x="7800975" y="2835275"/>
          <p14:tracePt t="25525" x="7908925" y="2835275"/>
          <p14:tracePt t="25541" x="7959725" y="2835275"/>
          <p14:tracePt t="25559" x="8004175" y="2835275"/>
          <p14:tracePt t="25575" x="8013700" y="2835275"/>
          <p14:tracePt t="25591" x="8023225" y="2835275"/>
          <p14:tracePt t="25624" x="8023225" y="2841625"/>
          <p14:tracePt t="25641" x="8023225" y="2851150"/>
          <p14:tracePt t="25658" x="8020050" y="2860675"/>
          <p14:tracePt t="25675" x="8010525" y="2870200"/>
          <p14:tracePt t="25691" x="8001000" y="2886075"/>
          <p14:tracePt t="25709" x="7978775" y="2892425"/>
          <p14:tracePt t="25725" x="7966075" y="2892425"/>
          <p14:tracePt t="25741" x="7934325" y="2892425"/>
          <p14:tracePt t="25759" x="7902575" y="2892425"/>
          <p14:tracePt t="25775" x="7870825" y="2882900"/>
          <p14:tracePt t="25791" x="7845425" y="2844800"/>
          <p14:tracePt t="25809" x="7797800" y="2695575"/>
          <p14:tracePt t="25825" x="7797800" y="2603500"/>
          <p14:tracePt t="25842" x="7823200" y="2463800"/>
          <p14:tracePt t="25858" x="7807325" y="2187575"/>
          <p14:tracePt t="25875" x="7778750" y="2025650"/>
          <p14:tracePt t="25891" x="7702550" y="1825625"/>
          <p14:tracePt t="25908" x="7566025" y="1603375"/>
          <p14:tracePt t="25925" x="7464425" y="1457325"/>
          <p14:tracePt t="25942" x="7362825" y="1308100"/>
          <p14:tracePt t="25959" x="7229475" y="1149350"/>
          <p14:tracePt t="25975" x="7156450" y="1066800"/>
          <p14:tracePt t="25991" x="7089775" y="984250"/>
          <p14:tracePt t="26008" x="7048500" y="898525"/>
          <p14:tracePt t="26025" x="7035800" y="854075"/>
          <p14:tracePt t="26042" x="7023100" y="815975"/>
          <p14:tracePt t="26058" x="7023100" y="774700"/>
          <p14:tracePt t="26074" x="7023100" y="758825"/>
          <p14:tracePt t="26091" x="7023100" y="742950"/>
          <p14:tracePt t="26108" x="7045325" y="730250"/>
          <p14:tracePt t="26125" x="7089775" y="714375"/>
          <p14:tracePt t="26141" x="7143750" y="708025"/>
          <p14:tracePt t="26158" x="7270750" y="714375"/>
          <p14:tracePt t="26175" x="7400925" y="739775"/>
          <p14:tracePt t="26192" x="7524750" y="793750"/>
          <p14:tracePt t="26208" x="7677150" y="879475"/>
          <p14:tracePt t="26225" x="7759700" y="952500"/>
          <p14:tracePt t="26242" x="7842250" y="1009650"/>
          <p14:tracePt t="26258" x="7953375" y="1098550"/>
          <p14:tracePt t="26275" x="8013700" y="1162050"/>
          <p14:tracePt t="26291" x="8042275" y="1209675"/>
          <p14:tracePt t="26308" x="8067675" y="1250950"/>
          <p14:tracePt t="26324" x="8077200" y="1260475"/>
          <p14:tracePt t="26342" x="8080375" y="1270000"/>
          <p14:tracePt t="26359" x="8080375" y="1285875"/>
          <p14:tracePt t="26408" x="8080375" y="1282700"/>
          <p14:tracePt t="26415" x="8074025" y="1279525"/>
          <p14:tracePt t="26424" x="8067675" y="1266825"/>
          <p14:tracePt t="26441" x="8058150" y="1250950"/>
          <p14:tracePt t="26458" x="8029575" y="1222375"/>
          <p14:tracePt t="26475" x="8020050" y="1212850"/>
          <p14:tracePt t="26491" x="8010525" y="1203325"/>
          <p14:tracePt t="26508" x="7991475" y="1203325"/>
          <p14:tracePt t="26525" x="7985125" y="1203325"/>
          <p14:tracePt t="26572" x="7985125" y="1206500"/>
          <p14:tracePt t="26579" x="7985125" y="1209675"/>
          <p14:tracePt t="26591" x="7985125" y="1216025"/>
          <p14:tracePt t="26608" x="7985125" y="1247775"/>
          <p14:tracePt t="26624" x="7978775" y="1285875"/>
          <p14:tracePt t="26641" x="7966075" y="1349375"/>
          <p14:tracePt t="26644" x="7956550" y="1397000"/>
          <p14:tracePt t="26658" x="7940675" y="1524000"/>
          <p14:tracePt t="26675" x="7915275" y="1689100"/>
          <p14:tracePt t="26691" x="7905750" y="1816100"/>
          <p14:tracePt t="26707" x="7905750" y="2076450"/>
          <p14:tracePt t="26724" x="7886700" y="2219325"/>
          <p14:tracePt t="26741" x="7861300" y="2327275"/>
          <p14:tracePt t="26758" x="7794625" y="2498725"/>
          <p14:tracePt t="26775" x="7724775" y="2590800"/>
          <p14:tracePt t="26791" x="7651750" y="2663825"/>
          <p14:tracePt t="26808" x="7515225" y="2794000"/>
          <p14:tracePt t="26824" x="7435850" y="2841625"/>
          <p14:tracePt t="26841" x="7362825" y="2895600"/>
          <p14:tracePt t="26858" x="7258050" y="2949575"/>
          <p14:tracePt t="26875" x="7191375" y="2971800"/>
          <p14:tracePt t="26891" x="7105650" y="2984500"/>
          <p14:tracePt t="26908" x="7000875" y="2984500"/>
          <p14:tracePt t="26925" x="6940550" y="2984500"/>
          <p14:tracePt t="26942" x="6886575" y="2984500"/>
          <p14:tracePt t="26958" x="6832600" y="2984500"/>
          <p14:tracePt t="26975" x="6810375" y="2984500"/>
          <p14:tracePt t="26992" x="6781800" y="2990850"/>
          <p14:tracePt t="27007" x="6746875" y="3016250"/>
          <p14:tracePt t="27024" x="6715125" y="3028950"/>
          <p14:tracePt t="27041" x="6692900" y="3028950"/>
          <p14:tracePt t="27058" x="6651625" y="3035300"/>
          <p14:tracePt t="27075" x="6642100" y="3035300"/>
          <p14:tracePt t="27091" x="6632575" y="3035300"/>
          <p14:tracePt t="27108" x="6613525" y="3035300"/>
          <p14:tracePt t="27125" x="6604000" y="30353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9" descr="ANd9GcTiwPYzjwlNCxdE5VTupPVmj2huKib2ma4c2DVx_XP5tyBP_EG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06425"/>
            <a:ext cx="3922712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10" descr="double &quot;samare&quot; de l'érable ou disama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33375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11" descr="Section transversale d'une disamare d'érab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429000"/>
            <a:ext cx="4248150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12"/>
          <p:cNvSpPr txBox="1">
            <a:spLocks noChangeArrowheads="1"/>
          </p:cNvSpPr>
          <p:nvPr/>
        </p:nvSpPr>
        <p:spPr bwMode="auto">
          <a:xfrm>
            <a:off x="1166813" y="4098925"/>
            <a:ext cx="236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Samares : akènes ailés</a:t>
            </a:r>
          </a:p>
        </p:txBody>
      </p:sp>
      <p:sp>
        <p:nvSpPr>
          <p:cNvPr id="47110" name="Text Box 13"/>
          <p:cNvSpPr txBox="1">
            <a:spLocks noChangeArrowheads="1"/>
          </p:cNvSpPr>
          <p:nvPr/>
        </p:nvSpPr>
        <p:spPr bwMode="auto">
          <a:xfrm>
            <a:off x="1476375" y="5734050"/>
            <a:ext cx="2876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Bisamare:</a:t>
            </a:r>
          </a:p>
          <a:p>
            <a:pPr eaLnBrk="1" hangingPunct="1"/>
            <a:r>
              <a:rPr lang="fr-FR" altLang="fr-FR" sz="1800"/>
              <a:t>Deux akènes ailés et accolés</a:t>
            </a:r>
          </a:p>
        </p:txBody>
      </p:sp>
      <p:sp>
        <p:nvSpPr>
          <p:cNvPr id="47111" name="Line 16"/>
          <p:cNvSpPr>
            <a:spLocks noChangeShapeType="1"/>
          </p:cNvSpPr>
          <p:nvPr/>
        </p:nvSpPr>
        <p:spPr bwMode="auto">
          <a:xfrm flipH="1" flipV="1">
            <a:off x="2411413" y="2997200"/>
            <a:ext cx="720725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112" name="Line 17"/>
          <p:cNvSpPr>
            <a:spLocks noChangeShapeType="1"/>
          </p:cNvSpPr>
          <p:nvPr/>
        </p:nvSpPr>
        <p:spPr bwMode="auto">
          <a:xfrm flipV="1">
            <a:off x="3132138" y="1989138"/>
            <a:ext cx="71437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113" name="Line 18"/>
          <p:cNvSpPr>
            <a:spLocks noChangeShapeType="1"/>
          </p:cNvSpPr>
          <p:nvPr/>
        </p:nvSpPr>
        <p:spPr bwMode="auto">
          <a:xfrm flipV="1">
            <a:off x="3779838" y="2781300"/>
            <a:ext cx="2663825" cy="331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114" name="Line 19"/>
          <p:cNvSpPr>
            <a:spLocks noChangeShapeType="1"/>
          </p:cNvSpPr>
          <p:nvPr/>
        </p:nvSpPr>
        <p:spPr bwMode="auto">
          <a:xfrm flipV="1">
            <a:off x="3779838" y="2852738"/>
            <a:ext cx="3313112" cy="3240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115" name="Text Box 20"/>
          <p:cNvSpPr txBox="1">
            <a:spLocks noChangeArrowheads="1"/>
          </p:cNvSpPr>
          <p:nvPr/>
        </p:nvSpPr>
        <p:spPr bwMode="auto">
          <a:xfrm>
            <a:off x="6011863" y="4941888"/>
            <a:ext cx="18716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600"/>
              <a:t>Akènes  en CT</a:t>
            </a:r>
          </a:p>
        </p:txBody>
      </p:sp>
      <p:sp>
        <p:nvSpPr>
          <p:cNvPr id="47116" name="Line 21"/>
          <p:cNvSpPr>
            <a:spLocks noChangeShapeType="1"/>
          </p:cNvSpPr>
          <p:nvPr/>
        </p:nvSpPr>
        <p:spPr bwMode="auto">
          <a:xfrm flipV="1">
            <a:off x="5724525" y="5876925"/>
            <a:ext cx="4318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117" name="Text Box 22"/>
          <p:cNvSpPr txBox="1">
            <a:spLocks noChangeArrowheads="1"/>
          </p:cNvSpPr>
          <p:nvPr/>
        </p:nvSpPr>
        <p:spPr bwMode="auto">
          <a:xfrm>
            <a:off x="5272088" y="6235700"/>
            <a:ext cx="1162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400"/>
              <a:t>Graine libre </a:t>
            </a:r>
          </a:p>
        </p:txBody>
      </p:sp>
      <p:sp>
        <p:nvSpPr>
          <p:cNvPr id="47118" name="Line 23"/>
          <p:cNvSpPr>
            <a:spLocks noChangeShapeType="1"/>
          </p:cNvSpPr>
          <p:nvPr/>
        </p:nvSpPr>
        <p:spPr bwMode="auto">
          <a:xfrm flipH="1" flipV="1">
            <a:off x="7235825" y="6092825"/>
            <a:ext cx="288925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119" name="Text Box 24"/>
          <p:cNvSpPr txBox="1">
            <a:spLocks noChangeArrowheads="1"/>
          </p:cNvSpPr>
          <p:nvPr/>
        </p:nvSpPr>
        <p:spPr bwMode="auto">
          <a:xfrm>
            <a:off x="7308850" y="6308725"/>
            <a:ext cx="1198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400"/>
              <a:t>Péricarpe sec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01"/>
    </mc:Choice>
    <mc:Fallback xmlns="">
      <p:transition spd="slow" advTm="31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57" x="3908425" y="4756150"/>
          <p14:tracePt t="4264" x="3902075" y="4737100"/>
          <p14:tracePt t="4280" x="3870325" y="4689475"/>
          <p14:tracePt t="4296" x="3810000" y="4635500"/>
          <p14:tracePt t="4313" x="3695700" y="4549775"/>
          <p14:tracePt t="4346" x="3470275" y="4416425"/>
          <p14:tracePt t="4380" x="3235325" y="4343400"/>
          <p14:tracePt t="4397" x="3162300" y="4330700"/>
          <p14:tracePt t="4413" x="3067050" y="4292600"/>
          <p14:tracePt t="4430" x="3003550" y="4270375"/>
          <p14:tracePt t="4446" x="2933700" y="4232275"/>
          <p14:tracePt t="4464" x="2825750" y="4178300"/>
          <p14:tracePt t="4479" x="2711450" y="4108450"/>
          <p14:tracePt t="4497" x="2619375" y="4032250"/>
          <p14:tracePt t="4513" x="2508250" y="3962400"/>
          <p14:tracePt t="4530" x="2470150" y="3943350"/>
          <p14:tracePt t="4547" x="2447925" y="3917950"/>
          <p14:tracePt t="4563" x="2419350" y="3889375"/>
          <p14:tracePt t="4580" x="2406650" y="3851275"/>
          <p14:tracePt t="4596" x="2393950" y="3806825"/>
          <p14:tracePt t="4614" x="2387600" y="3667125"/>
          <p14:tracePt t="4630" x="2387600" y="3562350"/>
          <p14:tracePt t="4647" x="2400300" y="3409950"/>
          <p14:tracePt t="4664" x="2447925" y="3165475"/>
          <p14:tracePt t="4680" x="2482850" y="3035300"/>
          <p14:tracePt t="4697" x="2517775" y="2901950"/>
          <p14:tracePt t="4713" x="2555875" y="2787650"/>
          <p14:tracePt t="5083" x="2555875" y="2720975"/>
          <p14:tracePt t="5091" x="2555875" y="2638425"/>
          <p14:tracePt t="5098" x="2555875" y="2571750"/>
          <p14:tracePt t="5114" x="2540000" y="2432050"/>
          <p14:tracePt t="5130" x="2514600" y="2301875"/>
          <p14:tracePt t="5147" x="2470150" y="2168525"/>
          <p14:tracePt t="5179" x="2400300" y="2016125"/>
          <p14:tracePt t="5214" x="2362200" y="1949450"/>
          <p14:tracePt t="5229" x="2352675" y="1933575"/>
          <p14:tracePt t="5246" x="2333625" y="1905000"/>
          <p14:tracePt t="5263" x="2314575" y="1838325"/>
          <p14:tracePt t="5280" x="2301875" y="1803400"/>
          <p14:tracePt t="5297" x="2282825" y="1730375"/>
          <p14:tracePt t="5313" x="2263775" y="1682750"/>
          <p14:tracePt t="5330" x="2263775" y="1647825"/>
          <p14:tracePt t="5347" x="2266950" y="1584325"/>
          <p14:tracePt t="5363" x="2286000" y="1546225"/>
          <p14:tracePt t="5380" x="2292350" y="1508125"/>
          <p14:tracePt t="5397" x="2292350" y="1482725"/>
          <p14:tracePt t="5414" x="2292350" y="1466850"/>
          <p14:tracePt t="5430" x="2289175" y="1457325"/>
          <p14:tracePt t="5447" x="2270125" y="1441450"/>
          <p14:tracePt t="5464" x="2260600" y="1431925"/>
          <p14:tracePt t="5480" x="2251075" y="1422400"/>
          <p14:tracePt t="5497" x="2235200" y="1403350"/>
          <p14:tracePt t="5513" x="2219325" y="1390650"/>
          <p14:tracePt t="5530" x="2203450" y="1381125"/>
          <p14:tracePt t="5547" x="2162175" y="1355725"/>
          <p14:tracePt t="5564" x="2139950" y="1355725"/>
          <p14:tracePt t="5580" x="2108200" y="1355725"/>
          <p14:tracePt t="5597" x="2082800" y="1355725"/>
          <p14:tracePt t="5614" x="2066925" y="1355725"/>
          <p14:tracePt t="5630" x="2038350" y="1355725"/>
          <p14:tracePt t="5647" x="1981200" y="1336675"/>
          <p14:tracePt t="5664" x="1943100" y="1327150"/>
          <p14:tracePt t="5680" x="1898650" y="1311275"/>
          <p14:tracePt t="5698" x="1851025" y="1311275"/>
          <p14:tracePt t="5713" x="1828800" y="1311275"/>
          <p14:tracePt t="5730" x="1819275" y="1311275"/>
          <p14:tracePt t="5734" x="1809750" y="1311275"/>
          <p14:tracePt t="5747" x="1800225" y="1311275"/>
          <p14:tracePt t="5764" x="1790700" y="1311275"/>
          <p14:tracePt t="5780" x="1768475" y="1311275"/>
          <p14:tracePt t="5797" x="1727200" y="1311275"/>
          <p14:tracePt t="5813" x="1698625" y="1314450"/>
          <p14:tracePt t="5830" x="1673225" y="1327150"/>
          <p14:tracePt t="5847" x="1631950" y="1346200"/>
          <p14:tracePt t="5863" x="1606550" y="1377950"/>
          <p14:tracePt t="5880" x="1574800" y="1403350"/>
          <p14:tracePt t="5897" x="1543050" y="1454150"/>
          <p14:tracePt t="5913" x="1533525" y="1476375"/>
          <p14:tracePt t="5930" x="1514475" y="1508125"/>
          <p14:tracePt t="5946" x="1495425" y="1543050"/>
          <p14:tracePt t="5963" x="1482725" y="1574800"/>
          <p14:tracePt t="5980" x="1473200" y="1597025"/>
          <p14:tracePt t="5996" x="1447800" y="1638300"/>
          <p14:tracePt t="6013" x="1435100" y="1685925"/>
          <p14:tracePt t="6030" x="1435100" y="1720850"/>
          <p14:tracePt t="6047" x="1435100" y="1768475"/>
          <p14:tracePt t="6063" x="1435100" y="1790700"/>
          <p14:tracePt t="6080" x="1435100" y="1819275"/>
          <p14:tracePt t="6097" x="1435100" y="1841500"/>
          <p14:tracePt t="6113" x="1435100" y="1857375"/>
          <p14:tracePt t="6130" x="1435100" y="1866900"/>
          <p14:tracePt t="6147" x="1447800" y="1879600"/>
          <p14:tracePt t="6163" x="1470025" y="1892300"/>
          <p14:tracePt t="6180" x="1492250" y="1908175"/>
          <p14:tracePt t="6196" x="1549400" y="1908175"/>
          <p14:tracePt t="6213" x="1577975" y="1920875"/>
          <p14:tracePt t="6229" x="1600200" y="1927225"/>
          <p14:tracePt t="6232" x="1612900" y="1933575"/>
          <p14:tracePt t="6246" x="1635125" y="1946275"/>
          <p14:tracePt t="6263" x="1654175" y="1952625"/>
          <p14:tracePt t="6279" x="1673225" y="1955800"/>
          <p14:tracePt t="6296" x="1711325" y="1968500"/>
          <p14:tracePt t="6313" x="1730375" y="1974850"/>
          <p14:tracePt t="6329" x="1768475" y="1974850"/>
          <p14:tracePt t="6346" x="1822450" y="1974850"/>
          <p14:tracePt t="6362" x="1844675" y="1981200"/>
          <p14:tracePt t="6380" x="1876425" y="1981200"/>
          <p14:tracePt t="6396" x="1895475" y="1984375"/>
          <p14:tracePt t="6413" x="1905000" y="1984375"/>
          <p14:tracePt t="6429" x="1927225" y="1984375"/>
          <p14:tracePt t="6446" x="1952625" y="1984375"/>
          <p14:tracePt t="6463" x="1981200" y="1981200"/>
          <p14:tracePt t="6480" x="2000250" y="1971675"/>
          <p14:tracePt t="6496" x="2012950" y="1962150"/>
          <p14:tracePt t="6513" x="2022475" y="1962150"/>
          <p14:tracePt t="6530" x="2038350" y="1955800"/>
          <p14:tracePt t="6547" x="2054225" y="1952625"/>
          <p14:tracePt t="6563" x="2057400" y="1946275"/>
          <p14:tracePt t="6580" x="2066925" y="1936750"/>
          <p14:tracePt t="6596" x="2089150" y="1920875"/>
          <p14:tracePt t="6613" x="2098675" y="1911350"/>
          <p14:tracePt t="6629" x="2108200" y="1911350"/>
          <p14:tracePt t="6669" x="2114550" y="1905000"/>
          <p14:tracePt t="6683" x="2114550" y="1901825"/>
          <p14:tracePt t="6697" x="2117725" y="1892300"/>
          <p14:tracePt t="6713" x="2133600" y="1882775"/>
          <p14:tracePt t="6729" x="2143125" y="1870075"/>
          <p14:tracePt t="6746" x="2162175" y="1825625"/>
          <p14:tracePt t="6763" x="2174875" y="1778000"/>
          <p14:tracePt t="6780" x="2193925" y="1755775"/>
          <p14:tracePt t="6796" x="2203450" y="1714500"/>
          <p14:tracePt t="6813" x="2203450" y="1692275"/>
          <p14:tracePt t="6830" x="2203450" y="1663700"/>
          <p14:tracePt t="6847" x="2203450" y="1635125"/>
          <p14:tracePt t="6863" x="2203450" y="1612900"/>
          <p14:tracePt t="6879" x="2203450" y="1597025"/>
          <p14:tracePt t="6896" x="2203450" y="1577975"/>
          <p14:tracePt t="6912" x="2203450" y="1562100"/>
          <p14:tracePt t="6929" x="2197100" y="1552575"/>
          <p14:tracePt t="6947" x="2187575" y="1543050"/>
          <p14:tracePt t="6963" x="2181225" y="1533525"/>
          <p14:tracePt t="6980" x="2178050" y="1517650"/>
          <p14:tracePt t="6996" x="2171700" y="1501775"/>
          <p14:tracePt t="7012" x="2171700" y="1492250"/>
          <p14:tracePt t="7029" x="2171700" y="1482725"/>
          <p14:tracePt t="7047" x="2171700" y="1457325"/>
          <p14:tracePt t="7063" x="2171700" y="1435100"/>
          <p14:tracePt t="7080" x="2171700" y="1406525"/>
          <p14:tracePt t="7096" x="2171700" y="1377950"/>
          <p14:tracePt t="7113" x="2174875" y="1349375"/>
          <p14:tracePt t="7129" x="2174875" y="1333500"/>
          <p14:tracePt t="7146" x="2181225" y="1317625"/>
          <p14:tracePt t="7163" x="2181225" y="1314450"/>
          <p14:tracePt t="7737" x="2197100" y="1323975"/>
          <p14:tracePt t="7744" x="2216150" y="1327150"/>
          <p14:tracePt t="7752" x="2241550" y="1343025"/>
          <p14:tracePt t="7762" x="2270125" y="1355725"/>
          <p14:tracePt t="7780" x="2365375" y="1393825"/>
          <p14:tracePt t="7796" x="2428875" y="1416050"/>
          <p14:tracePt t="7813" x="2486025" y="1428750"/>
          <p14:tracePt t="7846" x="2663825" y="1473200"/>
          <p14:tracePt t="7880" x="2886075" y="1527175"/>
          <p14:tracePt t="7896" x="2930525" y="1539875"/>
          <p14:tracePt t="7913" x="2952750" y="1552575"/>
          <p14:tracePt t="7930" x="2994025" y="1555750"/>
          <p14:tracePt t="7947" x="3009900" y="1555750"/>
          <p14:tracePt t="7964" x="3038475" y="1555750"/>
          <p14:tracePt t="7980" x="3089275" y="1549400"/>
          <p14:tracePt t="7997" x="3117850" y="1536700"/>
          <p14:tracePt t="8014" x="3149600" y="1530350"/>
          <p14:tracePt t="8030" x="3184525" y="1511300"/>
          <p14:tracePt t="8047" x="3194050" y="1508125"/>
          <p14:tracePt t="8064" x="3206750" y="1508125"/>
          <p14:tracePt t="8080" x="3222625" y="1508125"/>
          <p14:tracePt t="8097" x="3232150" y="1508125"/>
          <p14:tracePt t="8114" x="3241675" y="1508125"/>
          <p14:tracePt t="8130" x="3267075" y="1492250"/>
          <p14:tracePt t="8147" x="3298825" y="1479550"/>
          <p14:tracePt t="8163" x="3352800" y="1457325"/>
          <p14:tracePt t="8180" x="3454400" y="1435100"/>
          <p14:tracePt t="8196" x="3498850" y="1422400"/>
          <p14:tracePt t="8213" x="3552825" y="1409700"/>
          <p14:tracePt t="8230" x="3616325" y="1390650"/>
          <p14:tracePt t="8246" x="3679825" y="1377950"/>
          <p14:tracePt t="8263" x="3743325" y="1362075"/>
          <p14:tracePt t="8267" x="3771900" y="1355725"/>
          <p14:tracePt t="8279" x="3832225" y="1355725"/>
          <p14:tracePt t="8296" x="3892550" y="1355725"/>
          <p14:tracePt t="8313" x="3952875" y="1355725"/>
          <p14:tracePt t="8330" x="4064000" y="1374775"/>
          <p14:tracePt t="8346" x="4127500" y="1390650"/>
          <p14:tracePt t="8363" x="4194175" y="1412875"/>
          <p14:tracePt t="8380" x="4257675" y="1431925"/>
          <p14:tracePt t="8396" x="4286250" y="1431925"/>
          <p14:tracePt t="8413" x="4308475" y="1431925"/>
          <p14:tracePt t="8430" x="4346575" y="1431925"/>
          <p14:tracePt t="8446" x="4368800" y="1431925"/>
          <p14:tracePt t="8463" x="4384675" y="1431925"/>
          <p14:tracePt t="8480" x="4406900" y="1435100"/>
          <p14:tracePt t="8497" x="4416425" y="1441450"/>
          <p14:tracePt t="8514" x="4425950" y="1444625"/>
          <p14:tracePt t="8530" x="4429125" y="1466850"/>
          <p14:tracePt t="8547" x="4429125" y="1476375"/>
          <p14:tracePt t="8563" x="4429125" y="1485900"/>
          <p14:tracePt t="8580" x="4429125" y="1524000"/>
          <p14:tracePt t="8596" x="4429125" y="1562100"/>
          <p14:tracePt t="8613" x="4419600" y="1606550"/>
          <p14:tracePt t="8629" x="4403725" y="1647825"/>
          <p14:tracePt t="8647" x="4375150" y="1685925"/>
          <p14:tracePt t="8664" x="4349750" y="1727200"/>
          <p14:tracePt t="8680" x="4289425" y="1787525"/>
          <p14:tracePt t="8697" x="4219575" y="1841500"/>
          <p14:tracePt t="8713" x="4149725" y="1889125"/>
          <p14:tracePt t="8729" x="4060825" y="1939925"/>
          <p14:tracePt t="8746" x="4016375" y="1965325"/>
          <p14:tracePt t="8763" x="3990975" y="1990725"/>
          <p14:tracePt t="8779" x="3949700" y="2009775"/>
          <p14:tracePt t="8796" x="3924300" y="2019300"/>
          <p14:tracePt t="8813" x="3902075" y="2032000"/>
          <p14:tracePt t="8829" x="3857625" y="2057400"/>
          <p14:tracePt t="8846" x="3819525" y="2066925"/>
          <p14:tracePt t="8863" x="3797300" y="2079625"/>
          <p14:tracePt t="8879" x="3756025" y="2092325"/>
          <p14:tracePt t="8897" x="3746500" y="2095500"/>
          <p14:tracePt t="8913" x="3724275" y="2095500"/>
          <p14:tracePt t="8930" x="3689350" y="2108200"/>
          <p14:tracePt t="8947" x="3667125" y="2114550"/>
          <p14:tracePt t="8963" x="3632200" y="2114550"/>
          <p14:tracePt t="8980" x="3568700" y="2120900"/>
          <p14:tracePt t="8996" x="3524250" y="2127250"/>
          <p14:tracePt t="9013" x="3492500" y="2133600"/>
          <p14:tracePt t="9029" x="3454400" y="2139950"/>
          <p14:tracePt t="9046" x="3429000" y="2146300"/>
          <p14:tracePt t="9063" x="3400425" y="2152650"/>
          <p14:tracePt t="9079" x="3343275" y="2171700"/>
          <p14:tracePt t="9097" x="3305175" y="2184400"/>
          <p14:tracePt t="9113" x="3260725" y="2197100"/>
          <p14:tracePt t="9130" x="3187700" y="2216150"/>
          <p14:tracePt t="9146" x="3143250" y="2228850"/>
          <p14:tracePt t="9163" x="3105150" y="2247900"/>
          <p14:tracePt t="9179" x="3041650" y="2266950"/>
          <p14:tracePt t="9196" x="2978150" y="2289175"/>
          <p14:tracePt t="9214" x="2921000" y="2314575"/>
          <p14:tracePt t="9230" x="2851150" y="2333625"/>
          <p14:tracePt t="9246" x="2806700" y="2346325"/>
          <p14:tracePt t="9264" x="2740025" y="2374900"/>
          <p14:tracePt t="9279" x="2717800" y="2384425"/>
          <p14:tracePt t="9296" x="2670175" y="2397125"/>
          <p14:tracePt t="9313" x="2641600" y="2397125"/>
          <p14:tracePt t="9329" x="2578100" y="2393950"/>
          <p14:tracePt t="9346" x="2524125" y="2381250"/>
          <p14:tracePt t="9364" x="2466975" y="2355850"/>
          <p14:tracePt t="9380" x="2438400" y="2346325"/>
          <p14:tracePt t="9396" x="2413000" y="2333625"/>
          <p14:tracePt t="9414" x="2371725" y="2314575"/>
          <p14:tracePt t="9429" x="2349500" y="2295525"/>
          <p14:tracePt t="9446" x="2317750" y="2286000"/>
          <p14:tracePt t="9464" x="2276475" y="2260600"/>
          <p14:tracePt t="9480" x="2244725" y="2241550"/>
          <p14:tracePt t="9496" x="2206625" y="2222500"/>
          <p14:tracePt t="9514" x="2168525" y="2187575"/>
          <p14:tracePt t="9530" x="2136775" y="2168525"/>
          <p14:tracePt t="9546" x="2114550" y="2155825"/>
          <p14:tracePt t="9563" x="2085975" y="2139950"/>
          <p14:tracePt t="9579" x="2076450" y="2130425"/>
          <p14:tracePt t="9596" x="2066925" y="2114550"/>
          <p14:tracePt t="9614" x="2054225" y="2114550"/>
          <p14:tracePt t="9629" x="2038350" y="2108200"/>
          <p14:tracePt t="9646" x="2028825" y="2105025"/>
          <p14:tracePt t="9664" x="2012950" y="2095500"/>
          <p14:tracePt t="9680" x="2003425" y="2085975"/>
          <p14:tracePt t="9696" x="1997075" y="2070100"/>
          <p14:tracePt t="9713" x="1981200" y="2054225"/>
          <p14:tracePt t="9729" x="1978025" y="2044700"/>
          <p14:tracePt t="9746" x="1971675" y="2035175"/>
          <p14:tracePt t="9763" x="1968500" y="2012950"/>
          <p14:tracePt t="9779" x="1962150" y="2003425"/>
          <p14:tracePt t="9796" x="1958975" y="2000250"/>
          <p14:tracePt t="9814" x="1952625" y="1993900"/>
          <p14:tracePt t="9830" x="1949450" y="1993900"/>
          <p14:tracePt t="9846" x="1949450" y="1990725"/>
          <p14:tracePt t="11192" x="2041525" y="2000250"/>
          <p14:tracePt t="11199" x="2168525" y="2012950"/>
          <p14:tracePt t="11213" x="2451100" y="2022475"/>
          <p14:tracePt t="11229" x="2863850" y="1987550"/>
          <p14:tracePt t="11246" x="3346450" y="1946275"/>
          <p14:tracePt t="11270" x="4232275" y="1895475"/>
          <p14:tracePt t="11298" x="4810125" y="1984375"/>
          <p14:tracePt t="11331" x="5162550" y="2108200"/>
          <p14:tracePt t="11336" x="5235575" y="2124075"/>
          <p14:tracePt t="11347" x="5286375" y="2149475"/>
          <p14:tracePt t="11364" x="5391150" y="2187575"/>
          <p14:tracePt t="11379" x="5464175" y="2200275"/>
          <p14:tracePt t="11396" x="5549900" y="2225675"/>
          <p14:tracePt t="11413" x="5673725" y="2247900"/>
          <p14:tracePt t="11430" x="5737225" y="2260600"/>
          <p14:tracePt t="11446" x="5781675" y="2276475"/>
          <p14:tracePt t="11463" x="5826125" y="2298700"/>
          <p14:tracePt t="11479" x="5835650" y="2308225"/>
          <p14:tracePt t="11496" x="5845175" y="2317750"/>
          <p14:tracePt t="11512" x="5861050" y="2339975"/>
          <p14:tracePt t="11529" x="5876925" y="2349500"/>
          <p14:tracePt t="11545" x="5892800" y="2359025"/>
          <p14:tracePt t="11563" x="5905500" y="2359025"/>
          <p14:tracePt t="11579" x="5921375" y="2359025"/>
          <p14:tracePt t="11612" x="5934075" y="2295525"/>
          <p14:tracePt t="11629" x="5934075" y="2190750"/>
          <p14:tracePt t="11645" x="5934075" y="2063750"/>
          <p14:tracePt t="11663" x="5934075" y="1892300"/>
          <p14:tracePt t="11679" x="5918200" y="1720850"/>
          <p14:tracePt t="11695" x="5873750" y="1565275"/>
          <p14:tracePt t="11712" x="5791200" y="1327150"/>
          <p14:tracePt t="11730" x="5708650" y="1158875"/>
          <p14:tracePt t="11747" x="5591175" y="984250"/>
          <p14:tracePt t="11763" x="5527675" y="901700"/>
          <p14:tracePt t="11779" x="5499100" y="841375"/>
          <p14:tracePt t="11795" x="5486400" y="812800"/>
          <p14:tracePt t="11813" x="5486400" y="771525"/>
          <p14:tracePt t="11829" x="5486400" y="749300"/>
          <p14:tracePt t="11845" x="5486400" y="720725"/>
          <p14:tracePt t="11862" x="5486400" y="679450"/>
          <p14:tracePt t="11879" x="5486400" y="657225"/>
          <p14:tracePt t="11896" x="5486400" y="625475"/>
          <p14:tracePt t="11912" x="5486400" y="615950"/>
          <p14:tracePt t="11929" x="5486400" y="606425"/>
          <p14:tracePt t="11963" x="5489575" y="606425"/>
          <p14:tracePt t="11980" x="5499100" y="606425"/>
          <p14:tracePt t="11997" x="5524500" y="619125"/>
          <p14:tracePt t="12013" x="5556250" y="638175"/>
          <p14:tracePt t="12029" x="5581650" y="660400"/>
          <p14:tracePt t="12046" x="5626100" y="714375"/>
          <p14:tracePt t="12063" x="5670550" y="771525"/>
          <p14:tracePt t="12079" x="5705475" y="819150"/>
          <p14:tracePt t="12096" x="5749925" y="885825"/>
          <p14:tracePt t="12113" x="5775325" y="927100"/>
          <p14:tracePt t="12130" x="5807075" y="958850"/>
          <p14:tracePt t="12147" x="5848350" y="1025525"/>
          <p14:tracePt t="12163" x="5883275" y="1079500"/>
          <p14:tracePt t="12180" x="5908675" y="1127125"/>
          <p14:tracePt t="12196" x="5943600" y="1200150"/>
          <p14:tracePt t="12213" x="5956300" y="1231900"/>
          <p14:tracePt t="12229" x="5969000" y="1263650"/>
          <p14:tracePt t="12246" x="5984875" y="1311275"/>
          <p14:tracePt t="12262" x="6003925" y="1336675"/>
          <p14:tracePt t="12279" x="6016625" y="1358900"/>
          <p14:tracePt t="12296" x="6035675" y="1422400"/>
          <p14:tracePt t="12312" x="6048375" y="1466850"/>
          <p14:tracePt t="12329" x="6067425" y="1514475"/>
          <p14:tracePt t="12332" x="6073775" y="1533525"/>
          <p14:tracePt t="12346" x="6086475" y="1562100"/>
          <p14:tracePt t="12362" x="6099175" y="1593850"/>
          <p14:tracePt t="12379" x="6111875" y="1638300"/>
          <p14:tracePt t="12396" x="6137275" y="1711325"/>
          <p14:tracePt t="12412" x="6149975" y="1774825"/>
          <p14:tracePt t="12430" x="6165850" y="1838325"/>
          <p14:tracePt t="12446" x="6210300" y="1933575"/>
          <p14:tracePt t="12463" x="6242050" y="2019300"/>
          <p14:tracePt t="12479" x="6283325" y="2111375"/>
          <p14:tracePt t="12496" x="6311900" y="2222500"/>
          <p14:tracePt t="12512" x="6318250" y="2260600"/>
          <p14:tracePt t="12530" x="6318250" y="2305050"/>
          <p14:tracePt t="12546" x="6318250" y="2365375"/>
          <p14:tracePt t="12562" x="6318250" y="2403475"/>
          <p14:tracePt t="12579" x="6318250" y="2425700"/>
          <p14:tracePt t="12833" x="6375400" y="2463800"/>
          <p14:tracePt t="12840" x="6448425" y="2520950"/>
          <p14:tracePt t="12847" x="6521450" y="2568575"/>
          <p14:tracePt t="12862" x="6648450" y="2657475"/>
          <p14:tracePt t="12879" x="6762750" y="2736850"/>
          <p14:tracePt t="12896" x="6918325" y="2838450"/>
          <p14:tracePt t="12912" x="7064375" y="2901950"/>
          <p14:tracePt t="12929" x="7185025" y="2955925"/>
          <p14:tracePt t="12946" x="7308850" y="2987675"/>
          <p14:tracePt t="12962" x="7372350" y="2994025"/>
          <p14:tracePt t="12980" x="7423150" y="2994025"/>
          <p14:tracePt t="12996" x="7464425" y="2994025"/>
          <p14:tracePt t="13012" x="7493000" y="2994025"/>
          <p14:tracePt t="13028" x="7515225" y="2984500"/>
          <p14:tracePt t="13046" x="7559675" y="2952750"/>
          <p14:tracePt t="13062" x="7585075" y="2905125"/>
          <p14:tracePt t="13078" x="7623175" y="2847975"/>
          <p14:tracePt t="13096" x="7673975" y="2752725"/>
          <p14:tracePt t="13112" x="7724775" y="2638425"/>
          <p14:tracePt t="13129" x="7785100" y="2536825"/>
          <p14:tracePt t="13146" x="7854950" y="2438400"/>
          <p14:tracePt t="13162" x="7883525" y="2371725"/>
          <p14:tracePt t="13179" x="7921625" y="2292350"/>
          <p14:tracePt t="13195" x="7972425" y="2143125"/>
          <p14:tracePt t="13212" x="7988300" y="2057400"/>
          <p14:tracePt t="13229" x="8004175" y="1974850"/>
          <p14:tracePt t="13246" x="8004175" y="1822450"/>
          <p14:tracePt t="13263" x="8010525" y="1727200"/>
          <p14:tracePt t="13279" x="8026400" y="1673225"/>
          <p14:tracePt t="13295" x="8032750" y="1625600"/>
          <p14:tracePt t="13313" x="8035925" y="1612900"/>
          <p14:tracePt t="13329" x="8042275" y="1600200"/>
          <p14:tracePt t="13345" x="8042275" y="1565275"/>
          <p14:tracePt t="13362" x="8039100" y="1511300"/>
          <p14:tracePt t="13379" x="8016875" y="1447800"/>
          <p14:tracePt t="13396" x="7962900" y="1349375"/>
          <p14:tracePt t="13413" x="7950200" y="1327150"/>
          <p14:tracePt t="13429" x="7940675" y="1311275"/>
          <p14:tracePt t="13445" x="7940675" y="1295400"/>
          <p14:tracePt t="13462" x="7940675" y="1292225"/>
          <p14:tracePt t="13553" x="7940675" y="1298575"/>
          <p14:tracePt t="13559" x="7940675" y="1301750"/>
          <p14:tracePt t="13566" x="7940675" y="1308100"/>
          <p14:tracePt t="13578" x="7940675" y="1317625"/>
          <p14:tracePt t="13596" x="7924800" y="1352550"/>
          <p14:tracePt t="13612" x="7912100" y="1384300"/>
          <p14:tracePt t="13631" x="7893050" y="1419225"/>
          <p14:tracePt t="13646" x="7880350" y="1463675"/>
          <p14:tracePt t="13663" x="7861300" y="1508125"/>
          <p14:tracePt t="13679" x="7845425" y="1574800"/>
          <p14:tracePt t="13695" x="7820025" y="1663700"/>
          <p14:tracePt t="13712" x="7797800" y="1730375"/>
          <p14:tracePt t="13730" x="7772400" y="1793875"/>
          <p14:tracePt t="13746" x="7750175" y="1860550"/>
          <p14:tracePt t="13763" x="7727950" y="1924050"/>
          <p14:tracePt t="13780" x="7683500" y="2009775"/>
          <p14:tracePt t="13796" x="7658100" y="2047875"/>
          <p14:tracePt t="13812" x="7623175" y="2095500"/>
          <p14:tracePt t="13829" x="7597775" y="2133600"/>
          <p14:tracePt t="13845" x="7546975" y="2187575"/>
          <p14:tracePt t="13862" x="7496175" y="2238375"/>
          <p14:tracePt t="13879" x="7448550" y="2308225"/>
          <p14:tracePt t="13895" x="7388225" y="2406650"/>
          <p14:tracePt t="13912" x="7356475" y="2444750"/>
          <p14:tracePt t="13929" x="7324725" y="2508250"/>
          <p14:tracePt t="13945" x="7312025" y="2533650"/>
          <p14:tracePt t="13962" x="7292975" y="2565400"/>
          <p14:tracePt t="13979" x="7273925" y="2606675"/>
          <p14:tracePt t="13995" x="7264400" y="2638425"/>
          <p14:tracePt t="14012" x="7248525" y="2682875"/>
          <p14:tracePt t="14029" x="7223125" y="2746375"/>
          <p14:tracePt t="14045" x="7204075" y="2784475"/>
          <p14:tracePt t="14062" x="7191375" y="2822575"/>
          <p14:tracePt t="14079" x="7169150" y="2863850"/>
          <p14:tracePt t="14095" x="7156450" y="2882900"/>
          <p14:tracePt t="14112" x="7146925" y="2892425"/>
          <p14:tracePt t="14129" x="7134225" y="2911475"/>
          <p14:tracePt t="14146" x="7115175" y="2921000"/>
          <p14:tracePt t="14162" x="7105650" y="2933700"/>
          <p14:tracePt t="14180" x="7092950" y="2946400"/>
          <p14:tracePt t="14196" x="7080250" y="2962275"/>
          <p14:tracePt t="14213" x="7064375" y="2968625"/>
          <p14:tracePt t="14229" x="7051675" y="2968625"/>
          <p14:tracePt t="14245" x="7038975" y="2955925"/>
          <p14:tracePt t="14262" x="7029450" y="2933700"/>
          <p14:tracePt t="14279" x="6994525" y="2851150"/>
          <p14:tracePt t="14296" x="6953250" y="2771775"/>
          <p14:tracePt t="14312" x="6899275" y="2689225"/>
          <p14:tracePt t="14330" x="6800850" y="2574925"/>
          <p14:tracePt t="14346" x="6737350" y="2514600"/>
          <p14:tracePt t="14362" x="6657975" y="2409825"/>
          <p14:tracePt t="14379" x="6546850" y="2254250"/>
          <p14:tracePt t="14396" x="6480175" y="2162175"/>
          <p14:tracePt t="14413" x="6378575" y="2022475"/>
          <p14:tracePt t="14430" x="6238875" y="1758950"/>
          <p14:tracePt t="14446" x="6175375" y="1625600"/>
          <p14:tracePt t="14463" x="6121400" y="1470025"/>
          <p14:tracePt t="14479" x="6076950" y="1292225"/>
          <p14:tracePt t="14496" x="6076950" y="1228725"/>
          <p14:tracePt t="14512" x="6096000" y="1165225"/>
          <p14:tracePt t="14529" x="6118225" y="1063625"/>
          <p14:tracePt t="14545" x="6134100" y="1000125"/>
          <p14:tracePt t="14563" x="6146800" y="936625"/>
          <p14:tracePt t="14579" x="6146800" y="873125"/>
          <p14:tracePt t="14596" x="6146800" y="838200"/>
          <p14:tracePt t="14613" x="6146800" y="809625"/>
          <p14:tracePt t="14629" x="6146800" y="762000"/>
          <p14:tracePt t="14645" x="6146800" y="739775"/>
          <p14:tracePt t="14662" x="6146800" y="714375"/>
          <p14:tracePt t="14680" x="6146800" y="701675"/>
          <p14:tracePt t="14737" x="6146800" y="708025"/>
          <p14:tracePt t="14745" x="6146800" y="711200"/>
          <p14:tracePt t="14752" x="6146800" y="717550"/>
          <p14:tracePt t="14762" x="6146800" y="723900"/>
          <p14:tracePt t="14779" x="6146800" y="755650"/>
          <p14:tracePt t="14795" x="6146800" y="800100"/>
          <p14:tracePt t="14813" x="6146800" y="879475"/>
          <p14:tracePt t="14829" x="6178550" y="1003300"/>
          <p14:tracePt t="14845" x="6184900" y="1076325"/>
          <p14:tracePt t="14862" x="6200775" y="1171575"/>
          <p14:tracePt t="14879" x="6226175" y="1336675"/>
          <p14:tracePt t="14896" x="6226175" y="1409700"/>
          <p14:tracePt t="14912" x="6226175" y="1454150"/>
          <p14:tracePt t="14929" x="6226175" y="1508125"/>
          <p14:tracePt t="14946" x="6226175" y="1536700"/>
          <p14:tracePt t="14962" x="6226175" y="1558925"/>
          <p14:tracePt t="14979" x="6210300" y="1600200"/>
          <p14:tracePt t="14996" x="6207125" y="1622425"/>
          <p14:tracePt t="15013" x="6200775" y="1654175"/>
          <p14:tracePt t="15029" x="6194425" y="1685925"/>
          <p14:tracePt t="15046" x="6188075" y="1717675"/>
          <p14:tracePt t="15062" x="6188075" y="1739900"/>
          <p14:tracePt t="15079" x="6175375" y="1774825"/>
          <p14:tracePt t="15095" x="6169025" y="1797050"/>
          <p14:tracePt t="15112" x="6169025" y="1825625"/>
          <p14:tracePt t="15128" x="6169025" y="1873250"/>
          <p14:tracePt t="15145" x="6172200" y="1927225"/>
          <p14:tracePt t="15163" x="6194425" y="1990725"/>
          <p14:tracePt t="15179" x="6213475" y="2054225"/>
          <p14:tracePt t="15195" x="6226175" y="2098675"/>
          <p14:tracePt t="15212" x="6238875" y="2146300"/>
          <p14:tracePt t="15228" x="6267450" y="2216150"/>
          <p14:tracePt t="15246" x="6280150" y="2279650"/>
          <p14:tracePt t="15263" x="6308725" y="2336800"/>
          <p14:tracePt t="15279" x="6372225" y="2444750"/>
          <p14:tracePt t="15295" x="6435725" y="2517775"/>
          <p14:tracePt t="15312" x="6489700" y="2587625"/>
          <p14:tracePt t="15328" x="6553200" y="2644775"/>
          <p14:tracePt t="15345" x="6569075" y="2667000"/>
          <p14:tracePt t="15362" x="6578600" y="2676525"/>
          <p14:tracePt t="15380" x="6600825" y="2686050"/>
          <p14:tracePt t="15395" x="6604000" y="2686050"/>
          <p14:tracePt t="15429" x="6613525" y="2692400"/>
          <p14:tracePt t="15446" x="6619875" y="2698750"/>
          <p14:tracePt t="15523" x="6623050" y="2698750"/>
          <p14:tracePt t="15565" x="6629400" y="2698750"/>
          <p14:tracePt t="15572" x="6635750" y="2708275"/>
          <p14:tracePt t="15580" x="6645275" y="2708275"/>
          <p14:tracePt t="15595" x="6654800" y="2711450"/>
          <p14:tracePt t="15612" x="6677025" y="2711450"/>
          <p14:tracePt t="15628" x="6731000" y="2717800"/>
          <p14:tracePt t="15645" x="6784975" y="2717800"/>
          <p14:tracePt t="15662" x="6877050" y="2717800"/>
          <p14:tracePt t="15678" x="7112000" y="2686050"/>
          <p14:tracePt t="15695" x="7242175" y="2660650"/>
          <p14:tracePt t="15712" x="7381875" y="2625725"/>
          <p14:tracePt t="15729" x="7575550" y="2562225"/>
          <p14:tracePt t="15746" x="7661275" y="2549525"/>
          <p14:tracePt t="15763" x="7820025" y="2489200"/>
          <p14:tracePt t="15779" x="7931150" y="2454275"/>
          <p14:tracePt t="15795" x="8016875" y="2432050"/>
          <p14:tracePt t="15813" x="8121650" y="2387600"/>
          <p14:tracePt t="15829" x="8162925" y="2355850"/>
          <p14:tracePt t="15845" x="8204200" y="2320925"/>
          <p14:tracePt t="15863" x="8258175" y="2254250"/>
          <p14:tracePt t="15879" x="8283575" y="2197100"/>
          <p14:tracePt t="15895" x="8299450" y="2133600"/>
          <p14:tracePt t="15913" x="8321675" y="2057400"/>
          <p14:tracePt t="15929" x="8321675" y="1978025"/>
          <p14:tracePt t="15945" x="8321675" y="1949450"/>
          <p14:tracePt t="15963" x="8321675" y="1930400"/>
          <p14:tracePt t="15979" x="8321675" y="1920875"/>
          <p14:tracePt t="15995" x="8321675" y="1905000"/>
          <p14:tracePt t="16012" x="8315325" y="1895475"/>
          <p14:tracePt t="16029" x="8299450" y="1889125"/>
          <p14:tracePt t="16046" x="8289925" y="1889125"/>
          <p14:tracePt t="16063" x="8283575" y="1889125"/>
          <p14:tracePt t="16079" x="8280400" y="1889125"/>
          <p14:tracePt t="16095" x="8274050" y="1889125"/>
          <p14:tracePt t="16113" x="8264525" y="1889125"/>
          <p14:tracePt t="16129" x="8261350" y="1889125"/>
          <p14:tracePt t="16163" x="8255000" y="1895475"/>
          <p14:tracePt t="16179" x="8251825" y="1911350"/>
          <p14:tracePt t="16195" x="8251825" y="1933575"/>
          <p14:tracePt t="16213" x="8251825" y="1987550"/>
          <p14:tracePt t="16228" x="8251825" y="2041525"/>
          <p14:tracePt t="16245" x="8235950" y="2095500"/>
          <p14:tracePt t="16262" x="8229600" y="2146300"/>
          <p14:tracePt t="16278" x="8213725" y="2279650"/>
          <p14:tracePt t="16295" x="8201025" y="2352675"/>
          <p14:tracePt t="16313" x="8178800" y="2476500"/>
          <p14:tracePt t="16328" x="8162925" y="2571750"/>
          <p14:tracePt t="16345" x="8147050" y="2657475"/>
          <p14:tracePt t="16348" x="8137525" y="2705100"/>
          <p14:tracePt t="16363" x="8108950" y="2752725"/>
          <p14:tracePt t="16379" x="8083550" y="2800350"/>
          <p14:tracePt t="16395" x="8048625" y="2857500"/>
          <p14:tracePt t="16412" x="8001000" y="2971800"/>
          <p14:tracePt t="16428" x="7962900" y="3060700"/>
          <p14:tracePt t="16445" x="7931150" y="3140075"/>
          <p14:tracePt t="16462" x="7889875" y="3206750"/>
          <p14:tracePt t="16479" x="7877175" y="3244850"/>
          <p14:tracePt t="16496" x="7867650" y="3276600"/>
          <p14:tracePt t="16513" x="7835900" y="3317875"/>
          <p14:tracePt t="16529" x="7810500" y="3349625"/>
          <p14:tracePt t="16546" x="7791450" y="3368675"/>
          <p14:tracePt t="16563" x="7759700" y="3387725"/>
          <p14:tracePt t="16579" x="7747000" y="3419475"/>
          <p14:tracePt t="16596" x="7737475" y="3429000"/>
          <p14:tracePt t="16613" x="7718425" y="3444875"/>
          <p14:tracePt t="16629" x="7708900" y="3454400"/>
          <p14:tracePt t="16646" x="7708900" y="3470275"/>
          <p14:tracePt t="16662" x="7702550" y="3470275"/>
          <p14:tracePt t="16714" x="7702550" y="3473450"/>
          <p14:tracePt t="17035" x="7683500" y="3498850"/>
          <p14:tracePt t="17042" x="7658100" y="3549650"/>
          <p14:tracePt t="17049" x="7626350" y="3600450"/>
          <p14:tracePt t="17062" x="7559675" y="3768725"/>
          <p14:tracePt t="17079" x="7508875" y="3889375"/>
          <p14:tracePt t="17095" x="7464425" y="4010025"/>
          <p14:tracePt t="17112" x="7385050" y="4184650"/>
          <p14:tracePt t="17128" x="7334250" y="4286250"/>
          <p14:tracePt t="17145" x="7305675" y="4362450"/>
          <p14:tracePt t="17162" x="7251700" y="4470400"/>
          <p14:tracePt t="17179" x="7235825" y="4543425"/>
          <p14:tracePt t="17195" x="7223125" y="4606925"/>
          <p14:tracePt t="17212" x="7223125" y="4673600"/>
          <p14:tracePt t="17229" x="7216775" y="4702175"/>
          <p14:tracePt t="17245" x="7216775" y="4724400"/>
          <p14:tracePt t="17262" x="7216775" y="4743450"/>
          <p14:tracePt t="17278" x="7216775" y="4759325"/>
          <p14:tracePt t="17295" x="7216775" y="4781550"/>
          <p14:tracePt t="17312" x="7216775" y="4806950"/>
          <p14:tracePt t="17329" x="7216775" y="4816475"/>
          <p14:tracePt t="17345" x="7216775" y="4829175"/>
          <p14:tracePt t="17362" x="7216775" y="4841875"/>
          <p14:tracePt t="17378" x="7216775" y="4848225"/>
          <p14:tracePt t="17419" x="7223125" y="4848225"/>
          <p14:tracePt t="17426" x="7226300" y="4848225"/>
          <p14:tracePt t="17433" x="7232650" y="4848225"/>
          <p14:tracePt t="17448" x="7239000" y="4848225"/>
          <p14:tracePt t="17462" x="7248525" y="4848225"/>
          <p14:tracePt t="17478" x="7261225" y="4838700"/>
          <p14:tracePt t="17495" x="7273925" y="4829175"/>
          <p14:tracePt t="17512" x="7289800" y="4797425"/>
          <p14:tracePt t="17528" x="7299325" y="4784725"/>
          <p14:tracePt t="17545" x="7299325" y="4772025"/>
          <p14:tracePt t="17562" x="7299325" y="4756150"/>
          <p14:tracePt t="17579" x="7299325" y="4740275"/>
          <p14:tracePt t="17596" x="7292975" y="4730750"/>
          <p14:tracePt t="17612" x="7277100" y="4721225"/>
          <p14:tracePt t="17629" x="7254875" y="4711700"/>
          <p14:tracePt t="17645" x="7232650" y="4686300"/>
          <p14:tracePt t="17662" x="7188200" y="4667250"/>
          <p14:tracePt t="17678" x="7159625" y="4648200"/>
          <p14:tracePt t="17695" x="7127875" y="4629150"/>
          <p14:tracePt t="17713" x="7112000" y="4629150"/>
          <p14:tracePt t="17729" x="7102475" y="4629150"/>
          <p14:tracePt t="17746" x="7092950" y="4625975"/>
          <p14:tracePt t="17762" x="7073900" y="4625975"/>
          <p14:tracePt t="17778" x="7064375" y="4619625"/>
          <p14:tracePt t="17795" x="7054850" y="4610100"/>
          <p14:tracePt t="17812" x="7054850" y="4597400"/>
          <p14:tracePt t="17829" x="7054850" y="4581525"/>
          <p14:tracePt t="17862" x="7061200" y="4572000"/>
          <p14:tracePt t="17879" x="7070725" y="4565650"/>
          <p14:tracePt t="17895" x="7099300" y="4562475"/>
          <p14:tracePt t="17912" x="7112000" y="4556125"/>
          <p14:tracePt t="17928" x="7124700" y="4556125"/>
          <p14:tracePt t="17945" x="7153275" y="4556125"/>
          <p14:tracePt t="17962" x="7185025" y="4556125"/>
          <p14:tracePt t="17979" x="7207250" y="4556125"/>
          <p14:tracePt t="17996" x="7216775" y="4556125"/>
          <p14:tracePt t="18012" x="7232650" y="4556125"/>
          <p14:tracePt t="18029" x="7235825" y="4556125"/>
          <p14:tracePt t="18062" x="7242175" y="4556125"/>
          <p14:tracePt t="18078" x="7258050" y="4556125"/>
          <p14:tracePt t="18097" x="7270750" y="4556125"/>
          <p14:tracePt t="18113" x="7286625" y="4556125"/>
          <p14:tracePt t="18129" x="7296150" y="4556125"/>
          <p14:tracePt t="18146" x="7318375" y="4559300"/>
          <p14:tracePt t="18162" x="7327900" y="4559300"/>
          <p14:tracePt t="18178" x="7337425" y="4562475"/>
          <p14:tracePt t="18195" x="7340600" y="4562475"/>
          <p14:tracePt t="18211" x="7362825" y="4568825"/>
          <p14:tracePt t="18229" x="7378700" y="4575175"/>
          <p14:tracePt t="18246" x="7419975" y="4597400"/>
          <p14:tracePt t="18263" x="7442200" y="4597400"/>
          <p14:tracePt t="18279" x="7451725" y="4597400"/>
          <p14:tracePt t="18296" x="7470775" y="4597400"/>
          <p14:tracePt t="18362" x="7461250" y="4597400"/>
          <p14:tracePt t="18369" x="7454900" y="4597400"/>
          <p14:tracePt t="18379" x="7451725" y="4597400"/>
          <p14:tracePt t="18396" x="7429500" y="4597400"/>
          <p14:tracePt t="18412" x="7410450" y="4597400"/>
          <p14:tracePt t="18429" x="7388225" y="4597400"/>
          <p14:tracePt t="18445" x="7366000" y="4597400"/>
          <p14:tracePt t="18462" x="7350125" y="4597400"/>
          <p14:tracePt t="18478" x="7334250" y="4584700"/>
          <p14:tracePt t="18495" x="7283450" y="4546600"/>
          <p14:tracePt t="18512" x="7223125" y="4454525"/>
          <p14:tracePt t="18528" x="7143750" y="4308475"/>
          <p14:tracePt t="18546" x="7042150" y="4089400"/>
          <p14:tracePt t="18562" x="6985000" y="3892550"/>
          <p14:tracePt t="18578" x="6959600" y="3749675"/>
          <p14:tracePt t="18594" x="6931025" y="3565525"/>
          <p14:tracePt t="18612" x="6915150" y="3368675"/>
          <p14:tracePt t="18628" x="6915150" y="3295650"/>
          <p14:tracePt t="18645" x="6908800" y="3200400"/>
          <p14:tracePt t="18662" x="6908800" y="3155950"/>
          <p14:tracePt t="18679" x="6902450" y="3117850"/>
          <p14:tracePt t="18696" x="6902450" y="3086100"/>
          <p14:tracePt t="18712" x="6902450" y="3070225"/>
          <p14:tracePt t="18728" x="6902450" y="3060700"/>
          <p14:tracePt t="18745" x="6896100" y="3044825"/>
          <p14:tracePt t="18761" x="6896100" y="3025775"/>
          <p14:tracePt t="18778" x="6896100" y="3016250"/>
          <p14:tracePt t="18795" x="6896100" y="2994025"/>
          <p14:tracePt t="18811" x="6896100" y="2981325"/>
          <p14:tracePt t="18829" x="6896100" y="2968625"/>
          <p14:tracePt t="18846" x="6896100" y="2955925"/>
          <p14:tracePt t="18862" x="6896100" y="2949575"/>
          <p14:tracePt t="18879" x="6896100" y="2933700"/>
          <p14:tracePt t="18896" x="6896100" y="2924175"/>
          <p14:tracePt t="18912" x="6896100" y="2914650"/>
          <p14:tracePt t="18929" x="6896100" y="2901950"/>
          <p14:tracePt t="18946" x="6896100" y="2860675"/>
          <p14:tracePt t="18962" x="6905625" y="2835275"/>
          <p14:tracePt t="18979" x="6911975" y="2806700"/>
          <p14:tracePt t="18995" x="6911975" y="2790825"/>
          <p14:tracePt t="19012" x="6911975" y="2781300"/>
          <p14:tracePt t="19060" x="6915150" y="2781300"/>
          <p14:tracePt t="19067" x="6921500" y="2781300"/>
          <p14:tracePt t="19079" x="6931025" y="2784475"/>
          <p14:tracePt t="19095" x="6946900" y="2800350"/>
          <p14:tracePt t="19111" x="6969125" y="2809875"/>
          <p14:tracePt t="19129" x="6997700" y="2822575"/>
          <p14:tracePt t="19145" x="7054850" y="2847975"/>
          <p14:tracePt t="19161" x="7124700" y="2876550"/>
          <p14:tracePt t="19179" x="7181850" y="2914650"/>
          <p14:tracePt t="19195" x="7283450" y="2933700"/>
          <p14:tracePt t="19211" x="7321550" y="2946400"/>
          <p14:tracePt t="19228" x="7343775" y="2952750"/>
          <p14:tracePt t="19245" x="7353300" y="2952750"/>
          <p14:tracePt t="19346" x="7346950" y="2952750"/>
          <p14:tracePt t="19353" x="7340600" y="2952750"/>
          <p14:tracePt t="19362" x="7331075" y="2952750"/>
          <p14:tracePt t="19379" x="7315200" y="2952750"/>
          <p14:tracePt t="19395" x="7267575" y="2933700"/>
          <p14:tracePt t="19412" x="7229475" y="2914650"/>
          <p14:tracePt t="19429" x="7197725" y="2895600"/>
          <p14:tracePt t="19445" x="7175500" y="2886075"/>
          <p14:tracePt t="19462" x="7165975" y="2886075"/>
          <p14:tracePt t="19479" x="7150100" y="2886075"/>
          <p14:tracePt t="19496" x="7137400" y="2886075"/>
          <p14:tracePt t="19512" x="7127875" y="2879725"/>
          <p14:tracePt t="19529" x="7118350" y="2879725"/>
          <p14:tracePt t="19545" x="7112000" y="2879725"/>
          <p14:tracePt t="19561" x="7112000" y="2876550"/>
          <p14:tracePt t="19578" x="7102475" y="2876550"/>
          <p14:tracePt t="19596" x="7092950" y="2867025"/>
          <p14:tracePt t="19612" x="7080250" y="2851150"/>
          <p14:tracePt t="19629" x="7070725" y="2841625"/>
          <p14:tracePt t="19645" x="7061200" y="2825750"/>
          <p14:tracePt t="19710" x="7064375" y="2825750"/>
          <p14:tracePt t="19716" x="7067550" y="2825750"/>
          <p14:tracePt t="19729" x="7073900" y="2825750"/>
          <p14:tracePt t="19745" x="7115175" y="2835275"/>
          <p14:tracePt t="19762" x="7137400" y="2844800"/>
          <p14:tracePt t="19779" x="7146925" y="2844800"/>
          <p14:tracePt t="19795" x="7169150" y="2844800"/>
          <p14:tracePt t="19812" x="7178675" y="2860675"/>
          <p14:tracePt t="19828" x="7188200" y="2867025"/>
          <p14:tracePt t="19844" x="7200900" y="2882900"/>
          <p14:tracePt t="19861" x="7213600" y="2886075"/>
          <p14:tracePt t="19878" x="7226300" y="2886075"/>
          <p14:tracePt t="19895" x="7235825" y="2886075"/>
          <p14:tracePt t="19930" x="7229475" y="2886075"/>
          <p14:tracePt t="19945" x="7210425" y="2886075"/>
          <p14:tracePt t="19962" x="7178675" y="2882900"/>
          <p14:tracePt t="19978" x="7140575" y="2870200"/>
          <p14:tracePt t="19995" x="7108825" y="2857500"/>
          <p14:tracePt t="20012" x="7092950" y="2847975"/>
          <p14:tracePt t="20028" x="7080250" y="2847975"/>
          <p14:tracePt t="20045" x="7061200" y="2832100"/>
          <p14:tracePt t="20061" x="7029450" y="2819400"/>
          <p14:tracePt t="20078" x="7007225" y="2809875"/>
          <p14:tracePt t="20095" x="6965950" y="2784475"/>
          <p14:tracePt t="20112" x="6940550" y="2771775"/>
          <p14:tracePt t="20128" x="6931025" y="2762250"/>
          <p14:tracePt t="20145" x="6915150" y="2752725"/>
          <p14:tracePt t="20223" x="6918325" y="2752725"/>
          <p14:tracePt t="20230" x="6927850" y="2752725"/>
          <p14:tracePt t="20244" x="6937375" y="2752725"/>
          <p14:tracePt t="20261" x="6959600" y="2755900"/>
          <p14:tracePt t="20278" x="6991350" y="2768600"/>
          <p14:tracePt t="20294" x="7023100" y="2774950"/>
          <p14:tracePt t="20311" x="7048500" y="2778125"/>
          <p14:tracePt t="20329" x="7061200" y="2790825"/>
          <p14:tracePt t="20345" x="7073900" y="2800350"/>
          <p14:tracePt t="20362" x="7083425" y="2809875"/>
          <p14:tracePt t="20378" x="7099300" y="2819400"/>
          <p14:tracePt t="20395" x="7118350" y="2835275"/>
          <p14:tracePt t="20412" x="7134225" y="2851150"/>
          <p14:tracePt t="20429" x="7150100" y="2863850"/>
          <p14:tracePt t="20432" x="7156450" y="2867025"/>
          <p14:tracePt t="20446" x="7165975" y="2876550"/>
          <p14:tracePt t="20480" x="7159625" y="2876550"/>
          <p14:tracePt t="20495" x="7137400" y="2876550"/>
          <p14:tracePt t="20512" x="7105650" y="2857500"/>
          <p14:tracePt t="20528" x="7077075" y="2832100"/>
          <p14:tracePt t="20545" x="7038975" y="2806700"/>
          <p14:tracePt t="20561" x="7029450" y="2797175"/>
          <p14:tracePt t="20579" x="7010400" y="2790825"/>
          <p14:tracePt t="20595" x="7000875" y="2790825"/>
          <p14:tracePt t="20612" x="6994525" y="2790825"/>
          <p14:tracePt t="20629" x="6985000" y="2774950"/>
          <p14:tracePt t="20645" x="6985000" y="2771775"/>
          <p14:tracePt t="20661" x="6978650" y="2762250"/>
          <p14:tracePt t="20678" x="6969125" y="2752725"/>
          <p14:tracePt t="20695" x="6969125" y="2746375"/>
          <p14:tracePt t="20751" x="6975475" y="2746375"/>
          <p14:tracePt t="20759" x="6981825" y="2746375"/>
          <p14:tracePt t="20766" x="6985000" y="2749550"/>
          <p14:tracePt t="20778" x="7007225" y="2759075"/>
          <p14:tracePt t="20794" x="7038975" y="2771775"/>
          <p14:tracePt t="20811" x="7070725" y="2797175"/>
          <p14:tracePt t="20829" x="7127875" y="2828925"/>
          <p14:tracePt t="20845" x="7165975" y="2860675"/>
          <p14:tracePt t="20862" x="7197725" y="2879725"/>
          <p14:tracePt t="20879" x="7232650" y="2895600"/>
          <p14:tracePt t="20895" x="7242175" y="2905125"/>
          <p14:tracePt t="20912" x="7254875" y="2917825"/>
          <p14:tracePt t="20987" x="7251700" y="2917825"/>
          <p14:tracePt t="20994" x="7248525" y="2917825"/>
          <p14:tracePt t="21012" x="7235825" y="2917825"/>
          <p14:tracePt t="21029" x="7197725" y="2898775"/>
          <p14:tracePt t="21045" x="7172325" y="2886075"/>
          <p14:tracePt t="21062" x="7143750" y="2873375"/>
          <p14:tracePt t="21078" x="7127875" y="2854325"/>
          <p14:tracePt t="21094" x="7118350" y="2847975"/>
          <p14:tracePt t="21112" x="7102475" y="2847975"/>
          <p14:tracePt t="21129" x="7092950" y="2844800"/>
          <p14:tracePt t="21145" x="7089775" y="2844800"/>
          <p14:tracePt t="21162" x="7083425" y="2838450"/>
          <p14:tracePt t="21179" x="7073900" y="2835275"/>
          <p14:tracePt t="21195" x="7073900" y="2822575"/>
          <p14:tracePt t="21228" x="7073900" y="2819400"/>
          <p14:tracePt t="21272" x="7073900" y="2813050"/>
          <p14:tracePt t="21350" x="7080250" y="2813050"/>
          <p14:tracePt t="21357" x="7086600" y="2813050"/>
          <p14:tracePt t="21364" x="7089775" y="2816225"/>
          <p14:tracePt t="21378" x="7112000" y="2822575"/>
          <p14:tracePt t="21395" x="7121525" y="2822575"/>
          <p14:tracePt t="21411" x="7127875" y="2822575"/>
          <p14:tracePt t="21428" x="7137400" y="2825750"/>
          <p14:tracePt t="21444" x="7146925" y="2835275"/>
          <p14:tracePt t="21462" x="7150100" y="2841625"/>
          <p14:tracePt t="21464" x="7162800" y="2847975"/>
          <p14:tracePt t="21478" x="7162800" y="2851150"/>
          <p14:tracePt t="21785" x="7165975" y="2857500"/>
          <p14:tracePt t="21792" x="7175500" y="2857500"/>
          <p14:tracePt t="21799" x="7181850" y="2860675"/>
          <p14:tracePt t="21815" x="7191375" y="2867025"/>
          <p14:tracePt t="21832" x="7200900" y="2876550"/>
          <p14:tracePt t="21849" x="7216775" y="2895600"/>
          <p14:tracePt t="21862" x="7232650" y="2901950"/>
          <p14:tracePt t="21894" x="7264400" y="2917825"/>
          <p14:tracePt t="21928" x="7270750" y="2917825"/>
          <p14:tracePt t="22326" x="7299325" y="3006725"/>
          <p14:tracePt t="22333" x="7346950" y="3171825"/>
          <p14:tracePt t="22347" x="7404100" y="3359150"/>
          <p14:tracePt t="22361" x="7423150" y="3463925"/>
          <p14:tracePt t="22377" x="7486650" y="3743325"/>
          <p14:tracePt t="22394" x="7521575" y="3873500"/>
          <p14:tracePt t="22412" x="7616825" y="4165600"/>
          <p14:tracePt t="22444" x="7737475" y="4552950"/>
          <p14:tracePt t="22478" x="7867650" y="4981575"/>
          <p14:tracePt t="22498" x="7893050" y="5124450"/>
          <p14:tracePt t="22517" x="7893050" y="5175250"/>
          <p14:tracePt t="22528" x="7893050" y="5197475"/>
          <p14:tracePt t="22544" x="7893050" y="5213350"/>
          <p14:tracePt t="22562" x="7893050" y="5232400"/>
          <p14:tracePt t="22579" x="7893050" y="5248275"/>
          <p14:tracePt t="22595" x="7893050" y="5264150"/>
          <p14:tracePt t="22612" x="7893050" y="5283200"/>
          <p14:tracePt t="22628" x="7893050" y="5292725"/>
          <p14:tracePt t="22645" x="7893050" y="5299075"/>
          <p14:tracePt t="23035" x="7877175" y="5314950"/>
          <p14:tracePt t="23042" x="7858125" y="5327650"/>
          <p14:tracePt t="23049" x="7845425" y="5340350"/>
          <p14:tracePt t="23062" x="7813675" y="5372100"/>
          <p14:tracePt t="23078" x="7804150" y="5387975"/>
          <p14:tracePt t="23112" x="7753350" y="5483225"/>
          <p14:tracePt t="23144" x="7721600" y="5568950"/>
          <p14:tracePt t="23162" x="7696200" y="5610225"/>
          <p14:tracePt t="23178" x="7686675" y="5619750"/>
          <p14:tracePt t="23195" x="7677150" y="5629275"/>
          <p14:tracePt t="23212" x="7658100" y="5645150"/>
          <p14:tracePt t="23227" x="7648575" y="5661025"/>
          <p14:tracePt t="23244" x="7632700" y="5670550"/>
          <p14:tracePt t="23261" x="7588250" y="5689600"/>
          <p14:tracePt t="23277" x="7566025" y="5702300"/>
          <p14:tracePt t="23294" x="7534275" y="5718175"/>
          <p14:tracePt t="23311" x="7512050" y="5734050"/>
          <p14:tracePt t="23328" x="7502525" y="5734050"/>
          <p14:tracePt t="23345" x="7489825" y="5734050"/>
          <p14:tracePt t="23362" x="7473950" y="5740400"/>
          <p14:tracePt t="23378" x="7467600" y="5740400"/>
          <p14:tracePt t="23395" x="7458075" y="5743575"/>
          <p14:tracePt t="23411" x="7439025" y="5749925"/>
          <p14:tracePt t="23428" x="7429500" y="5749925"/>
          <p14:tracePt t="23445" x="7419975" y="5749925"/>
          <p14:tracePt t="23462" x="7413625" y="5749925"/>
          <p14:tracePt t="23478" x="7413625" y="5756275"/>
          <p14:tracePt t="23495" x="7410450" y="5756275"/>
          <p14:tracePt t="23511" x="7400925" y="5775325"/>
          <p14:tracePt t="23528" x="7385050" y="5784850"/>
          <p14:tracePt t="23544" x="7375525" y="5794375"/>
          <p14:tracePt t="23561" x="7362825" y="5810250"/>
          <p14:tracePt t="23578" x="7362825" y="5819775"/>
          <p14:tracePt t="23612" x="7350125" y="5819775"/>
          <p14:tracePt t="23628" x="7340600" y="5819775"/>
          <p14:tracePt t="23644" x="7334250" y="5819775"/>
          <p14:tracePt t="23719" x="7331075" y="5819775"/>
          <p14:tracePt t="23726" x="7324725" y="5819775"/>
          <p14:tracePt t="23734" x="7318375" y="5819775"/>
          <p14:tracePt t="23745" x="7315200" y="5819775"/>
          <p14:tracePt t="23762" x="7299325" y="5819775"/>
          <p14:tracePt t="23778" x="7286625" y="5819775"/>
          <p14:tracePt t="23794" x="7273925" y="5819775"/>
          <p14:tracePt t="23862" x="7273925" y="5813425"/>
          <p14:tracePt t="23876" x="7273925" y="5807075"/>
          <p14:tracePt t="23911" x="7273925" y="5803900"/>
          <p14:tracePt t="23940" x="7270750" y="5803900"/>
          <p14:tracePt t="24190" x="7277100" y="5803900"/>
          <p14:tracePt t="24196" x="7283450" y="5803900"/>
          <p14:tracePt t="24211" x="7286625" y="5803900"/>
          <p14:tracePt t="24228" x="7302500" y="5803900"/>
          <p14:tracePt t="24244" x="7312025" y="5803900"/>
          <p14:tracePt t="24261" x="7327900" y="5803900"/>
          <p14:tracePt t="24278" x="7337425" y="5803900"/>
          <p14:tracePt t="24311" x="7356475" y="5803900"/>
          <p14:tracePt t="24344" x="7372350" y="5803900"/>
          <p14:tracePt t="24361" x="7381875" y="5803900"/>
          <p14:tracePt t="24432" x="7378700" y="5803900"/>
          <p14:tracePt t="24439" x="7375525" y="5803900"/>
          <p14:tracePt t="24447" x="7369175" y="5803900"/>
          <p14:tracePt t="24461" x="7334250" y="5803900"/>
          <p14:tracePt t="24478" x="7283450" y="5803900"/>
          <p14:tracePt t="24495" x="7188200" y="5803900"/>
          <p14:tracePt t="24511" x="7137400" y="5803900"/>
          <p14:tracePt t="24528" x="7099300" y="5803900"/>
          <p14:tracePt t="24546" x="6997700" y="5803900"/>
          <p14:tracePt t="24561" x="6911975" y="5794375"/>
          <p14:tracePt t="24578" x="6819900" y="5788025"/>
          <p14:tracePt t="24595" x="6711950" y="5788025"/>
          <p14:tracePt t="24611" x="6657975" y="5788025"/>
          <p14:tracePt t="24628" x="6623050" y="5788025"/>
          <p14:tracePt t="24644" x="6600825" y="5788025"/>
          <p14:tracePt t="24661" x="6559550" y="5788025"/>
          <p14:tracePt t="24678" x="6537325" y="5788025"/>
          <p14:tracePt t="24695" x="6496050" y="5768975"/>
          <p14:tracePt t="24712" x="6457950" y="5762625"/>
          <p14:tracePt t="24728" x="6435725" y="5762625"/>
          <p14:tracePt t="24745" x="6410325" y="5762625"/>
          <p14:tracePt t="24761" x="6394450" y="5762625"/>
          <p14:tracePt t="24778" x="6384925" y="5762625"/>
          <p14:tracePt t="24795" x="6369050" y="5762625"/>
          <p14:tracePt t="24811" x="6359525" y="5762625"/>
          <p14:tracePt t="24828" x="6346825" y="5762625"/>
          <p14:tracePt t="24845" x="6330950" y="5762625"/>
          <p14:tracePt t="24877" x="6324600" y="5762625"/>
          <p14:tracePt t="24982" x="6324600" y="5765800"/>
          <p14:tracePt t="25024" x="6324600" y="5768975"/>
          <p14:tracePt t="25345" x="6334125" y="5768975"/>
          <p14:tracePt t="25352" x="6346825" y="5756275"/>
          <p14:tracePt t="25364" x="6365875" y="5749925"/>
          <p14:tracePt t="25381" x="6391275" y="5734050"/>
          <p14:tracePt t="25394" x="6413500" y="5721350"/>
          <p14:tracePt t="25411" x="6435725" y="5711825"/>
          <p14:tracePt t="25428" x="6473825" y="5692775"/>
          <p14:tracePt t="25461" x="6569075" y="5673725"/>
          <p14:tracePt t="25495" x="6613525" y="5673725"/>
          <p14:tracePt t="25512" x="6623050" y="5673725"/>
          <p14:tracePt t="25528" x="6632575" y="5673725"/>
          <p14:tracePt t="25561" x="6635750" y="5673725"/>
          <p14:tracePt t="25578" x="6635750" y="5667375"/>
          <p14:tracePt t="25596" x="6635750" y="5664200"/>
          <p14:tracePt t="25611" x="6635750" y="5657850"/>
          <p14:tracePt t="25628" x="6635750" y="5641975"/>
          <p14:tracePt t="25661" x="6635750" y="5638800"/>
          <p14:tracePt t="25678" x="6629400" y="5632450"/>
          <p14:tracePt t="25694" x="6616700" y="5622925"/>
          <p14:tracePt t="25712" x="6610350" y="5613400"/>
          <p14:tracePt t="25728" x="6607175" y="5603875"/>
          <p14:tracePt t="25745" x="6584950" y="5581650"/>
          <p14:tracePt t="25761" x="6575425" y="5578475"/>
          <p14:tracePt t="25778" x="6562725" y="5572125"/>
          <p14:tracePt t="25794" x="6550025" y="5572125"/>
          <p14:tracePt t="25811" x="6534150" y="5572125"/>
          <p14:tracePt t="25828" x="6524625" y="5568950"/>
          <p14:tracePt t="25844" x="6505575" y="5568950"/>
          <p14:tracePt t="25861" x="6473825" y="5562600"/>
          <p14:tracePt t="25878" x="6451600" y="5556250"/>
          <p14:tracePt t="25894" x="6410325" y="5530850"/>
          <p14:tracePt t="25911" x="6384925" y="5521325"/>
          <p14:tracePt t="25928" x="6356350" y="5508625"/>
          <p14:tracePt t="25944" x="6327775" y="5495925"/>
          <p14:tracePt t="25961" x="6299200" y="5495925"/>
          <p14:tracePt t="25978" x="6276975" y="5495925"/>
          <p14:tracePt t="25995" x="6235700" y="5495925"/>
          <p14:tracePt t="26012" x="6207125" y="5495925"/>
          <p14:tracePt t="26028" x="6178550" y="5495925"/>
          <p14:tracePt t="26032" x="6165850" y="5495925"/>
          <p14:tracePt t="26045" x="6143625" y="5495925"/>
          <p14:tracePt t="26061" x="6115050" y="5495925"/>
          <p14:tracePt t="26077" x="6092825" y="5495925"/>
          <p14:tracePt t="26094" x="6051550" y="5495925"/>
          <p14:tracePt t="26111" x="6029325" y="5489575"/>
          <p14:tracePt t="26127" x="6000750" y="5489575"/>
          <p14:tracePt t="26144" x="5981700" y="5489575"/>
          <p14:tracePt t="26161" x="5965825" y="5489575"/>
          <p14:tracePt t="26178" x="5949950" y="5489575"/>
          <p14:tracePt t="26194" x="5930900" y="5489575"/>
          <p14:tracePt t="26211" x="5908675" y="5489575"/>
          <p14:tracePt t="26227" x="5892800" y="5489575"/>
          <p14:tracePt t="26245" x="5873750" y="5489575"/>
          <p14:tracePt t="26261" x="5857875" y="5489575"/>
          <p14:tracePt t="26278" x="5848350" y="5489575"/>
          <p14:tracePt t="26294" x="5832475" y="5489575"/>
          <p14:tracePt t="26311" x="5822950" y="5492750"/>
          <p14:tracePt t="26328" x="5807075" y="5502275"/>
          <p14:tracePt t="26344" x="5794375" y="5518150"/>
          <p14:tracePt t="26361" x="5784850" y="5527675"/>
          <p14:tracePt t="26377" x="5772150" y="5543550"/>
          <p14:tracePt t="26394" x="5753100" y="5556250"/>
          <p14:tracePt t="26411" x="5753100" y="5565775"/>
          <p14:tracePt t="26428" x="5753100" y="5575300"/>
          <p14:tracePt t="26444" x="5753100" y="5597525"/>
          <p14:tracePt t="26461" x="5753100" y="5607050"/>
          <p14:tracePt t="26477" x="5753100" y="5616575"/>
          <p14:tracePt t="26494" x="5753100" y="5654675"/>
          <p14:tracePt t="26511" x="5753100" y="5676900"/>
          <p14:tracePt t="26529" x="5753100" y="5718175"/>
          <p14:tracePt t="26545" x="5753100" y="5734050"/>
          <p14:tracePt t="26562" x="5753100" y="5756275"/>
          <p14:tracePt t="26579" x="5768975" y="5768975"/>
          <p14:tracePt t="26594" x="5775325" y="5784850"/>
          <p14:tracePt t="26611" x="5781675" y="5800725"/>
          <p14:tracePt t="26627" x="5784850" y="5810250"/>
          <p14:tracePt t="26644" x="5794375" y="5826125"/>
          <p14:tracePt t="26661" x="5800725" y="5835650"/>
          <p14:tracePt t="26678" x="5807075" y="5851525"/>
          <p14:tracePt t="26695" x="5822950" y="5867400"/>
          <p14:tracePt t="26711" x="5826125" y="5876925"/>
          <p14:tracePt t="26728" x="5835650" y="5889625"/>
          <p14:tracePt t="26744" x="5835650" y="5905500"/>
          <p14:tracePt t="26760" x="5842000" y="5915025"/>
          <p14:tracePt t="26778" x="5845175" y="5943600"/>
          <p14:tracePt t="26795" x="5851525" y="5962650"/>
          <p14:tracePt t="26811" x="5861050" y="5978525"/>
          <p14:tracePt t="26829" x="5883275" y="5994400"/>
          <p14:tracePt t="26845" x="5905500" y="6019800"/>
          <p14:tracePt t="26861" x="5937250" y="6029325"/>
          <p14:tracePt t="26878" x="5972175" y="6048375"/>
          <p14:tracePt t="26894" x="5991225" y="6048375"/>
          <p14:tracePt t="27314" x="6003925" y="6061075"/>
          <p14:tracePt t="27321" x="6016625" y="6073775"/>
          <p14:tracePt t="27331" x="6026150" y="6086475"/>
          <p14:tracePt t="27347" x="6057900" y="6108700"/>
          <p14:tracePt t="27365" x="6092825" y="6127750"/>
          <p14:tracePt t="27381" x="6130925" y="6140450"/>
          <p14:tracePt t="27394" x="6184900" y="6159500"/>
          <p14:tracePt t="27428" x="6280150" y="6197600"/>
          <p14:tracePt t="27461" x="6311900" y="6219825"/>
          <p14:tracePt t="27478" x="6327775" y="6229350"/>
          <p14:tracePt t="27494" x="6337300" y="6235700"/>
          <p14:tracePt t="27511" x="6346825" y="6238875"/>
          <p14:tracePt t="27528" x="6388100" y="6257925"/>
          <p14:tracePt t="27544" x="6426200" y="6270625"/>
          <p14:tracePt t="27561" x="6442075" y="6270625"/>
          <p14:tracePt t="27578" x="6454775" y="6270625"/>
          <p14:tracePt t="27594" x="6461125" y="6270625"/>
          <p14:tracePt t="27611" x="6470650" y="6270625"/>
          <p14:tracePt t="27628" x="6480175" y="6267450"/>
          <p14:tracePt t="27644" x="6489700" y="6257925"/>
          <p14:tracePt t="27661" x="6499225" y="6251575"/>
          <p14:tracePt t="27678" x="6521450" y="6248400"/>
          <p14:tracePt t="27694" x="6530975" y="6242050"/>
          <p14:tracePt t="27711" x="6540500" y="6242050"/>
          <p14:tracePt t="27727" x="6540500" y="6226175"/>
          <p14:tracePt t="27744" x="6540500" y="6216650"/>
          <p14:tracePt t="27761" x="6540500" y="6207125"/>
          <p14:tracePt t="27777" x="6550025" y="6194425"/>
          <p14:tracePt t="27794" x="6556375" y="6172200"/>
          <p14:tracePt t="27811" x="6559550" y="6156325"/>
          <p14:tracePt t="27828" x="6572250" y="6134100"/>
          <p14:tracePt t="27845" x="6572250" y="6118225"/>
          <p14:tracePt t="27861" x="6572250" y="6108700"/>
          <p14:tracePt t="27878" x="6572250" y="6096000"/>
          <p14:tracePt t="27894" x="6572250" y="6086475"/>
          <p14:tracePt t="27911" x="6572250" y="6076950"/>
          <p14:tracePt t="27928" x="6572250" y="6061075"/>
          <p14:tracePt t="27944" x="6578600" y="6051550"/>
          <p14:tracePt t="27961" x="6578600" y="6035675"/>
          <p14:tracePt t="27978" x="6578600" y="6019800"/>
          <p14:tracePt t="27994" x="6578600" y="6010275"/>
          <p14:tracePt t="28011" x="6578600" y="6000750"/>
          <p14:tracePt t="28027" x="6562725" y="5975350"/>
          <p14:tracePt t="28044" x="6562725" y="5962650"/>
          <p14:tracePt t="28061" x="6559550" y="5953125"/>
          <p14:tracePt t="28063" x="6559550" y="5949950"/>
          <p14:tracePt t="28077" x="6559550" y="5940425"/>
          <p14:tracePt t="28094" x="6559550" y="5924550"/>
          <p14:tracePt t="28111" x="6559550" y="5915025"/>
          <p14:tracePt t="28127" x="6553200" y="5899150"/>
          <p14:tracePt t="28144" x="6543675" y="5876925"/>
          <p14:tracePt t="28161" x="6537325" y="5854700"/>
          <p14:tracePt t="28178" x="6537325" y="5816600"/>
          <p14:tracePt t="28195" x="6537325" y="5794375"/>
          <p14:tracePt t="28211" x="6537325" y="5765800"/>
          <p14:tracePt t="28227" x="6537325" y="5743575"/>
          <p14:tracePt t="28244" x="6537325" y="5734050"/>
          <p14:tracePt t="28261" x="6537325" y="5724525"/>
          <p14:tracePt t="28277" x="6521450" y="5724525"/>
          <p14:tracePt t="28294" x="6505575" y="5705475"/>
          <p14:tracePt t="28311" x="6496050" y="5705475"/>
          <p14:tracePt t="28327" x="6486525" y="5695950"/>
          <p14:tracePt t="28344" x="6486525" y="5692775"/>
          <p14:tracePt t="28360" x="6486525" y="5686425"/>
          <p14:tracePt t="28377" x="6486525" y="5676900"/>
          <p14:tracePt t="28394" x="6477000" y="5673725"/>
          <p14:tracePt t="28411" x="6470650" y="5667375"/>
          <p14:tracePt t="28428" x="6454775" y="5648325"/>
          <p14:tracePt t="28444" x="6445250" y="5638800"/>
          <p14:tracePt t="28461" x="6445250" y="5629275"/>
          <p14:tracePt t="28478" x="6445250" y="5607050"/>
          <p14:tracePt t="28494" x="6445250" y="5597525"/>
          <p14:tracePt t="28511" x="6435725" y="5588000"/>
          <p14:tracePt t="28528" x="6426200" y="5572125"/>
          <p14:tracePt t="28544" x="6410325" y="5556250"/>
          <p14:tracePt t="28561" x="6400800" y="5546725"/>
          <p14:tracePt t="28577" x="6384925" y="5543550"/>
          <p14:tracePt t="28594" x="6375400" y="5537200"/>
          <p14:tracePt t="28612" x="6359525" y="5534025"/>
          <p14:tracePt t="28627" x="6346825" y="5518150"/>
          <p14:tracePt t="28644" x="6330950" y="5502275"/>
          <p14:tracePt t="28661" x="6299200" y="5489575"/>
          <p14:tracePt t="28677" x="6242050" y="5476875"/>
          <p14:tracePt t="28695" x="6213475" y="5476875"/>
          <p14:tracePt t="28712" x="6172200" y="5476875"/>
          <p14:tracePt t="28728" x="6162675" y="5476875"/>
          <p14:tracePt t="28745" x="6153150" y="5476875"/>
          <p14:tracePt t="28762" x="6140450" y="5476875"/>
          <p14:tracePt t="28778" x="6124575" y="5476875"/>
          <p14:tracePt t="28794" x="6115050" y="5476875"/>
          <p14:tracePt t="28811" x="6105525" y="5476875"/>
          <p14:tracePt t="29192" x="6115050" y="5438775"/>
          <p14:tracePt t="29199" x="6130925" y="5378450"/>
          <p14:tracePt t="29211" x="6146800" y="5305425"/>
          <p14:tracePt t="29228" x="6146800" y="5245100"/>
          <p14:tracePt t="29244" x="6146800" y="5149850"/>
          <p14:tracePt t="29261" x="6140450" y="5010150"/>
          <p14:tracePt t="29293" x="6092825" y="4803775"/>
          <p14:tracePt t="29328" x="6000750" y="4533900"/>
          <p14:tracePt t="29344" x="5984875" y="4476750"/>
          <p14:tracePt t="29361" x="5969000" y="4435475"/>
          <p14:tracePt t="29377" x="5953125" y="4419600"/>
          <p14:tracePt t="29394" x="5940425" y="4391025"/>
          <p14:tracePt t="29411" x="5921375" y="4352925"/>
          <p14:tracePt t="29428" x="5908675" y="4324350"/>
          <p14:tracePt t="29444" x="5892800" y="4305300"/>
          <p14:tracePt t="29461" x="5876925" y="4292600"/>
          <p14:tracePt t="29477" x="5867400" y="4292600"/>
          <p14:tracePt t="29494" x="5857875" y="4292600"/>
          <p14:tracePt t="29512" x="5838825" y="4292600"/>
          <p14:tracePt t="29528" x="5829300" y="4292600"/>
          <p14:tracePt t="29545" x="5807075" y="4286250"/>
          <p14:tracePt t="29561" x="5772150" y="4264025"/>
          <p14:tracePt t="29578" x="5762625" y="4254500"/>
          <p14:tracePt t="29594" x="5753100" y="4241800"/>
          <p14:tracePt t="29611" x="5730875" y="4222750"/>
          <p14:tracePt t="29627" x="5708650" y="4210050"/>
          <p14:tracePt t="29648" x="5651500" y="4191000"/>
          <p14:tracePt t="29661" x="5603875" y="4178300"/>
          <p14:tracePt t="29677" x="5568950" y="4178300"/>
          <p14:tracePt t="29694" x="5530850" y="4171950"/>
          <p14:tracePt t="29711" x="5483225" y="4152900"/>
          <p14:tracePt t="29728" x="5445125" y="4140200"/>
          <p14:tracePt t="29744" x="5381625" y="4127500"/>
          <p14:tracePt t="29760" x="5292725" y="4105275"/>
          <p14:tracePt t="29777" x="5226050" y="4083050"/>
          <p14:tracePt t="29793" x="5172075" y="4070350"/>
          <p14:tracePt t="29810" x="5121275" y="4057650"/>
          <p14:tracePt t="29827" x="5111750" y="4057650"/>
          <p14:tracePt t="29843" x="5102225" y="4057650"/>
          <p14:tracePt t="29860" x="5083175" y="4057650"/>
          <p14:tracePt t="29877" x="5073650" y="4057650"/>
          <p14:tracePt t="29893" x="5064125" y="4057650"/>
          <p14:tracePt t="29910" x="5048250" y="4051300"/>
          <p14:tracePt t="29926" x="5032375" y="4051300"/>
          <p14:tracePt t="29943" x="5022850" y="4041775"/>
          <p14:tracePt t="29960" x="5019675" y="403225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/>
          <p:cNvSpPr>
            <a:spLocks noChangeArrowheads="1"/>
          </p:cNvSpPr>
          <p:nvPr/>
        </p:nvSpPr>
        <p:spPr bwMode="auto">
          <a:xfrm>
            <a:off x="971550" y="0"/>
            <a:ext cx="1917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800080"/>
                </a:solidFill>
              </a:rPr>
              <a:t>* par les animaux</a:t>
            </a:r>
          </a:p>
        </p:txBody>
      </p:sp>
      <p:sp>
        <p:nvSpPr>
          <p:cNvPr id="74755" name="Rectangle 5"/>
          <p:cNvSpPr>
            <a:spLocks noChangeArrowheads="1"/>
          </p:cNvSpPr>
          <p:nvPr/>
        </p:nvSpPr>
        <p:spPr bwMode="auto">
          <a:xfrm>
            <a:off x="1619250" y="620713"/>
            <a:ext cx="3781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+ transport externe (par accrochage)</a:t>
            </a:r>
          </a:p>
        </p:txBody>
      </p:sp>
      <p:pic>
        <p:nvPicPr>
          <p:cNvPr id="7475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7043" y="1259682"/>
            <a:ext cx="30972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9" descr="Emex_spinosa_02-f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981075"/>
            <a:ext cx="3995737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Text Box 10"/>
          <p:cNvSpPr txBox="1">
            <a:spLocks noChangeArrowheads="1"/>
          </p:cNvSpPr>
          <p:nvPr/>
        </p:nvSpPr>
        <p:spPr bwMode="auto">
          <a:xfrm>
            <a:off x="1403350" y="5084763"/>
            <a:ext cx="1301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 i="1"/>
              <a:t>Galium. sp</a:t>
            </a:r>
            <a:r>
              <a:rPr lang="fr-FR" altLang="fr-FR"/>
              <a:t> </a:t>
            </a:r>
          </a:p>
        </p:txBody>
      </p:sp>
      <p:sp>
        <p:nvSpPr>
          <p:cNvPr id="74759" name="Text Box 11"/>
          <p:cNvSpPr txBox="1">
            <a:spLocks noChangeArrowheads="1"/>
          </p:cNvSpPr>
          <p:nvPr/>
        </p:nvSpPr>
        <p:spPr bwMode="auto">
          <a:xfrm>
            <a:off x="6227763" y="3644900"/>
            <a:ext cx="149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 i="1"/>
              <a:t>Emex spinosa</a:t>
            </a:r>
          </a:p>
        </p:txBody>
      </p:sp>
      <p:pic>
        <p:nvPicPr>
          <p:cNvPr id="74760" name="Picture 13" descr="64929_580_36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171950"/>
            <a:ext cx="3582988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06"/>
    </mc:Choice>
    <mc:Fallback xmlns="">
      <p:transition spd="slow" advTm="14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25" x="6553200" y="3060700"/>
          <p14:tracePt t="1732" x="6470650" y="3098800"/>
          <p14:tracePt t="1739" x="6375400" y="3146425"/>
          <p14:tracePt t="1750" x="6280150" y="3184525"/>
          <p14:tracePt t="1767" x="5908675" y="3340100"/>
          <p14:tracePt t="1792" x="5353050" y="3540125"/>
          <p14:tracePt t="1819" x="4514850" y="3844925"/>
          <p14:tracePt t="1852" x="3683000" y="4222750"/>
          <p14:tracePt t="1925" x="3095625" y="4711700"/>
          <p14:tracePt t="1977" x="3057525" y="4975225"/>
          <p14:tracePt t="2050" x="3616325" y="5064125"/>
          <p14:tracePt t="2067" x="3867150" y="4981575"/>
          <p14:tracePt t="2085" x="4044950" y="4918075"/>
          <p14:tracePt t="2102" x="4229100" y="4829175"/>
          <p14:tracePt t="2117" x="4330700" y="4762500"/>
          <p14:tracePt t="2133" x="4413250" y="4705350"/>
          <p14:tracePt t="2150" x="4486275" y="4641850"/>
          <p14:tracePt t="2168" x="4556125" y="4540250"/>
          <p14:tracePt t="2184" x="4591050" y="4473575"/>
          <p14:tracePt t="2201" x="4600575" y="4343400"/>
          <p14:tracePt t="2217" x="4572000" y="4254500"/>
          <p14:tracePt t="2237" x="4483100" y="4143375"/>
          <p14:tracePt t="2250" x="4448175" y="4102100"/>
          <p14:tracePt t="2267" x="4324350" y="4000500"/>
          <p14:tracePt t="2283" x="4210050" y="3930650"/>
          <p14:tracePt t="2300" x="4098925" y="3879850"/>
          <p14:tracePt t="2318" x="3952875" y="3838575"/>
          <p14:tracePt t="2335" x="3857625" y="3832225"/>
          <p14:tracePt t="2352" x="3714750" y="3851275"/>
          <p14:tracePt t="2368" x="3622675" y="3892550"/>
          <p14:tracePt t="2440" x="3279775" y="4270375"/>
          <p14:tracePt t="2537" x="2806700" y="4762500"/>
          <p14:tracePt t="2633" x="2600325" y="5026025"/>
          <p14:tracePt t="2924" x="2540000" y="5026025"/>
          <p14:tracePt t="2931" x="2457450" y="5035550"/>
          <p14:tracePt t="2938" x="2378075" y="5045075"/>
          <p14:tracePt t="2951" x="2257425" y="5070475"/>
          <p14:tracePt t="2968" x="2124075" y="5121275"/>
          <p14:tracePt t="2985" x="1981200" y="5175250"/>
          <p14:tracePt t="3001" x="1828800" y="5260975"/>
          <p14:tracePt t="3033" x="1644650" y="5378450"/>
          <p14:tracePt t="3067" x="1546225" y="5445125"/>
          <p14:tracePt t="3084" x="1527175" y="5454650"/>
          <p14:tracePt t="3088" x="1517650" y="5461000"/>
          <p14:tracePt t="3101" x="1508125" y="5470525"/>
          <p14:tracePt t="3117" x="1498600" y="5480050"/>
          <p14:tracePt t="3134" x="1489075" y="5489575"/>
          <p14:tracePt t="3150" x="1479550" y="5495925"/>
          <p14:tracePt t="3272" x="1485900" y="5495925"/>
          <p14:tracePt t="3279" x="1489075" y="5495925"/>
          <p14:tracePt t="3286" x="1495425" y="5499100"/>
          <p14:tracePt t="3300" x="1530350" y="5505450"/>
          <p14:tracePt t="3316" x="1568450" y="5511800"/>
          <p14:tracePt t="3333" x="1619250" y="5518150"/>
          <p14:tracePt t="3350" x="1758950" y="5534025"/>
          <p14:tracePt t="3366" x="1841500" y="5534025"/>
          <p14:tracePt t="3384" x="1911350" y="5534025"/>
          <p14:tracePt t="3401" x="1974850" y="5534025"/>
          <p14:tracePt t="3416" x="1997075" y="5534025"/>
          <p14:tracePt t="3434" x="2019300" y="5534025"/>
          <p14:tracePt t="3451" x="2032000" y="5534025"/>
          <p14:tracePt t="3467" x="2038350" y="5527675"/>
          <p14:tracePt t="3484" x="2041525" y="5486400"/>
          <p14:tracePt t="3501" x="2032000" y="5378450"/>
          <p14:tracePt t="3522" x="1981200" y="5232400"/>
          <p14:tracePt t="3534" x="1955800" y="5168900"/>
          <p14:tracePt t="3550" x="1847850" y="4962525"/>
          <p14:tracePt t="3567" x="1765300" y="4816475"/>
          <p14:tracePt t="3584" x="1701800" y="4670425"/>
          <p14:tracePt t="3586" x="1663700" y="4575175"/>
          <p14:tracePt t="3600" x="1609725" y="4422775"/>
          <p14:tracePt t="3675" x="1400175" y="3813175"/>
          <p14:tracePt t="3773" x="1276350" y="3384550"/>
          <p14:tracePt t="3940" x="1346200" y="2933700"/>
          <p14:tracePt t="4099" x="1768475" y="2682875"/>
          <p14:tracePt t="4249" x="2581275" y="3013075"/>
          <p14:tracePt t="4405" x="2670175" y="3111500"/>
          <p14:tracePt t="4505" x="2727325" y="3136900"/>
          <p14:tracePt t="4943" x="2698750" y="3105150"/>
          <p14:tracePt t="5025" x="2365375" y="2600325"/>
          <p14:tracePt t="5125" x="2232025" y="2333625"/>
          <p14:tracePt t="5127" x="2228850" y="2327275"/>
          <p14:tracePt t="5231" x="2143125" y="2216150"/>
          <p14:tracePt t="5390" x="1873250" y="2012950"/>
          <p14:tracePt t="5441" x="1816100" y="1981200"/>
          <p14:tracePt t="5582" x="1812925" y="1981200"/>
          <p14:tracePt t="5648" x="1822450" y="1981200"/>
          <p14:tracePt t="5701" x="1857375" y="1987550"/>
          <p14:tracePt t="5751" x="1914525" y="2028825"/>
          <p14:tracePt t="5812" x="2035175" y="2095500"/>
          <p14:tracePt t="5863" x="2133600" y="2178050"/>
          <p14:tracePt t="5914" x="2181225" y="2219325"/>
          <p14:tracePt t="5964" x="2187575" y="2228850"/>
          <p14:tracePt t="6015" x="2190750" y="2235200"/>
          <p14:tracePt t="7047" x="2244725" y="2235200"/>
          <p14:tracePt t="7132" x="3298825" y="2400300"/>
          <p14:tracePt t="7233" x="4908550" y="2800350"/>
          <p14:tracePt t="7335" x="5826125" y="3124200"/>
          <p14:tracePt t="7391" x="6127750" y="3321050"/>
          <p14:tracePt t="7408" x="6216650" y="3390900"/>
          <p14:tracePt t="7435" x="6286500" y="3460750"/>
          <p14:tracePt t="7467" x="6438900" y="3590925"/>
          <p14:tracePt t="7484" x="6508750" y="3644900"/>
          <p14:tracePt t="7500" x="6591300" y="3692525"/>
          <p14:tracePt t="7516" x="6689725" y="3762375"/>
          <p14:tracePt t="7533" x="6746875" y="3797300"/>
          <p14:tracePt t="7550" x="6807200" y="3825875"/>
          <p14:tracePt t="7567" x="6870700" y="3844925"/>
          <p14:tracePt t="7584" x="6905625" y="3857625"/>
          <p14:tracePt t="7602" x="6956425" y="3848100"/>
          <p14:tracePt t="7617" x="6985000" y="3835400"/>
          <p14:tracePt t="7633" x="7010400" y="3810000"/>
          <p14:tracePt t="7650" x="7045325" y="3756025"/>
          <p14:tracePt t="7667" x="7073900" y="3663950"/>
          <p14:tracePt t="7683" x="7089775" y="3600450"/>
          <p14:tracePt t="7700" x="7102475" y="3533775"/>
          <p14:tracePt t="7717" x="7102475" y="3457575"/>
          <p14:tracePt t="7733" x="7102475" y="3413125"/>
          <p14:tracePt t="7751" x="7089775" y="3362325"/>
          <p14:tracePt t="7767" x="7077075" y="3340100"/>
          <p14:tracePt t="7783" x="7064375" y="3302000"/>
          <p14:tracePt t="7801" x="7010400" y="3232150"/>
          <p14:tracePt t="7817" x="6950075" y="3187700"/>
          <p14:tracePt t="7834" x="6877050" y="3133725"/>
          <p14:tracePt t="7851" x="6765925" y="3054350"/>
          <p14:tracePt t="7867" x="6686550" y="3006725"/>
          <p14:tracePt t="7884" x="6610350" y="2974975"/>
          <p14:tracePt t="7900" x="6502400" y="2924175"/>
          <p14:tracePt t="7916" x="6423025" y="2882900"/>
          <p14:tracePt t="7933" x="6311900" y="2822575"/>
          <p14:tracePt t="7950" x="6197600" y="2762250"/>
          <p14:tracePt t="7967" x="6048375" y="2701925"/>
          <p14:tracePt t="7984" x="5978525" y="2667000"/>
          <p14:tracePt t="8000" x="5905500" y="2632075"/>
          <p14:tracePt t="8017" x="5851525" y="2603500"/>
          <p14:tracePt t="8033" x="5813425" y="2590800"/>
          <p14:tracePt t="8050" x="5749925" y="2571750"/>
          <p14:tracePt t="8067" x="5718175" y="2559050"/>
          <p14:tracePt t="8083" x="5695950" y="2559050"/>
          <p14:tracePt t="8100" x="5670550" y="2559050"/>
          <p14:tracePt t="8117" x="5661025" y="2559050"/>
          <p14:tracePt t="8134" x="5654675" y="2559050"/>
          <p14:tracePt t="8167" x="5667375" y="2559050"/>
          <p14:tracePt t="8183" x="5705475" y="2568575"/>
          <p14:tracePt t="8200" x="5778500" y="2597150"/>
          <p14:tracePt t="8217" x="5838825" y="2632075"/>
          <p14:tracePt t="8233" x="5892800" y="2660650"/>
          <p14:tracePt t="8250" x="5991225" y="2714625"/>
          <p14:tracePt t="8266" x="6076950" y="2746375"/>
          <p14:tracePt t="8284" x="6146800" y="2784475"/>
          <p14:tracePt t="8301" x="6229350" y="2803525"/>
          <p14:tracePt t="8317" x="6261100" y="2816225"/>
          <p14:tracePt t="8333" x="6270625" y="2819400"/>
          <p14:tracePt t="8350" x="6283325" y="2819400"/>
          <p14:tracePt t="8430" x="6276975" y="2819400"/>
          <p14:tracePt t="8437" x="6273800" y="2819400"/>
          <p14:tracePt t="8450" x="6264275" y="2819400"/>
          <p14:tracePt t="8466" x="6248400" y="2813050"/>
          <p14:tracePt t="8666" x="6280150" y="2825750"/>
          <p14:tracePt t="8673" x="6330950" y="2851150"/>
          <p14:tracePt t="8683" x="6381750" y="2867025"/>
          <p14:tracePt t="8701" x="6483350" y="2895600"/>
          <p14:tracePt t="8717" x="6546850" y="2917825"/>
          <p14:tracePt t="8733" x="6600825" y="2930525"/>
          <p14:tracePt t="8750" x="6642100" y="2936875"/>
          <p14:tracePt t="8766" x="6657975" y="2936875"/>
          <p14:tracePt t="8784" x="6667500" y="2936875"/>
          <p14:tracePt t="8799" x="6677025" y="2936875"/>
          <p14:tracePt t="8878" x="6677025" y="2933700"/>
          <p14:tracePt t="8886" x="6677025" y="2930525"/>
          <p14:tracePt t="8899" x="6677025" y="2914650"/>
          <p14:tracePt t="8917" x="6677025" y="2905125"/>
          <p14:tracePt t="8934" x="6677025" y="2889250"/>
          <p14:tracePt t="8950" x="6667500" y="2847975"/>
          <p14:tracePt t="8967" x="6657975" y="2819400"/>
          <p14:tracePt t="8984" x="6619875" y="2762250"/>
          <p14:tracePt t="9000" x="6556375" y="2632075"/>
          <p14:tracePt t="9016" x="6527800" y="2574925"/>
          <p14:tracePt t="9033" x="6499225" y="2527300"/>
          <p14:tracePt t="9051" x="6454775" y="2460625"/>
          <p14:tracePt t="9067" x="6423025" y="2422525"/>
          <p14:tracePt t="9084" x="6388100" y="2390775"/>
          <p14:tracePt t="9100" x="6321425" y="2343150"/>
          <p14:tracePt t="9117" x="6273800" y="2301875"/>
          <p14:tracePt t="9134" x="6207125" y="2273300"/>
          <p14:tracePt t="9150" x="6111875" y="2219325"/>
          <p14:tracePt t="9166" x="6042025" y="2190750"/>
          <p14:tracePt t="9184" x="5965825" y="2149475"/>
          <p14:tracePt t="9200" x="5870575" y="2108200"/>
          <p14:tracePt t="9217" x="5813425" y="2085975"/>
          <p14:tracePt t="9233" x="5768975" y="2073275"/>
          <p14:tracePt t="9250" x="5702300" y="2054225"/>
          <p14:tracePt t="9267" x="5667375" y="2041525"/>
          <p14:tracePt t="9283" x="5600700" y="2006600"/>
          <p14:tracePt t="9299" x="5486400" y="1968500"/>
          <p14:tracePt t="9316" x="5410200" y="1943100"/>
          <p14:tracePt t="9335" x="5308600" y="1924050"/>
          <p14:tracePt t="9350" x="5222875" y="1908175"/>
          <p14:tracePt t="9367" x="5149850" y="1898650"/>
          <p14:tracePt t="9385" x="5054600" y="1898650"/>
          <p14:tracePt t="9400" x="5013325" y="1898650"/>
          <p14:tracePt t="9416" x="4965700" y="1908175"/>
          <p14:tracePt t="9433" x="4921250" y="1920875"/>
          <p14:tracePt t="9450" x="4848225" y="1949450"/>
          <p14:tracePt t="9467" x="4819650" y="1968500"/>
          <p14:tracePt t="9485" x="4775200" y="2012950"/>
          <p14:tracePt t="9500" x="4749800" y="2022475"/>
          <p14:tracePt t="9517" x="4718050" y="2047875"/>
          <p14:tracePt t="9534" x="4686300" y="2098675"/>
          <p14:tracePt t="9550" x="4654550" y="2146300"/>
          <p14:tracePt t="9566" x="4635500" y="2184400"/>
          <p14:tracePt t="9584" x="4603750" y="2241550"/>
          <p14:tracePt t="9600" x="4581525" y="2282825"/>
          <p14:tracePt t="9616" x="4565650" y="2311400"/>
          <p14:tracePt t="9633" x="4530725" y="2343150"/>
          <p14:tracePt t="9649" x="4508500" y="2381250"/>
          <p14:tracePt t="9666" x="4495800" y="2403475"/>
          <p14:tracePt t="9683" x="4473575" y="2438400"/>
          <p14:tracePt t="9700" x="4460875" y="2454275"/>
          <p14:tracePt t="9716" x="4460875" y="2476500"/>
          <p14:tracePt t="9734" x="4460875" y="2517775"/>
          <p14:tracePt t="9750" x="4470400" y="2540000"/>
          <p14:tracePt t="9766" x="4489450" y="2571750"/>
          <p14:tracePt t="9784" x="4518025" y="2606675"/>
          <p14:tracePt t="9799" x="4549775" y="2638425"/>
          <p14:tracePt t="9816" x="4575175" y="2657475"/>
          <p14:tracePt t="9834" x="4651375" y="2705100"/>
          <p14:tracePt t="9849" x="4727575" y="2736850"/>
          <p14:tracePt t="9866" x="4838700" y="2778125"/>
          <p14:tracePt t="9884" x="5019675" y="2832100"/>
          <p14:tracePt t="9900" x="5140325" y="2867025"/>
          <p14:tracePt t="9917" x="5226050" y="2889250"/>
          <p14:tracePt t="9934" x="5318125" y="2911475"/>
          <p14:tracePt t="9950" x="5378450" y="2911475"/>
          <p14:tracePt t="9967" x="5448300" y="2911475"/>
          <p14:tracePt t="9983" x="5575300" y="2911475"/>
          <p14:tracePt t="9999" x="5657850" y="2911475"/>
          <p14:tracePt t="10016" x="5762625" y="2911475"/>
          <p14:tracePt t="10034" x="5924550" y="2911475"/>
          <p14:tracePt t="10050" x="5994400" y="2911475"/>
          <p14:tracePt t="10067" x="6038850" y="2911475"/>
          <p14:tracePt t="10084" x="6096000" y="2901950"/>
          <p14:tracePt t="10100" x="6118225" y="2889250"/>
          <p14:tracePt t="10117" x="6149975" y="2876550"/>
          <p14:tracePt t="10133" x="6165850" y="2857500"/>
          <p14:tracePt t="10149" x="6175375" y="2841625"/>
          <p14:tracePt t="10166" x="6188075" y="2816225"/>
          <p14:tracePt t="10184" x="6188075" y="2762250"/>
          <p14:tracePt t="10200" x="6175375" y="2701925"/>
          <p14:tracePt t="10217" x="6143625" y="2613025"/>
          <p14:tracePt t="10234" x="6054725" y="2489200"/>
          <p14:tracePt t="10250" x="5969000" y="2403475"/>
          <p14:tracePt t="10266" x="5876925" y="2327275"/>
          <p14:tracePt t="10283" x="5753100" y="2219325"/>
          <p14:tracePt t="10299" x="5657850" y="2143125"/>
          <p14:tracePt t="10316" x="5565775" y="2085975"/>
          <p14:tracePt t="10334" x="5416550" y="2019300"/>
          <p14:tracePt t="10350" x="5305425" y="1974850"/>
          <p14:tracePt t="10367" x="5184775" y="1939925"/>
          <p14:tracePt t="10383" x="5051425" y="1908175"/>
          <p14:tracePt t="10400" x="4987925" y="1895475"/>
          <p14:tracePt t="10416" x="4924425" y="1895475"/>
          <p14:tracePt t="10433" x="4854575" y="1895475"/>
          <p14:tracePt t="10450" x="4810125" y="1895475"/>
          <p14:tracePt t="10467" x="4765675" y="1895475"/>
          <p14:tracePt t="10483" x="4724400" y="1898650"/>
          <p14:tracePt t="10500" x="4695825" y="1911350"/>
          <p14:tracePt t="10517" x="4670425" y="1927225"/>
          <p14:tracePt t="10533" x="4651375" y="1943100"/>
          <p14:tracePt t="10549" x="4641850" y="1952625"/>
          <p14:tracePt t="10566" x="4629150" y="1974850"/>
          <p14:tracePt t="10583" x="4613275" y="2009775"/>
          <p14:tracePt t="10600" x="4594225" y="2041525"/>
          <p14:tracePt t="10616" x="4581525" y="2063750"/>
          <p14:tracePt t="10633" x="4565650" y="2105025"/>
          <p14:tracePt t="10650" x="4552950" y="2130425"/>
          <p14:tracePt t="10667" x="4527550" y="2174875"/>
          <p14:tracePt t="10683" x="4486275" y="2251075"/>
          <p14:tracePt t="10700" x="4448175" y="2308225"/>
          <p14:tracePt t="10717" x="4422775" y="2355850"/>
          <p14:tracePt t="10733" x="4381500" y="2428875"/>
          <p14:tracePt t="10750" x="4368800" y="2473325"/>
          <p14:tracePt t="10767" x="4362450" y="2530475"/>
          <p14:tracePt t="10783" x="4362450" y="2600325"/>
          <p14:tracePt t="10799" x="4371975" y="2644775"/>
          <p14:tracePt t="10816" x="4400550" y="2692400"/>
          <p14:tracePt t="10833" x="4454525" y="2762250"/>
          <p14:tracePt t="10850" x="4511675" y="2797175"/>
          <p14:tracePt t="10867" x="4581525" y="2835275"/>
          <p14:tracePt t="10883" x="4718050" y="2882900"/>
          <p14:tracePt t="10900" x="4806950" y="2924175"/>
          <p14:tracePt t="10917" x="4895850" y="2955925"/>
          <p14:tracePt t="10933" x="5054600" y="2997200"/>
          <p14:tracePt t="10950" x="5159375" y="3013075"/>
          <p14:tracePt t="10966" x="5235575" y="3022600"/>
          <p14:tracePt t="10983" x="5311775" y="3022600"/>
          <p14:tracePt t="11000" x="5356225" y="3013075"/>
          <p14:tracePt t="11017" x="5381625" y="2994025"/>
          <p14:tracePt t="11033" x="5410200" y="2978150"/>
          <p14:tracePt t="11050" x="5419725" y="2968625"/>
          <p14:tracePt t="11066" x="5429250" y="2959100"/>
          <p14:tracePt t="11082" x="5451475" y="2940050"/>
          <p14:tracePt t="11099" x="5461000" y="2924175"/>
          <p14:tracePt t="11116" x="5470525" y="2908300"/>
          <p14:tracePt t="11133" x="5489575" y="2863850"/>
          <p14:tracePt t="11150" x="5505450" y="2841625"/>
          <p14:tracePt t="11168" x="5524500" y="2813050"/>
          <p14:tracePt t="11183" x="5534025" y="2797175"/>
          <p14:tracePt t="12025" x="5445125" y="2787650"/>
          <p14:tracePt t="12031" x="5318125" y="2768600"/>
          <p14:tracePt t="12038" x="5114925" y="2730500"/>
          <p14:tracePt t="12049" x="4962525" y="2708275"/>
          <p14:tracePt t="12067" x="4333875" y="2606675"/>
          <p14:tracePt t="12083" x="3921125" y="2568575"/>
          <p14:tracePt t="12100" x="3575050" y="2533650"/>
          <p14:tracePt t="12185" x="2460625" y="2524125"/>
          <p14:tracePt t="12294" x="2108200" y="2641600"/>
          <p14:tracePt t="12414" x="1587500" y="2692400"/>
          <p14:tracePt t="12517" x="1365250" y="2692400"/>
          <p14:tracePt t="12613" x="1397000" y="2746375"/>
          <p14:tracePt t="12670" x="1412875" y="2746375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4"/>
          <p:cNvSpPr>
            <a:spLocks noChangeArrowheads="1"/>
          </p:cNvSpPr>
          <p:nvPr/>
        </p:nvSpPr>
        <p:spPr bwMode="auto">
          <a:xfrm>
            <a:off x="539750" y="0"/>
            <a:ext cx="66071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800080"/>
                </a:solidFill>
              </a:rPr>
              <a:t>+ "transport interne" </a:t>
            </a:r>
            <a:r>
              <a:rPr lang="fr-FR" altLang="fr-FR" sz="1800"/>
              <a:t>(après ingestion) cas des fruits charnus</a:t>
            </a:r>
          </a:p>
        </p:txBody>
      </p:sp>
      <p:pic>
        <p:nvPicPr>
          <p:cNvPr id="7577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45881" y="912019"/>
            <a:ext cx="3527425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8" descr="fraise_gariguet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873500"/>
            <a:ext cx="3995737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10" descr="cerisier-bigalis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92150"/>
            <a:ext cx="388937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Text Box 11"/>
          <p:cNvSpPr txBox="1">
            <a:spLocks noChangeArrowheads="1"/>
          </p:cNvSpPr>
          <p:nvPr/>
        </p:nvSpPr>
        <p:spPr bwMode="auto">
          <a:xfrm>
            <a:off x="7575550" y="858838"/>
            <a:ext cx="704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Baies</a:t>
            </a:r>
          </a:p>
        </p:txBody>
      </p:sp>
      <p:sp>
        <p:nvSpPr>
          <p:cNvPr id="75783" name="Text Box 12"/>
          <p:cNvSpPr txBox="1">
            <a:spLocks noChangeArrowheads="1"/>
          </p:cNvSpPr>
          <p:nvPr/>
        </p:nvSpPr>
        <p:spPr bwMode="auto">
          <a:xfrm>
            <a:off x="4427538" y="765175"/>
            <a:ext cx="895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Drupes</a:t>
            </a:r>
          </a:p>
        </p:txBody>
      </p:sp>
      <p:sp>
        <p:nvSpPr>
          <p:cNvPr id="75784" name="Text Box 13"/>
          <p:cNvSpPr txBox="1">
            <a:spLocks noChangeArrowheads="1"/>
          </p:cNvSpPr>
          <p:nvPr/>
        </p:nvSpPr>
        <p:spPr bwMode="auto">
          <a:xfrm>
            <a:off x="5127625" y="4098925"/>
            <a:ext cx="793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Fraise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70"/>
    </mc:Choice>
    <mc:Fallback xmlns="">
      <p:transition spd="slow" advTm="15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52" x="1422400" y="2743200"/>
          <p14:tracePt t="4359" x="1435100" y="2740025"/>
          <p14:tracePt t="4365" x="1447800" y="2733675"/>
          <p14:tracePt t="4376" x="1473200" y="2717800"/>
          <p14:tracePt t="4392" x="1546225" y="2663825"/>
          <p14:tracePt t="4395" x="1606550" y="2628900"/>
          <p14:tracePt t="4409" x="1724025" y="2530475"/>
          <p14:tracePt t="4444" x="1981200" y="2263775"/>
          <p14:tracePt t="4479" x="2146300" y="2054225"/>
          <p14:tracePt t="4495" x="2216150" y="1965325"/>
          <p14:tracePt t="4509" x="2241550" y="1927225"/>
          <p14:tracePt t="4526" x="2273300" y="1895475"/>
          <p14:tracePt t="4542" x="2289175" y="1876425"/>
          <p14:tracePt t="4559" x="2317750" y="1851025"/>
          <p14:tracePt t="4576" x="2333625" y="1835150"/>
          <p14:tracePt t="4594" x="2346325" y="1819275"/>
          <p14:tracePt t="4609" x="2362200" y="1797050"/>
          <p14:tracePt t="4626" x="2371725" y="1787525"/>
          <p14:tracePt t="4643" x="2387600" y="1774825"/>
          <p14:tracePt t="4659" x="2390775" y="1768475"/>
          <p14:tracePt t="4676" x="2397125" y="1762125"/>
          <p14:tracePt t="10024" x="2454275" y="1787525"/>
          <p14:tracePt t="10033" x="2546350" y="1825625"/>
          <p14:tracePt t="10042" x="2657475" y="1885950"/>
          <p14:tracePt t="10059" x="3194050" y="2098675"/>
          <p14:tracePt t="10080" x="3511550" y="2222500"/>
          <p14:tracePt t="10096" x="3708400" y="2270125"/>
          <p14:tracePt t="10116" x="3917950" y="2314575"/>
          <p14:tracePt t="10142" x="4171950" y="2333625"/>
          <p14:tracePt t="10176" x="4584700" y="2333625"/>
          <p14:tracePt t="10192" x="4721225" y="2333625"/>
          <p14:tracePt t="10209" x="4905375" y="2333625"/>
          <p14:tracePt t="10225" x="4987925" y="2333625"/>
          <p14:tracePt t="10242" x="5057775" y="2333625"/>
          <p14:tracePt t="10259" x="5143500" y="2330450"/>
          <p14:tracePt t="10275" x="5187950" y="2317750"/>
          <p14:tracePt t="10293" x="5219700" y="2305050"/>
          <p14:tracePt t="10310" x="5260975" y="2279650"/>
          <p14:tracePt t="10326" x="5286375" y="2254250"/>
          <p14:tracePt t="10342" x="5311775" y="2222500"/>
          <p14:tracePt t="10358" x="5327650" y="2203450"/>
          <p14:tracePt t="10375" x="5337175" y="2187575"/>
          <p14:tracePt t="10449" x="5314950" y="2114550"/>
          <p14:tracePt t="10505" x="5092700" y="2073275"/>
          <p14:tracePt t="10557" x="4810125" y="2073275"/>
          <p14:tracePt t="10576" x="4749800" y="2073275"/>
          <p14:tracePt t="10593" x="4676775" y="2089150"/>
          <p14:tracePt t="10608" x="4632325" y="2101850"/>
          <p14:tracePt t="10626" x="4594225" y="2114550"/>
          <p14:tracePt t="10642" x="4559300" y="2136775"/>
          <p14:tracePt t="10658" x="4527550" y="2149475"/>
          <p14:tracePt t="10676" x="4511675" y="2174875"/>
          <p14:tracePt t="10693" x="4479925" y="2216150"/>
          <p14:tracePt t="10709" x="4467225" y="2241550"/>
          <p14:tracePt t="10725" x="4448175" y="2273300"/>
          <p14:tracePt t="10742" x="4419600" y="2314575"/>
          <p14:tracePt t="10758" x="4394200" y="2339975"/>
          <p14:tracePt t="10775" x="4375150" y="2362200"/>
          <p14:tracePt t="10793" x="4337050" y="2406650"/>
          <p14:tracePt t="10808" x="4311650" y="2447925"/>
          <p14:tracePt t="10826" x="4273550" y="2479675"/>
          <p14:tracePt t="10842" x="4171950" y="2555875"/>
          <p14:tracePt t="10858" x="4051300" y="2600325"/>
          <p14:tracePt t="10876" x="3952875" y="2622550"/>
          <p14:tracePt t="10893" x="3800475" y="2632075"/>
          <p14:tracePt t="10909" x="3673475" y="2632075"/>
          <p14:tracePt t="10926" x="3546475" y="2616200"/>
          <p14:tracePt t="10943" x="3352800" y="2555875"/>
          <p14:tracePt t="10959" x="3187700" y="2501900"/>
          <p14:tracePt t="10975" x="3073400" y="2438400"/>
          <p14:tracePt t="10992" x="2943225" y="2365375"/>
          <p14:tracePt t="11008" x="2873375" y="2317750"/>
          <p14:tracePt t="11025" x="2832100" y="2270125"/>
          <p14:tracePt t="11042" x="2816225" y="2232025"/>
          <p14:tracePt t="11343" x="2886075" y="2254250"/>
          <p14:tracePt t="11350" x="2955925" y="2273300"/>
          <p14:tracePt t="11359" x="3028950" y="2289175"/>
          <p14:tracePt t="11376" x="3178175" y="2298700"/>
          <p14:tracePt t="11391" x="3416300" y="2298700"/>
          <p14:tracePt t="11409" x="3568700" y="2292350"/>
          <p14:tracePt t="11442" x="3832225" y="2235200"/>
          <p14:tracePt t="11475" x="3965575" y="2178050"/>
          <p14:tracePt t="11492" x="4044950" y="2127250"/>
          <p14:tracePt t="11509" x="4098925" y="2101850"/>
          <p14:tracePt t="11525" x="4156075" y="2066925"/>
          <p14:tracePt t="11542" x="4222750" y="2019300"/>
          <p14:tracePt t="11558" x="4244975" y="2006600"/>
          <p14:tracePt t="11576" x="4276725" y="1981200"/>
          <p14:tracePt t="11592" x="4302125" y="1933575"/>
          <p14:tracePt t="11608" x="4321175" y="1885950"/>
          <p14:tracePt t="11625" x="4349750" y="1838325"/>
          <p14:tracePt t="11642" x="4378325" y="1765300"/>
          <p14:tracePt t="11659" x="4391025" y="1733550"/>
          <p14:tracePt t="11675" x="4406900" y="1711325"/>
          <p14:tracePt t="11692" x="4425950" y="1666875"/>
          <p14:tracePt t="11709" x="4438650" y="1644650"/>
          <p14:tracePt t="11726" x="4438650" y="1600200"/>
          <p14:tracePt t="11743" x="4413250" y="1517650"/>
          <p14:tracePt t="11759" x="4365625" y="1447800"/>
          <p14:tracePt t="11776" x="4292600" y="1374775"/>
          <p14:tracePt t="11792" x="4168775" y="1266825"/>
          <p14:tracePt t="11809" x="4095750" y="1200150"/>
          <p14:tracePt t="11825" x="4013200" y="1146175"/>
          <p14:tracePt t="11842" x="3883025" y="1079500"/>
          <p14:tracePt t="11859" x="3806825" y="1050925"/>
          <p14:tracePt t="11875" x="3721100" y="1035050"/>
          <p14:tracePt t="11893" x="3616325" y="1035050"/>
          <p14:tracePt t="11909" x="3511550" y="1038225"/>
          <p14:tracePt t="11926" x="3425825" y="1054100"/>
          <p14:tracePt t="11942" x="3324225" y="1076325"/>
          <p14:tracePt t="11958" x="3267075" y="1104900"/>
          <p14:tracePt t="11975" x="3222625" y="1117600"/>
          <p14:tracePt t="11993" x="3171825" y="1149350"/>
          <p14:tracePt t="12009" x="3143250" y="1165225"/>
          <p14:tracePt t="12027" x="3082925" y="1206500"/>
          <p14:tracePt t="12043" x="3051175" y="1231900"/>
          <p14:tracePt t="12059" x="3019425" y="1247775"/>
          <p14:tracePt t="12062" x="3009900" y="1260475"/>
          <p14:tracePt t="12076" x="2984500" y="1285875"/>
          <p14:tracePt t="12092" x="2952750" y="1304925"/>
          <p14:tracePt t="12108" x="2930525" y="1317625"/>
          <p14:tracePt t="12125" x="2905125" y="1349375"/>
          <p14:tracePt t="12142" x="2860675" y="1384300"/>
          <p14:tracePt t="12159" x="2835275" y="1409700"/>
          <p14:tracePt t="12176" x="2794000" y="1447800"/>
          <p14:tracePt t="12192" x="2768600" y="1479550"/>
          <p14:tracePt t="12209" x="2736850" y="1492250"/>
          <p14:tracePt t="12226" x="2720975" y="1517650"/>
          <p14:tracePt t="12242" x="2701925" y="1549400"/>
          <p14:tracePt t="12259" x="2689225" y="1571625"/>
          <p14:tracePt t="12276" x="2660650" y="1622425"/>
          <p14:tracePt t="12293" x="2647950" y="1666875"/>
          <p14:tracePt t="12309" x="2635250" y="1704975"/>
          <p14:tracePt t="12326" x="2606675" y="1771650"/>
          <p14:tracePt t="12342" x="2593975" y="1816100"/>
          <p14:tracePt t="12358" x="2593975" y="1860550"/>
          <p14:tracePt t="12376" x="2593975" y="1936750"/>
          <p14:tracePt t="12392" x="2593975" y="1990725"/>
          <p14:tracePt t="12409" x="2593975" y="2035175"/>
          <p14:tracePt t="12426" x="2593975" y="2095500"/>
          <p14:tracePt t="12442" x="2593975" y="2124075"/>
          <p14:tracePt t="12459" x="2593975" y="2162175"/>
          <p14:tracePt t="12476" x="2609850" y="2212975"/>
          <p14:tracePt t="12492" x="2628900" y="2241550"/>
          <p14:tracePt t="12509" x="2654300" y="2273300"/>
          <p14:tracePt t="12525" x="2698750" y="2317750"/>
          <p14:tracePt t="12542" x="2711450" y="2349500"/>
          <p14:tracePt t="12559" x="2720975" y="2365375"/>
          <p14:tracePt t="12576" x="2743200" y="2381250"/>
          <p14:tracePt t="12592" x="2752725" y="2390775"/>
          <p14:tracePt t="12609" x="2755900" y="2406650"/>
          <p14:tracePt t="12625" x="2762250" y="2419350"/>
          <p14:tracePt t="12642" x="2762250" y="2428875"/>
          <p14:tracePt t="12659" x="2762250" y="2435225"/>
          <p14:tracePt t="12712" x="2762250" y="2438400"/>
          <p14:tracePt t="12719" x="2765425" y="2438400"/>
          <p14:tracePt t="12726" x="2771775" y="2438400"/>
          <p14:tracePt t="12742" x="2781300" y="2454275"/>
          <p14:tracePt t="12759" x="2803525" y="2466975"/>
          <p14:tracePt t="12776" x="2914650" y="2482850"/>
          <p14:tracePt t="12792" x="3054350" y="2498725"/>
          <p14:tracePt t="12808" x="3228975" y="2527300"/>
          <p14:tracePt t="12826" x="3527425" y="2546350"/>
          <p14:tracePt t="12842" x="3752850" y="2555875"/>
          <p14:tracePt t="12859" x="4048125" y="2587625"/>
          <p14:tracePt t="12875" x="4581525" y="2673350"/>
          <p14:tracePt t="12892" x="5026025" y="2736850"/>
          <p14:tracePt t="12911" x="5629275" y="2841625"/>
          <p14:tracePt t="12994" x="6537325" y="2901950"/>
          <p14:tracePt t="13101" x="6727825" y="2806700"/>
          <p14:tracePt t="13104" x="6731000" y="2803525"/>
          <p14:tracePt t="13218" x="6791325" y="276860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4"/>
          <p:cNvSpPr>
            <a:spLocks noChangeArrowheads="1"/>
          </p:cNvSpPr>
          <p:nvPr/>
        </p:nvSpPr>
        <p:spPr bwMode="auto">
          <a:xfrm>
            <a:off x="1547813" y="260350"/>
            <a:ext cx="246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800080"/>
                </a:solidFill>
              </a:rPr>
              <a:t>* par d'autres systèmes</a:t>
            </a:r>
          </a:p>
        </p:txBody>
      </p:sp>
      <p:pic>
        <p:nvPicPr>
          <p:cNvPr id="7680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26219" y="1313657"/>
            <a:ext cx="4752975" cy="379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838" y="981075"/>
            <a:ext cx="4884737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Rectangle 7"/>
          <p:cNvSpPr>
            <a:spLocks noChangeArrowheads="1"/>
          </p:cNvSpPr>
          <p:nvPr/>
        </p:nvSpPr>
        <p:spPr bwMode="auto">
          <a:xfrm>
            <a:off x="468313" y="5667375"/>
            <a:ext cx="35274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torsion brusque des valves,</a:t>
            </a:r>
            <a:endParaRPr lang="fr-FR" altLang="fr-FR" sz="1800" b="0"/>
          </a:p>
          <a:p>
            <a:pPr eaLnBrk="1" hangingPunct="1"/>
            <a:r>
              <a:rPr lang="fr-FR" altLang="fr-FR" sz="1800"/>
              <a:t>projection des graines :</a:t>
            </a:r>
            <a:endParaRPr lang="fr-FR" altLang="fr-FR" sz="1800" b="0"/>
          </a:p>
          <a:p>
            <a:pPr eaLnBrk="1" hangingPunct="1"/>
            <a:r>
              <a:rPr lang="fr-FR" altLang="fr-FR" sz="1800" i="1">
                <a:solidFill>
                  <a:srgbClr val="FF0000"/>
                </a:solidFill>
              </a:rPr>
              <a:t>Cytisus</a:t>
            </a:r>
            <a:r>
              <a:rPr lang="fr-FR" altLang="fr-FR" sz="1800"/>
              <a:t> </a:t>
            </a:r>
            <a:r>
              <a:rPr lang="fr-FR" altLang="fr-FR" sz="1800" i="1">
                <a:solidFill>
                  <a:srgbClr val="FF0000"/>
                </a:solidFill>
              </a:rPr>
              <a:t>scoparius </a:t>
            </a:r>
            <a:r>
              <a:rPr lang="fr-FR" altLang="fr-FR" sz="1800">
                <a:solidFill>
                  <a:srgbClr val="FF0000"/>
                </a:solidFill>
              </a:rPr>
              <a:t>(</a:t>
            </a:r>
            <a:r>
              <a:rPr lang="fr-FR" altLang="fr-FR" sz="1800" i="1">
                <a:solidFill>
                  <a:srgbClr val="FF0000"/>
                </a:solidFill>
              </a:rPr>
              <a:t>Fabaceae</a:t>
            </a:r>
            <a:r>
              <a:rPr lang="fr-FR" altLang="fr-FR" sz="1800">
                <a:solidFill>
                  <a:srgbClr val="FF0000"/>
                </a:solidFill>
              </a:rPr>
              <a:t>)</a:t>
            </a:r>
            <a:r>
              <a:rPr lang="fr-FR" altLang="fr-FR" sz="1800"/>
              <a:t> </a:t>
            </a:r>
          </a:p>
        </p:txBody>
      </p:sp>
      <p:sp>
        <p:nvSpPr>
          <p:cNvPr id="76806" name="Rectangle 8"/>
          <p:cNvSpPr>
            <a:spLocks noChangeArrowheads="1"/>
          </p:cNvSpPr>
          <p:nvPr/>
        </p:nvSpPr>
        <p:spPr bwMode="auto">
          <a:xfrm>
            <a:off x="4572000" y="5805488"/>
            <a:ext cx="457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par projection explosive des graines :</a:t>
            </a:r>
            <a:endParaRPr lang="fr-FR" altLang="fr-FR" sz="1800" b="0"/>
          </a:p>
          <a:p>
            <a:pPr eaLnBrk="1" hangingPunct="1"/>
            <a:r>
              <a:rPr lang="fr-FR" altLang="fr-FR" sz="1800" i="1">
                <a:solidFill>
                  <a:srgbClr val="FF0000"/>
                </a:solidFill>
              </a:rPr>
              <a:t>Ecballium</a:t>
            </a:r>
            <a:r>
              <a:rPr lang="fr-FR" altLang="fr-FR" sz="1800" i="1"/>
              <a:t> </a:t>
            </a:r>
            <a:r>
              <a:rPr lang="fr-FR" altLang="fr-FR" sz="1800" i="1">
                <a:solidFill>
                  <a:srgbClr val="FF0000"/>
                </a:solidFill>
              </a:rPr>
              <a:t>elaterium</a:t>
            </a:r>
            <a:r>
              <a:rPr lang="fr-FR" altLang="fr-FR" sz="1800"/>
              <a:t> (</a:t>
            </a:r>
            <a:r>
              <a:rPr lang="fr-FR" altLang="fr-FR" sz="1800" i="1"/>
              <a:t>Cucurbitaceae</a:t>
            </a:r>
            <a:r>
              <a:rPr lang="fr-FR" altLang="fr-FR" sz="1800"/>
              <a:t>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95"/>
    </mc:Choice>
    <mc:Fallback xmlns="">
      <p:transition spd="slow" advTm="31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54" x="6804025" y="2762250"/>
          <p14:tracePt t="3861" x="6813550" y="2762250"/>
          <p14:tracePt t="3871" x="6826250" y="2755900"/>
          <p14:tracePt t="3889" x="6854825" y="2743200"/>
          <p14:tracePt t="3904" x="6899275" y="2727325"/>
          <p14:tracePt t="3921" x="6962775" y="2695575"/>
          <p14:tracePt t="3955" x="7181850" y="2600325"/>
          <p14:tracePt t="3988" x="7372350" y="2498725"/>
          <p14:tracePt t="4005" x="7489825" y="2444750"/>
          <p14:tracePt t="4021" x="7543800" y="2425700"/>
          <p14:tracePt t="4038" x="7591425" y="2403475"/>
          <p14:tracePt t="4055" x="7658100" y="2365375"/>
          <p14:tracePt t="4071" x="7702550" y="2336800"/>
          <p14:tracePt t="4088" x="7743825" y="2311400"/>
          <p14:tracePt t="4105" x="7778750" y="2276475"/>
          <p14:tracePt t="4121" x="7810500" y="2244725"/>
          <p14:tracePt t="4138" x="7835900" y="2219325"/>
          <p14:tracePt t="4154" x="7867650" y="2174875"/>
          <p14:tracePt t="4171" x="7886700" y="2146300"/>
          <p14:tracePt t="4188" x="7896225" y="2114550"/>
          <p14:tracePt t="4204" x="7915275" y="2079625"/>
          <p14:tracePt t="4221" x="7934325" y="2032000"/>
          <p14:tracePt t="4238" x="7947025" y="1987550"/>
          <p14:tracePt t="4241" x="7947025" y="1962150"/>
          <p14:tracePt t="4254" x="7947025" y="1901825"/>
          <p14:tracePt t="4271" x="7927975" y="1828800"/>
          <p14:tracePt t="4288" x="7861300" y="1746250"/>
          <p14:tracePt t="4304" x="7670800" y="1581150"/>
          <p14:tracePt t="4321" x="7464425" y="1457325"/>
          <p14:tracePt t="4339" x="7181850" y="1285875"/>
          <p14:tracePt t="4356" x="7038975" y="1222375"/>
          <p14:tracePt t="4372" x="6892925" y="1174750"/>
          <p14:tracePt t="4389" x="6740525" y="1149350"/>
          <p14:tracePt t="4404" x="6657975" y="1149350"/>
          <p14:tracePt t="4421" x="6543675" y="1149350"/>
          <p14:tracePt t="4438" x="6454775" y="1171575"/>
          <p14:tracePt t="4455" x="6315075" y="1238250"/>
          <p14:tracePt t="4471" x="6191250" y="1317625"/>
          <p14:tracePt t="4489" x="5981700" y="1435100"/>
          <p14:tracePt t="4505" x="5854700" y="1527175"/>
          <p14:tracePt t="4521" x="5740400" y="1635125"/>
          <p14:tracePt t="4539" x="5556250" y="1816100"/>
          <p14:tracePt t="4554" x="5461000" y="1920875"/>
          <p14:tracePt t="4571" x="5359400" y="2060575"/>
          <p14:tracePt t="4588" x="5235575" y="2225675"/>
          <p14:tracePt t="4604" x="5184775" y="2336800"/>
          <p14:tracePt t="4621" x="5133975" y="2451100"/>
          <p14:tracePt t="4638" x="5108575" y="2616200"/>
          <p14:tracePt t="4655" x="5111750" y="2743200"/>
          <p14:tracePt t="4671" x="5146675" y="2886075"/>
          <p14:tracePt t="4688" x="5235575" y="3079750"/>
          <p14:tracePt t="4705" x="5299075" y="3194050"/>
          <p14:tracePt t="4721" x="5359400" y="3327400"/>
          <p14:tracePt t="4738" x="5441950" y="3460750"/>
          <p14:tracePt t="4755" x="5524500" y="3533775"/>
          <p14:tracePt t="4771" x="5616575" y="3594100"/>
          <p14:tracePt t="4788" x="5778500" y="3651250"/>
          <p14:tracePt t="4805" x="5886450" y="3686175"/>
          <p14:tracePt t="4821" x="5937250" y="3702050"/>
          <p14:tracePt t="5189" x="5835650" y="3695700"/>
          <p14:tracePt t="5195" x="5721350" y="3676650"/>
          <p14:tracePt t="5204" x="5607050" y="3667125"/>
          <p14:tracePt t="5221" x="5334000" y="3648075"/>
          <p14:tracePt t="5238" x="5016500" y="3638550"/>
          <p14:tracePt t="5254" x="4787900" y="3638550"/>
          <p14:tracePt t="5288" x="4340225" y="3670300"/>
          <p14:tracePt t="5323" x="4025900" y="3765550"/>
          <p14:tracePt t="5446" x="3568700" y="4051300"/>
          <p14:tracePt t="5632" x="3365500" y="4244975"/>
          <p14:tracePt t="5823" x="3413125" y="4248150"/>
          <p14:tracePt t="5923" x="3568700" y="3990975"/>
          <p14:tracePt t="6017" x="3692525" y="3848100"/>
          <p14:tracePt t="6302" x="3695700" y="3819525"/>
          <p14:tracePt t="11545" x="3768725" y="3844925"/>
          <p14:tracePt t="11654" x="5165725" y="4740275"/>
          <p14:tracePt t="11754" x="6092825" y="5737225"/>
          <p14:tracePt t="11854" x="6527800" y="6156325"/>
          <p14:tracePt t="11875" x="6572250" y="6200775"/>
          <p14:tracePt t="11888" x="6581775" y="6216650"/>
          <p14:tracePt t="11903" x="6588125" y="6219825"/>
          <p14:tracePt t="12222" x="6565900" y="6219825"/>
          <p14:tracePt t="12229" x="6540500" y="6213475"/>
          <p14:tracePt t="12237" x="6492875" y="6203950"/>
          <p14:tracePt t="12254" x="6407150" y="6188075"/>
          <p14:tracePt t="12271" x="6242050" y="6162675"/>
          <p14:tracePt t="12288" x="6121400" y="6130925"/>
          <p14:tracePt t="12304" x="5991225" y="6111875"/>
          <p14:tracePt t="12337" x="5645150" y="6102350"/>
          <p14:tracePt t="12373" x="5397500" y="6124575"/>
          <p14:tracePt t="12387" x="5311775" y="6140450"/>
          <p14:tracePt t="12403" x="5232400" y="6140450"/>
          <p14:tracePt t="12421" x="5114925" y="6140450"/>
          <p14:tracePt t="12437" x="5054600" y="6140450"/>
          <p14:tracePt t="12454" x="5003800" y="6140450"/>
          <p14:tracePt t="12471" x="4918075" y="6140450"/>
          <p14:tracePt t="12487" x="4889500" y="6140450"/>
          <p14:tracePt t="12504" x="4867275" y="6140450"/>
          <p14:tracePt t="12521" x="4851400" y="6140450"/>
          <p14:tracePt t="12538" x="4841875" y="6140450"/>
          <p14:tracePt t="12554" x="4832350" y="6140450"/>
          <p14:tracePt t="12571" x="4813300" y="6140450"/>
          <p14:tracePt t="12588" x="4800600" y="6140450"/>
          <p14:tracePt t="12604" x="4791075" y="6137275"/>
          <p14:tracePt t="12621" x="4778375" y="6134100"/>
          <p14:tracePt t="12637" x="4762500" y="6134100"/>
          <p14:tracePt t="12653" x="4752975" y="6134100"/>
          <p14:tracePt t="12670" x="4743450" y="6134100"/>
          <p14:tracePt t="12750" x="4749800" y="6134100"/>
          <p14:tracePt t="12758" x="4752975" y="6134100"/>
          <p14:tracePt t="12771" x="4765675" y="6134100"/>
          <p14:tracePt t="12788" x="4784725" y="6127750"/>
          <p14:tracePt t="12804" x="4816475" y="6121400"/>
          <p14:tracePt t="12822" x="4886325" y="6121400"/>
          <p14:tracePt t="12838" x="4937125" y="6121400"/>
          <p14:tracePt t="12854" x="4987925" y="6121400"/>
          <p14:tracePt t="12871" x="5064125" y="6124575"/>
          <p14:tracePt t="12888" x="5111750" y="6137275"/>
          <p14:tracePt t="12904" x="5162550" y="6143625"/>
          <p14:tracePt t="12920" x="5226050" y="6165850"/>
          <p14:tracePt t="12937" x="5286375" y="6165850"/>
          <p14:tracePt t="12953" x="5337175" y="6165850"/>
          <p14:tracePt t="12971" x="5486400" y="6165850"/>
          <p14:tracePt t="12988" x="5588000" y="6165850"/>
          <p14:tracePt t="13004" x="5641975" y="6165850"/>
          <p14:tracePt t="13021" x="5711825" y="6165850"/>
          <p14:tracePt t="13037" x="5756275" y="6165850"/>
          <p14:tracePt t="13054" x="5791200" y="6165850"/>
          <p14:tracePt t="13070" x="5848350" y="6165850"/>
          <p14:tracePt t="13087" x="5883275" y="6165850"/>
          <p14:tracePt t="13104" x="5927725" y="6165850"/>
          <p14:tracePt t="13120" x="5991225" y="6165850"/>
          <p14:tracePt t="13137" x="6019800" y="6165850"/>
          <p14:tracePt t="13154" x="6054725" y="6165850"/>
          <p14:tracePt t="13170" x="6096000" y="6165850"/>
          <p14:tracePt t="13187" x="6118225" y="6165850"/>
          <p14:tracePt t="13204" x="6140450" y="6165850"/>
          <p14:tracePt t="13220" x="6178550" y="6165850"/>
          <p14:tracePt t="13238" x="6210300" y="6165850"/>
          <p14:tracePt t="13254" x="6232525" y="6165850"/>
          <p14:tracePt t="13271" x="6270625" y="6165850"/>
          <p14:tracePt t="13287" x="6292850" y="6165850"/>
          <p14:tracePt t="13303" x="6315075" y="6165850"/>
          <p14:tracePt t="13320" x="6343650" y="6162675"/>
          <p14:tracePt t="13337" x="6372225" y="6162675"/>
          <p14:tracePt t="13354" x="6394450" y="6162675"/>
          <p14:tracePt t="13370" x="6426200" y="6162675"/>
          <p14:tracePt t="13386" x="6448425" y="6162675"/>
          <p14:tracePt t="13404" x="6464300" y="6162675"/>
          <p14:tracePt t="13420" x="6489700" y="6162675"/>
          <p14:tracePt t="13437" x="6499225" y="6162675"/>
          <p14:tracePt t="13454" x="6527800" y="6162675"/>
          <p14:tracePt t="13471" x="6553200" y="6162675"/>
          <p14:tracePt t="13487" x="6584950" y="6162675"/>
          <p14:tracePt t="13504" x="6607175" y="6169025"/>
          <p14:tracePt t="13521" x="6629400" y="6175375"/>
          <p14:tracePt t="13537" x="6642100" y="6181725"/>
          <p14:tracePt t="13553" x="6654800" y="6181725"/>
          <p14:tracePt t="13571" x="6667500" y="6181725"/>
          <p14:tracePt t="13604" x="6673850" y="6181725"/>
          <p14:tracePt t="13692" x="6670675" y="6181725"/>
          <p14:tracePt t="13699" x="6667500" y="6181725"/>
          <p14:tracePt t="13707" x="6661150" y="6181725"/>
          <p14:tracePt t="13721" x="6651625" y="6181725"/>
          <p14:tracePt t="13738" x="6642100" y="6181725"/>
          <p14:tracePt t="13755" x="6626225" y="6178550"/>
          <p14:tracePt t="13771" x="6616700" y="6178550"/>
          <p14:tracePt t="13788" x="6610350" y="6178550"/>
          <p14:tracePt t="13805" x="6597650" y="6178550"/>
          <p14:tracePt t="13821" x="6591300" y="6178550"/>
          <p14:tracePt t="13854" x="6581775" y="6169025"/>
          <p14:tracePt t="13871" x="6572250" y="6169025"/>
          <p14:tracePt t="13887" x="6565900" y="6162675"/>
          <p14:tracePt t="13903" x="6556375" y="6153150"/>
          <p14:tracePt t="13920" x="6553200" y="6146800"/>
          <p14:tracePt t="13998" x="6553200" y="6143625"/>
          <p14:tracePt t="14071" x="6559550" y="6143625"/>
          <p14:tracePt t="14080" x="6562725" y="6143625"/>
          <p14:tracePt t="14092" x="6572250" y="6143625"/>
          <p14:tracePt t="14104" x="6600825" y="6143625"/>
          <p14:tracePt t="14121" x="6623050" y="6143625"/>
          <p14:tracePt t="14137" x="6667500" y="6143625"/>
          <p14:tracePt t="14154" x="6743700" y="6143625"/>
          <p14:tracePt t="14170" x="6804025" y="6143625"/>
          <p14:tracePt t="14186" x="6864350" y="6143625"/>
          <p14:tracePt t="14204" x="6950075" y="6143625"/>
          <p14:tracePt t="14220" x="7010400" y="6143625"/>
          <p14:tracePt t="14237" x="7070725" y="6137275"/>
          <p14:tracePt t="14253" x="7140575" y="6118225"/>
          <p14:tracePt t="14270" x="7178675" y="6111875"/>
          <p14:tracePt t="14287" x="7204075" y="6099175"/>
          <p14:tracePt t="14303" x="7245350" y="6086475"/>
          <p14:tracePt t="14320" x="7267575" y="6080125"/>
          <p14:tracePt t="14336" x="7289800" y="6073775"/>
          <p14:tracePt t="14354" x="7302500" y="6070600"/>
          <p14:tracePt t="14370" x="7315200" y="6064250"/>
          <p14:tracePt t="14387" x="7324725" y="6064250"/>
          <p14:tracePt t="14404" x="7343775" y="6064250"/>
          <p14:tracePt t="14420" x="7353300" y="6064250"/>
          <p14:tracePt t="14438" x="7362825" y="6064250"/>
          <p14:tracePt t="14454" x="7378700" y="6064250"/>
          <p14:tracePt t="14471" x="7394575" y="6064250"/>
          <p14:tracePt t="14487" x="7397750" y="6064250"/>
          <p14:tracePt t="14504" x="7413625" y="6064250"/>
          <p14:tracePt t="14521" x="7416800" y="6064250"/>
          <p14:tracePt t="14537" x="7426325" y="6067425"/>
          <p14:tracePt t="14553" x="7442200" y="6083300"/>
          <p14:tracePt t="14570" x="7448550" y="6083300"/>
          <p14:tracePt t="14587" x="7451725" y="6083300"/>
          <p14:tracePt t="14604" x="7458075" y="6102350"/>
          <p14:tracePt t="14620" x="7458075" y="6111875"/>
          <p14:tracePt t="14637" x="7461250" y="6118225"/>
          <p14:tracePt t="14654" x="7461250" y="6127750"/>
          <p14:tracePt t="14670" x="7461250" y="6130925"/>
          <p14:tracePt t="14687" x="7461250" y="6146800"/>
          <p14:tracePt t="14720" x="7451725" y="6149975"/>
          <p14:tracePt t="14738" x="7442200" y="6162675"/>
          <p14:tracePt t="14754" x="7400925" y="6165850"/>
          <p14:tracePt t="14770" x="7372350" y="6172200"/>
          <p14:tracePt t="14787" x="7350125" y="6178550"/>
          <p14:tracePt t="14804" x="7308850" y="6184900"/>
          <p14:tracePt t="14820" x="7286625" y="6184900"/>
          <p14:tracePt t="14837" x="7258050" y="6184900"/>
          <p14:tracePt t="14853" x="7223125" y="6184900"/>
          <p14:tracePt t="14870" x="7188200" y="6184900"/>
          <p14:tracePt t="14887" x="7165975" y="6184900"/>
          <p14:tracePt t="14904" x="7118350" y="6184900"/>
          <p14:tracePt t="14920" x="7096125" y="6184900"/>
          <p14:tracePt t="14937" x="7067550" y="6184900"/>
          <p14:tracePt t="14954" x="7026275" y="6184900"/>
          <p14:tracePt t="14970" x="7004050" y="6184900"/>
          <p14:tracePt t="14987" x="6981825" y="6184900"/>
          <p14:tracePt t="15004" x="6921500" y="6184900"/>
          <p14:tracePt t="15021" x="6877050" y="6184900"/>
          <p14:tracePt t="15037" x="6832600" y="6184900"/>
          <p14:tracePt t="15054" x="6769100" y="6191250"/>
          <p14:tracePt t="15070" x="6734175" y="6197600"/>
          <p14:tracePt t="15087" x="6686550" y="6210300"/>
          <p14:tracePt t="15103" x="6578600" y="6232525"/>
          <p14:tracePt t="15120" x="6492875" y="6248400"/>
          <p14:tracePt t="15139" x="6359525" y="6270625"/>
          <p14:tracePt t="15154" x="6242050" y="6286500"/>
          <p14:tracePt t="15171" x="6156325" y="6302375"/>
          <p14:tracePt t="15187" x="6080125" y="6318250"/>
          <p14:tracePt t="15203" x="5988050" y="6346825"/>
          <p14:tracePt t="15220" x="5924550" y="6359525"/>
          <p14:tracePt t="15238" x="5800725" y="6391275"/>
          <p14:tracePt t="15254" x="5715000" y="6423025"/>
          <p14:tracePt t="15271" x="5629275" y="6438900"/>
          <p14:tracePt t="15288" x="5492750" y="6477000"/>
          <p14:tracePt t="15304" x="5403850" y="6511925"/>
          <p14:tracePt t="15321" x="5327650" y="6534150"/>
          <p14:tracePt t="15338" x="5257800" y="6553200"/>
          <p14:tracePt t="15354" x="5226050" y="6572250"/>
          <p14:tracePt t="15370" x="5181600" y="6584950"/>
          <p14:tracePt t="15387" x="5133975" y="6597650"/>
          <p14:tracePt t="15403" x="5051425" y="6616700"/>
          <p14:tracePt t="15420" x="4997450" y="6638925"/>
          <p14:tracePt t="15438" x="4933950" y="6657975"/>
          <p14:tracePt t="15454" x="4911725" y="6667500"/>
          <p14:tracePt t="15471" x="4879975" y="6680200"/>
          <p14:tracePt t="15487" x="4870450" y="6696075"/>
          <p14:tracePt t="15489" x="4864100" y="6702425"/>
          <p14:tracePt t="15503" x="4848225" y="6705600"/>
          <p14:tracePt t="15520" x="4829175" y="6705600"/>
          <p14:tracePt t="15538" x="4806950" y="6705600"/>
          <p14:tracePt t="15554" x="4797425" y="6705600"/>
          <p14:tracePt t="15571" x="4787900" y="6705600"/>
          <p14:tracePt t="15588" x="4768850" y="6705600"/>
          <p14:tracePt t="15604" x="4759325" y="6705600"/>
          <p14:tracePt t="15620" x="4749800" y="6705600"/>
          <p14:tracePt t="15637" x="4727575" y="6705600"/>
          <p14:tracePt t="15653" x="4718050" y="6699250"/>
          <p14:tracePt t="15670" x="4708525" y="6683375"/>
          <p14:tracePt t="15687" x="4692650" y="6670675"/>
          <p14:tracePt t="15704" x="4676775" y="6661150"/>
          <p14:tracePt t="15721" x="4667250" y="6648450"/>
          <p14:tracePt t="15738" x="4657725" y="6629400"/>
          <p14:tracePt t="15753" x="4657725" y="6626225"/>
          <p14:tracePt t="15770" x="4657725" y="6619875"/>
          <p14:tracePt t="15787" x="4648200" y="6604000"/>
          <p14:tracePt t="15803" x="4645025" y="6600825"/>
          <p14:tracePt t="15838" x="4645025" y="6594475"/>
          <p14:tracePt t="15910" x="4638675" y="6594475"/>
          <p14:tracePt t="15988" x="4638675" y="6584950"/>
          <p14:tracePt t="16031" x="4641850" y="6584950"/>
          <p14:tracePt t="16038" x="4645025" y="6581775"/>
          <p14:tracePt t="16053" x="4654550" y="6575425"/>
          <p14:tracePt t="16070" x="4664075" y="6565900"/>
          <p14:tracePt t="16087" x="4692650" y="6550025"/>
          <p14:tracePt t="16103" x="4708525" y="6534150"/>
          <p14:tracePt t="16120" x="4718050" y="6524625"/>
          <p14:tracePt t="16137" x="4743450" y="6508750"/>
          <p14:tracePt t="16153" x="4752975" y="6502400"/>
          <p14:tracePt t="16170" x="4759325" y="6502400"/>
          <p14:tracePt t="16209" x="4759325" y="6499225"/>
          <p14:tracePt t="16259" x="4759325" y="6492875"/>
          <p14:tracePt t="16344" x="4762500" y="6492875"/>
          <p14:tracePt t="16360" x="4768850" y="6483350"/>
          <p14:tracePt t="16366" x="4775200" y="6477000"/>
          <p14:tracePt t="16372" x="4778375" y="6477000"/>
          <p14:tracePt t="16387" x="4800600" y="6467475"/>
          <p14:tracePt t="16403" x="4822825" y="6461125"/>
          <p14:tracePt t="16420" x="4876800" y="6454775"/>
          <p14:tracePt t="16436" x="4962525" y="6454775"/>
          <p14:tracePt t="16453" x="5013325" y="6454775"/>
          <p14:tracePt t="16470" x="5057775" y="6448425"/>
          <p14:tracePt t="16486" x="5130800" y="6435725"/>
          <p14:tracePt t="16503" x="5194300" y="6419850"/>
          <p14:tracePt t="16520" x="5254625" y="6419850"/>
          <p14:tracePt t="16523" x="5273675" y="6419850"/>
          <p14:tracePt t="16537" x="5324475" y="6419850"/>
          <p14:tracePt t="16553" x="5359400" y="6419850"/>
          <p14:tracePt t="16571" x="5403850" y="6419850"/>
          <p14:tracePt t="16586" x="5445125" y="6419850"/>
          <p14:tracePt t="16603" x="5454650" y="6419850"/>
          <p14:tracePt t="16620" x="5464175" y="6419850"/>
          <p14:tracePt t="16636" x="5505450" y="6419850"/>
          <p14:tracePt t="16653" x="5524500" y="6419850"/>
          <p14:tracePt t="16670" x="5556250" y="6429375"/>
          <p14:tracePt t="16686" x="5619750" y="6435725"/>
          <p14:tracePt t="16703" x="5641975" y="6442075"/>
          <p14:tracePt t="16720" x="5670550" y="6442075"/>
          <p14:tracePt t="16737" x="5699125" y="6442075"/>
          <p14:tracePt t="16753" x="5711825" y="6442075"/>
          <p14:tracePt t="16770" x="5734050" y="6442075"/>
          <p14:tracePt t="16787" x="5765800" y="6442075"/>
          <p14:tracePt t="16803" x="5794375" y="6442075"/>
          <p14:tracePt t="16820" x="5826125" y="6442075"/>
          <p14:tracePt t="16836" x="5880100" y="6442075"/>
          <p14:tracePt t="16853" x="5902325" y="6442075"/>
          <p14:tracePt t="16870" x="5918200" y="6442075"/>
          <p14:tracePt t="16887" x="5930900" y="6442075"/>
          <p14:tracePt t="16903" x="5953125" y="6442075"/>
          <p14:tracePt t="16920" x="5962650" y="6442075"/>
          <p14:tracePt t="16937" x="5988050" y="6442075"/>
          <p14:tracePt t="16953" x="6010275" y="6442075"/>
          <p14:tracePt t="16970" x="6019800" y="6442075"/>
          <p14:tracePt t="16986" x="6035675" y="6442075"/>
          <p14:tracePt t="17003" x="6051550" y="6442075"/>
          <p14:tracePt t="17020" x="6061075" y="6442075"/>
          <p14:tracePt t="17065" x="6064250" y="6442075"/>
          <p14:tracePt t="17079" x="6070600" y="6442075"/>
          <p14:tracePt t="17093" x="6073775" y="6442075"/>
          <p14:tracePt t="17103" x="6080125" y="6442075"/>
          <p14:tracePt t="17120" x="6096000" y="6442075"/>
          <p14:tracePt t="17136" x="6105525" y="6442075"/>
          <p14:tracePt t="17153" x="6115050" y="6442075"/>
          <p14:tracePt t="17171" x="6124575" y="6442075"/>
          <p14:tracePt t="17187" x="6134100" y="6442075"/>
          <p14:tracePt t="17203" x="6149975" y="6442075"/>
          <p14:tracePt t="17220" x="6169025" y="6442075"/>
          <p14:tracePt t="17237" x="6207125" y="6442075"/>
          <p14:tracePt t="17253" x="6226175" y="6442075"/>
          <p14:tracePt t="17271" x="6267450" y="6442075"/>
          <p14:tracePt t="17287" x="6283325" y="6442075"/>
          <p14:tracePt t="17304" x="6292850" y="6442075"/>
          <p14:tracePt t="17321" x="6311900" y="6442075"/>
          <p14:tracePt t="17337" x="6321425" y="6442075"/>
          <p14:tracePt t="17353" x="6330950" y="6442075"/>
          <p14:tracePt t="17370" x="6365875" y="6442075"/>
          <p14:tracePt t="17386" x="6388100" y="6454775"/>
          <p14:tracePt t="17403" x="6419850" y="6467475"/>
          <p14:tracePt t="17421" x="6448425" y="6477000"/>
          <p14:tracePt t="17437" x="6457950" y="6477000"/>
          <p14:tracePt t="18300" x="6492875" y="6486525"/>
          <p14:tracePt t="18308" x="6553200" y="6492875"/>
          <p14:tracePt t="18320" x="6657975" y="6492875"/>
          <p14:tracePt t="18337" x="6762750" y="6492875"/>
          <p14:tracePt t="18353" x="6886575" y="6492875"/>
          <p14:tracePt t="18370" x="7042150" y="6480175"/>
          <p14:tracePt t="18403" x="7172325" y="6473825"/>
          <p14:tracePt t="18437" x="7318375" y="6473825"/>
          <p14:tracePt t="18454" x="7362825" y="6473825"/>
          <p14:tracePt t="18470" x="7410450" y="6473825"/>
          <p14:tracePt t="18487" x="7439025" y="6473825"/>
          <p14:tracePt t="18503" x="7461250" y="6473825"/>
          <p14:tracePt t="18519" x="7502525" y="6473825"/>
          <p14:tracePt t="18536" x="7518400" y="6464300"/>
          <p14:tracePt t="18554" x="7540625" y="6457950"/>
          <p14:tracePt t="18571" x="7559675" y="6445250"/>
          <p14:tracePt t="18587" x="7575550" y="6442075"/>
          <p14:tracePt t="18604" x="7591425" y="6426200"/>
          <p14:tracePt t="18620" x="7613650" y="6419850"/>
          <p14:tracePt t="18636" x="7623175" y="6410325"/>
          <p14:tracePt t="18653" x="7632700" y="6410325"/>
          <p14:tracePt t="18669" x="7651750" y="6410325"/>
          <p14:tracePt t="18686" x="7661275" y="6410325"/>
          <p14:tracePt t="18703" x="7667625" y="6410325"/>
          <p14:tracePt t="18719" x="7670800" y="6410325"/>
          <p14:tracePt t="19578" x="7664450" y="6410325"/>
          <p14:tracePt t="19587" x="7661275" y="6410325"/>
          <p14:tracePt t="19603" x="7632700" y="6400800"/>
          <p14:tracePt t="19620" x="7610475" y="6388100"/>
          <p14:tracePt t="19636" x="7588250" y="6378575"/>
          <p14:tracePt t="19653" x="7543800" y="6359525"/>
          <p14:tracePt t="19669" x="7512050" y="6340475"/>
          <p14:tracePt t="19703" x="7391400" y="6280150"/>
          <p14:tracePt t="19737" x="7261225" y="6235700"/>
          <p14:tracePt t="19753" x="7121525" y="6184900"/>
          <p14:tracePt t="19769" x="7016750" y="6169025"/>
          <p14:tracePt t="19786" x="6918325" y="6153150"/>
          <p14:tracePt t="19803" x="6784975" y="6121400"/>
          <p14:tracePt t="19819" x="6711950" y="6115050"/>
          <p14:tracePt t="19836" x="6642100" y="6108700"/>
          <p14:tracePt t="19853" x="6524625" y="6099175"/>
          <p14:tracePt t="19870" x="6464300" y="6092825"/>
          <p14:tracePt t="19886" x="6369050" y="6076950"/>
          <p14:tracePt t="19903" x="6184900" y="6076950"/>
          <p14:tracePt t="19919" x="6057900" y="6076950"/>
          <p14:tracePt t="19937" x="5930900" y="6076950"/>
          <p14:tracePt t="19953" x="5708650" y="6099175"/>
          <p14:tracePt t="19969" x="5559425" y="6118225"/>
          <p14:tracePt t="19987" x="5394325" y="6156325"/>
          <p14:tracePt t="20003" x="5181600" y="6207125"/>
          <p14:tracePt t="20019" x="5035550" y="6270625"/>
          <p14:tracePt t="20037" x="4924425" y="6330950"/>
          <p14:tracePt t="20053" x="4752975" y="6391275"/>
          <p14:tracePt t="20069" x="4632325" y="6435725"/>
          <p14:tracePt t="20087" x="4543425" y="6467475"/>
          <p14:tracePt t="20089" x="4514850" y="6480175"/>
          <p14:tracePt t="20103" x="4448175" y="6511925"/>
          <p14:tracePt t="20119" x="4403725" y="6524625"/>
          <p14:tracePt t="20490" x="4340225" y="6492875"/>
          <p14:tracePt t="20497" x="4244975" y="6435725"/>
          <p14:tracePt t="20504" x="4149725" y="6388100"/>
          <p14:tracePt t="20520" x="3959225" y="6283325"/>
          <p14:tracePt t="20538" x="3663950" y="6149975"/>
          <p14:tracePt t="20555" x="3489325" y="6102350"/>
          <p14:tracePt t="20587" x="3181350" y="6042025"/>
          <p14:tracePt t="20620" x="3003550" y="6054725"/>
          <p14:tracePt t="20636" x="2914650" y="6076950"/>
          <p14:tracePt t="20653" x="2749550" y="6111875"/>
          <p14:tracePt t="20670" x="2628900" y="6137275"/>
          <p14:tracePt t="20687" x="2505075" y="6169025"/>
          <p14:tracePt t="20702" x="2419350" y="6184900"/>
          <p14:tracePt t="20719" x="2336800" y="6191250"/>
          <p14:tracePt t="20736" x="2263775" y="6191250"/>
          <p14:tracePt t="20753" x="2155825" y="6197600"/>
          <p14:tracePt t="20769" x="2082800" y="6213475"/>
          <p14:tracePt t="20786" x="2006600" y="6235700"/>
          <p14:tracePt t="20803" x="1895475" y="6257925"/>
          <p14:tracePt t="20820" x="1819275" y="6273800"/>
          <p14:tracePt t="20837" x="1717675" y="6302375"/>
          <p14:tracePt t="20853" x="1654175" y="6315075"/>
          <p14:tracePt t="20870" x="1581150" y="6324600"/>
          <p14:tracePt t="20887" x="1482725" y="6330950"/>
          <p14:tracePt t="20903" x="1422400" y="6330950"/>
          <p14:tracePt t="20920" x="1362075" y="6330950"/>
          <p14:tracePt t="20937" x="1285875" y="6327775"/>
          <p14:tracePt t="20953" x="1231900" y="6311900"/>
          <p14:tracePt t="20970" x="1196975" y="6311900"/>
          <p14:tracePt t="20987" x="1130300" y="6286500"/>
          <p14:tracePt t="21003" x="1085850" y="6280150"/>
          <p14:tracePt t="21020" x="1057275" y="6270625"/>
          <p14:tracePt t="21037" x="1012825" y="6251575"/>
          <p14:tracePt t="21053" x="984250" y="6232525"/>
          <p14:tracePt t="21070" x="958850" y="6219825"/>
          <p14:tracePt t="21086" x="917575" y="6203950"/>
          <p14:tracePt t="21103" x="895350" y="6191250"/>
          <p14:tracePt t="21119" x="863600" y="6172200"/>
          <p14:tracePt t="21137" x="828675" y="6156325"/>
          <p14:tracePt t="21153" x="796925" y="6143625"/>
          <p14:tracePt t="21169" x="774700" y="6130925"/>
          <p14:tracePt t="21187" x="746125" y="6115050"/>
          <p14:tracePt t="21203" x="736600" y="6105525"/>
          <p14:tracePt t="21220" x="727075" y="6092825"/>
          <p14:tracePt t="21236" x="704850" y="6083300"/>
          <p14:tracePt t="21253" x="695325" y="6073775"/>
          <p14:tracePt t="21270" x="685800" y="6064250"/>
          <p14:tracePt t="21287" x="669925" y="6054725"/>
          <p14:tracePt t="21302" x="657225" y="6054725"/>
          <p14:tracePt t="21320" x="647700" y="6054725"/>
          <p14:tracePt t="21337" x="631825" y="6048375"/>
          <p14:tracePt t="21445" x="635000" y="6048375"/>
          <p14:tracePt t="21453" x="638175" y="6048375"/>
          <p14:tracePt t="21470" x="647700" y="6048375"/>
          <p14:tracePt t="21486" x="682625" y="6051550"/>
          <p14:tracePt t="21502" x="727075" y="6064250"/>
          <p14:tracePt t="21520" x="765175" y="6083300"/>
          <p14:tracePt t="21537" x="838200" y="6102350"/>
          <p14:tracePt t="21553" x="882650" y="6108700"/>
          <p14:tracePt t="21570" x="927100" y="6121400"/>
          <p14:tracePt t="21586" x="1006475" y="6121400"/>
          <p14:tracePt t="21603" x="1085850" y="6121400"/>
          <p14:tracePt t="21620" x="1181100" y="6121400"/>
          <p14:tracePt t="21636" x="1311275" y="6130925"/>
          <p14:tracePt t="21652" x="1371600" y="6146800"/>
          <p14:tracePt t="21670" x="1409700" y="6146800"/>
          <p14:tracePt t="21686" x="1447800" y="6146800"/>
          <p14:tracePt t="21703" x="1457325" y="6146800"/>
          <p14:tracePt t="21720" x="1485900" y="6146800"/>
          <p14:tracePt t="21736" x="1536700" y="6124575"/>
          <p14:tracePt t="21753" x="1571625" y="6124575"/>
          <p14:tracePt t="21769" x="1600200" y="6124575"/>
          <p14:tracePt t="21786" x="1628775" y="6124575"/>
          <p14:tracePt t="21803" x="1638300" y="6124575"/>
          <p14:tracePt t="21820" x="1654175" y="6124575"/>
          <p14:tracePt t="21837" x="1666875" y="6115050"/>
          <p14:tracePt t="21853" x="1676400" y="6105525"/>
          <p14:tracePt t="21870" x="1698625" y="6092825"/>
          <p14:tracePt t="21886" x="1749425" y="6070600"/>
          <p14:tracePt t="21902" x="1778000" y="6057900"/>
          <p14:tracePt t="21920" x="1803400" y="6045200"/>
          <p14:tracePt t="21936" x="1822450" y="6038850"/>
          <p14:tracePt t="21952" x="1828800" y="6038850"/>
          <p14:tracePt t="22044" x="1825625" y="6038850"/>
          <p14:tracePt t="22052" x="1822450" y="6038850"/>
          <p14:tracePt t="22070" x="1806575" y="6038850"/>
          <p14:tracePt t="22087" x="1790700" y="6038850"/>
          <p14:tracePt t="22103" x="1781175" y="6035675"/>
          <p14:tracePt t="22120" x="1771650" y="6026150"/>
          <p14:tracePt t="22123" x="1758950" y="6019800"/>
          <p14:tracePt t="22136" x="1749425" y="6010275"/>
          <p14:tracePt t="22152" x="1739900" y="6000750"/>
          <p14:tracePt t="22169" x="1717675" y="5988050"/>
          <p14:tracePt t="22186" x="1673225" y="5943600"/>
          <p14:tracePt t="22202" x="1641475" y="5918200"/>
          <p14:tracePt t="22220" x="1622425" y="5889625"/>
          <p14:tracePt t="22236" x="1593850" y="5845175"/>
          <p14:tracePt t="22252" x="1562100" y="5819775"/>
          <p14:tracePt t="22270" x="1543050" y="5781675"/>
          <p14:tracePt t="22286" x="1504950" y="5730875"/>
          <p14:tracePt t="22400" x="1422400" y="5689600"/>
          <p14:tracePt t="22494" x="1438275" y="5937250"/>
          <p14:tracePt t="22587" x="1590675" y="6070600"/>
          <p14:tracePt t="22680" x="1708150" y="6076950"/>
          <p14:tracePt t="22686" x="1714500" y="6076950"/>
          <p14:tracePt t="22702" x="1730375" y="6076950"/>
          <p14:tracePt t="22720" x="1743075" y="6076950"/>
          <p14:tracePt t="22736" x="1758950" y="6076950"/>
          <p14:tracePt t="22753" x="1768475" y="6083300"/>
          <p14:tracePt t="22770" x="1784350" y="6102350"/>
          <p14:tracePt t="22786" x="1793875" y="6118225"/>
          <p14:tracePt t="22804" x="1812925" y="6149975"/>
          <p14:tracePt t="22821" x="1819275" y="6178550"/>
          <p14:tracePt t="22837" x="1819275" y="6188075"/>
          <p14:tracePt t="22853" x="1819275" y="6200775"/>
          <p14:tracePt t="22870" x="1819275" y="6207125"/>
          <p14:tracePt t="22899" x="1819275" y="6203950"/>
          <p14:tracePt t="22906" x="1819275" y="6194425"/>
          <p14:tracePt t="22920" x="1819275" y="6184900"/>
          <p14:tracePt t="22936" x="1819275" y="6175375"/>
          <p14:tracePt t="22953" x="1819275" y="6165850"/>
          <p14:tracePt t="22970" x="1790700" y="6115050"/>
          <p14:tracePt t="22987" x="1762125" y="6051550"/>
          <p14:tracePt t="23003" x="1704975" y="5959475"/>
          <p14:tracePt t="23020" x="1628775" y="5816600"/>
          <p14:tracePt t="23036" x="1597025" y="5730875"/>
          <p14:tracePt t="23145" x="1406525" y="5105400"/>
          <p14:tracePt t="23329" x="1358900" y="4556125"/>
          <p14:tracePt t="23615" x="1187450" y="3876675"/>
          <p14:tracePt t="23891" x="1057275" y="4337050"/>
          <p14:tracePt t="24254" x="962025" y="3756025"/>
          <p14:tracePt t="24448" x="933450" y="3705225"/>
          <p14:tracePt t="24775" x="933450" y="3708400"/>
          <p14:tracePt t="24886" x="939800" y="3787775"/>
          <p14:tracePt t="24978" x="984250" y="3921125"/>
          <p14:tracePt t="25078" x="1031875" y="3990975"/>
          <p14:tracePt t="25171" x="1044575" y="4032250"/>
          <p14:tracePt t="25264" x="1079500" y="4095750"/>
          <p14:tracePt t="25362" x="1174750" y="4210050"/>
          <p14:tracePt t="25464" x="1330325" y="4454525"/>
          <p14:tracePt t="25563" x="1476375" y="4921250"/>
          <p14:tracePt t="25748" x="1489075" y="5168900"/>
          <p14:tracePt t="25936" x="1511300" y="5146675"/>
          <p14:tracePt t="26033" x="1539875" y="5035550"/>
          <p14:tracePt t="26126" x="1539875" y="4895850"/>
          <p14:tracePt t="26219" x="1539875" y="4737100"/>
          <p14:tracePt t="26222" x="1539875" y="4718050"/>
          <p14:tracePt t="26319" x="1533525" y="4581525"/>
          <p14:tracePt t="26414" x="1441450" y="4381500"/>
          <p14:tracePt t="26512" x="1397000" y="4305300"/>
          <p14:tracePt t="26608" x="1346200" y="4219575"/>
          <p14:tracePt t="26704" x="1295400" y="4133850"/>
          <p14:tracePt t="26798" x="1228725" y="4038600"/>
          <p14:tracePt t="26799" x="1228725" y="4035425"/>
          <p14:tracePt t="26895" x="1228725" y="3952875"/>
          <p14:tracePt t="26990" x="1225550" y="3908425"/>
          <p14:tracePt t="27082" x="1219200" y="3908425"/>
          <p14:tracePt t="27268" x="1304925" y="4000500"/>
          <p14:tracePt t="27362" x="1371600" y="4133850"/>
          <p14:tracePt t="27459" x="1466850" y="4318000"/>
          <p14:tracePt t="27553" x="1498600" y="4530725"/>
          <p14:tracePt t="27653" x="1498600" y="4822825"/>
          <p14:tracePt t="27753" x="1498600" y="5210175"/>
          <p14:tracePt t="27847" x="1498600" y="5686425"/>
          <p14:tracePt t="27847" x="1498600" y="5705475"/>
          <p14:tracePt t="27943" x="1498600" y="5759450"/>
          <p14:tracePt t="28299" x="1495425" y="5778500"/>
          <p14:tracePt t="28439" x="1276350" y="6232525"/>
          <p14:tracePt t="28535" x="1089025" y="6419850"/>
          <p14:tracePt t="28553" x="1066800" y="6432550"/>
          <p14:tracePt t="28569" x="1025525" y="6448425"/>
          <p14:tracePt t="28585" x="1000125" y="6461125"/>
          <p14:tracePt t="28602" x="968375" y="6480175"/>
          <p14:tracePt t="28619" x="930275" y="6486525"/>
          <p14:tracePt t="28652" x="882650" y="6492875"/>
          <p14:tracePt t="28685" x="828675" y="6492875"/>
          <p14:tracePt t="28702" x="812800" y="6492875"/>
          <p14:tracePt t="28719" x="796925" y="6492875"/>
          <p14:tracePt t="28735" x="787400" y="6492875"/>
          <p14:tracePt t="28752" x="777875" y="6492875"/>
          <p14:tracePt t="28769" x="762000" y="6492875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4"/>
          <p:cNvSpPr>
            <a:spLocks noChangeArrowheads="1"/>
          </p:cNvSpPr>
          <p:nvPr/>
        </p:nvSpPr>
        <p:spPr bwMode="auto">
          <a:xfrm>
            <a:off x="971550" y="260350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800080"/>
                </a:solidFill>
              </a:rPr>
              <a:t>* Adaptations à l'auto plantation</a:t>
            </a:r>
          </a:p>
        </p:txBody>
      </p:sp>
      <p:sp>
        <p:nvSpPr>
          <p:cNvPr id="77827" name="Rectangle 6"/>
          <p:cNvSpPr>
            <a:spLocks noChangeArrowheads="1"/>
          </p:cNvSpPr>
          <p:nvPr/>
        </p:nvSpPr>
        <p:spPr bwMode="auto">
          <a:xfrm>
            <a:off x="684213" y="5013325"/>
            <a:ext cx="33131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 dirty="0" smtClean="0"/>
              <a:t>Système de </a:t>
            </a:r>
            <a:r>
              <a:rPr lang="fr-FR" altLang="fr-FR" sz="1800" dirty="0"/>
              <a:t>vrille, </a:t>
            </a:r>
            <a:r>
              <a:rPr lang="fr-FR" altLang="fr-FR" sz="1800" i="1" dirty="0" err="1">
                <a:solidFill>
                  <a:srgbClr val="FF0000"/>
                </a:solidFill>
              </a:rPr>
              <a:t>Erodium</a:t>
            </a:r>
            <a:r>
              <a:rPr lang="fr-FR" altLang="fr-FR" sz="1800" i="1" dirty="0">
                <a:solidFill>
                  <a:srgbClr val="FF0000"/>
                </a:solidFill>
              </a:rPr>
              <a:t> </a:t>
            </a:r>
            <a:r>
              <a:rPr lang="fr-FR" altLang="fr-FR" sz="1800" i="1" dirty="0" err="1">
                <a:solidFill>
                  <a:srgbClr val="FF0000"/>
                </a:solidFill>
              </a:rPr>
              <a:t>sp</a:t>
            </a:r>
            <a:r>
              <a:rPr lang="fr-FR" altLang="fr-FR" sz="1800" i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7782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620713"/>
            <a:ext cx="4538662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Rectangle 8"/>
          <p:cNvSpPr>
            <a:spLocks noChangeArrowheads="1"/>
          </p:cNvSpPr>
          <p:nvPr/>
        </p:nvSpPr>
        <p:spPr bwMode="auto">
          <a:xfrm>
            <a:off x="4427538" y="6021388"/>
            <a:ext cx="45005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 dirty="0"/>
              <a:t>système </a:t>
            </a:r>
            <a:r>
              <a:rPr lang="fr-FR" altLang="fr-FR" sz="1800" dirty="0" smtClean="0"/>
              <a:t>de plantoir</a:t>
            </a:r>
            <a:r>
              <a:rPr lang="fr-FR" altLang="fr-FR" sz="1800" dirty="0"/>
              <a:t>, </a:t>
            </a:r>
            <a:r>
              <a:rPr lang="fr-FR" altLang="fr-FR" sz="1800" i="1" dirty="0" err="1">
                <a:solidFill>
                  <a:srgbClr val="FF0000"/>
                </a:solidFill>
              </a:rPr>
              <a:t>Rhisophora</a:t>
            </a:r>
            <a:r>
              <a:rPr lang="fr-FR" altLang="fr-FR" sz="1800" i="1" dirty="0">
                <a:solidFill>
                  <a:srgbClr val="FF0000"/>
                </a:solidFill>
              </a:rPr>
              <a:t> </a:t>
            </a:r>
            <a:r>
              <a:rPr lang="fr-FR" altLang="fr-FR" sz="1800" i="1" dirty="0" err="1">
                <a:solidFill>
                  <a:srgbClr val="FF0000"/>
                </a:solidFill>
              </a:rPr>
              <a:t>sp</a:t>
            </a:r>
            <a:r>
              <a:rPr lang="fr-FR" altLang="fr-FR" sz="1800" i="1" dirty="0">
                <a:solidFill>
                  <a:srgbClr val="FF0000"/>
                </a:solidFill>
              </a:rPr>
              <a:t>.</a:t>
            </a:r>
            <a:r>
              <a:rPr lang="fr-FR" altLang="fr-FR" sz="1800" i="1" dirty="0"/>
              <a:t> </a:t>
            </a:r>
            <a:r>
              <a:rPr lang="fr-FR" altLang="fr-FR" sz="1800" dirty="0"/>
              <a:t>dans mangrove</a:t>
            </a:r>
          </a:p>
        </p:txBody>
      </p:sp>
      <p:pic>
        <p:nvPicPr>
          <p:cNvPr id="77830" name="Picture 10"/>
          <p:cNvPicPr>
            <a:picLocks noChangeAspect="1" noChangeArrowheads="1"/>
          </p:cNvPicPr>
          <p:nvPr/>
        </p:nvPicPr>
        <p:blipFill>
          <a:blip r:embed="rId5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6" b="2348"/>
          <a:stretch>
            <a:fillRect/>
          </a:stretch>
        </p:blipFill>
        <p:spPr bwMode="auto">
          <a:xfrm rot="5400000">
            <a:off x="650081" y="1350169"/>
            <a:ext cx="2979738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78"/>
    </mc:Choice>
    <mc:Fallback xmlns="">
      <p:transition spd="slow" advTm="56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426" x="2012950" y="6438900"/>
          <p14:tracePt t="12440" x="2012950" y="6356350"/>
          <p14:tracePt t="12456" x="2000250" y="6270625"/>
          <p14:tracePt t="12472" x="1958975" y="6181725"/>
          <p14:tracePt t="12489" x="1911350" y="6022975"/>
          <p14:tracePt t="12505" x="1895475" y="5937250"/>
          <p14:tracePt t="12522" x="1873250" y="5870575"/>
          <p14:tracePt t="12539" x="1844675" y="5778500"/>
          <p14:tracePt t="12555" x="1793875" y="5676900"/>
          <p14:tracePt t="12572" x="1714500" y="5553075"/>
          <p14:tracePt t="12589" x="1606550" y="5435600"/>
          <p14:tracePt t="12605" x="1533525" y="5362575"/>
          <p14:tracePt t="12622" x="1460500" y="5289550"/>
          <p14:tracePt t="12639" x="1384300" y="5207000"/>
          <p14:tracePt t="12655" x="1358900" y="5159375"/>
          <p14:tracePt t="12673" x="1327150" y="5133975"/>
          <p14:tracePt t="12689" x="1289050" y="5089525"/>
          <p14:tracePt t="12706" x="1257300" y="5070475"/>
          <p14:tracePt t="12722" x="1235075" y="5054600"/>
          <p14:tracePt t="12740" x="1193800" y="5035550"/>
          <p14:tracePt t="12756" x="1174750" y="5026025"/>
          <p14:tracePt t="12772" x="1146175" y="5019675"/>
          <p14:tracePt t="12789" x="1114425" y="5019675"/>
          <p14:tracePt t="12806" x="1085850" y="5019675"/>
          <p14:tracePt t="12822" x="1054100" y="5019675"/>
          <p14:tracePt t="12839" x="1006475" y="5019675"/>
          <p14:tracePt t="12856" x="977900" y="5019675"/>
          <p14:tracePt t="12873" x="955675" y="5026025"/>
          <p14:tracePt t="12889" x="911225" y="5045075"/>
          <p14:tracePt t="12906" x="901700" y="5076825"/>
          <p14:tracePt t="12922" x="889000" y="5099050"/>
          <p14:tracePt t="12938" x="869950" y="5156200"/>
          <p14:tracePt t="12955" x="850900" y="5194300"/>
          <p14:tracePt t="12973" x="838200" y="5226050"/>
          <p14:tracePt t="12990" x="812800" y="5273675"/>
          <p14:tracePt t="13006" x="787400" y="5305425"/>
          <p14:tracePt t="13023" x="762000" y="5337175"/>
          <p14:tracePt t="13039" x="746125" y="5378450"/>
          <p14:tracePt t="13055" x="727075" y="5403850"/>
          <p14:tracePt t="13072" x="714375" y="5426075"/>
          <p14:tracePt t="13089" x="698500" y="5454650"/>
          <p14:tracePt t="13105" x="688975" y="5464175"/>
          <p14:tracePt t="13123" x="679450" y="5480050"/>
          <p14:tracePt t="13139" x="679450" y="5495925"/>
          <p14:tracePt t="13156" x="679450" y="5505450"/>
          <p14:tracePt t="13174" x="679450" y="5521325"/>
          <p14:tracePt t="13189" x="679450" y="5537200"/>
          <p14:tracePt t="13254" x="685800" y="5537200"/>
          <p14:tracePt t="13260" x="692150" y="5537200"/>
          <p14:tracePt t="13274" x="711200" y="5537200"/>
          <p14:tracePt t="13289" x="749300" y="5537200"/>
          <p14:tracePt t="13306" x="784225" y="5534025"/>
          <p14:tracePt t="13322" x="822325" y="5521325"/>
          <p14:tracePt t="13339" x="873125" y="5508625"/>
          <p14:tracePt t="13355" x="895350" y="5495925"/>
          <p14:tracePt t="13372" x="933450" y="5483225"/>
          <p14:tracePt t="13389" x="984250" y="5457825"/>
          <p14:tracePt t="13406" x="1022350" y="5445125"/>
          <p14:tracePt t="13423" x="1076325" y="5426075"/>
          <p14:tracePt t="13439" x="1114425" y="5413375"/>
          <p14:tracePt t="13456" x="1146175" y="5403850"/>
          <p14:tracePt t="13473" x="1196975" y="5384800"/>
          <p14:tracePt t="13489" x="1219200" y="5372100"/>
          <p14:tracePt t="13505" x="1250950" y="5359400"/>
          <p14:tracePt t="13522" x="1266825" y="5343525"/>
          <p14:tracePt t="13539" x="1308100" y="5324475"/>
          <p14:tracePt t="13556" x="1355725" y="5311775"/>
          <p14:tracePt t="13573" x="1403350" y="5286375"/>
          <p14:tracePt t="13589" x="1435100" y="5280025"/>
          <p14:tracePt t="13605" x="1457325" y="5280025"/>
          <p14:tracePt t="13622" x="1485900" y="5273675"/>
          <p14:tracePt t="13639" x="1517650" y="5273675"/>
          <p14:tracePt t="13656" x="1549400" y="5270500"/>
          <p14:tracePt t="13673" x="1603375" y="5270500"/>
          <p14:tracePt t="13689" x="1641475" y="5270500"/>
          <p14:tracePt t="13706" x="1685925" y="5270500"/>
          <p14:tracePt t="13723" x="1739900" y="5270500"/>
          <p14:tracePt t="13739" x="1762125" y="5270500"/>
          <p14:tracePt t="13755" x="1784350" y="5270500"/>
          <p14:tracePt t="13772" x="1797050" y="5270500"/>
          <p14:tracePt t="13789" x="1806575" y="5270500"/>
          <p14:tracePt t="13806" x="1822450" y="5270500"/>
          <p14:tracePt t="13823" x="1831975" y="5270500"/>
          <p14:tracePt t="13873" x="1831975" y="5264150"/>
          <p14:tracePt t="13880" x="1831975" y="5260975"/>
          <p14:tracePt t="13888" x="1831975" y="5254625"/>
          <p14:tracePt t="13905" x="1828800" y="5226050"/>
          <p14:tracePt t="13923" x="1806575" y="5191125"/>
          <p14:tracePt t="13939" x="1787525" y="5159375"/>
          <p14:tracePt t="13956" x="1765300" y="5146675"/>
          <p14:tracePt t="13972" x="1720850" y="5127625"/>
          <p14:tracePt t="13989" x="1689100" y="5111750"/>
          <p14:tracePt t="14006" x="1654175" y="5099050"/>
          <p14:tracePt t="14022" x="1587500" y="5080000"/>
          <p14:tracePt t="14038" x="1558925" y="5067300"/>
          <p14:tracePt t="14056" x="1520825" y="5060950"/>
          <p14:tracePt t="14073" x="1466850" y="5048250"/>
          <p14:tracePt t="14089" x="1422400" y="5048250"/>
          <p14:tracePt t="14106" x="1377950" y="5041900"/>
          <p14:tracePt t="14123" x="1308100" y="5041900"/>
          <p14:tracePt t="14139" x="1263650" y="5041900"/>
          <p14:tracePt t="14155" x="1209675" y="5041900"/>
          <p14:tracePt t="14172" x="1111250" y="5067300"/>
          <p14:tracePt t="14189" x="1057275" y="5080000"/>
          <p14:tracePt t="14206" x="1000125" y="5092700"/>
          <p14:tracePt t="14223" x="946150" y="5111750"/>
          <p14:tracePt t="14239" x="898525" y="5133975"/>
          <p14:tracePt t="14256" x="854075" y="5146675"/>
          <p14:tracePt t="14272" x="781050" y="5165725"/>
          <p14:tracePt t="14288" x="742950" y="5178425"/>
          <p14:tracePt t="14305" x="695325" y="5210175"/>
          <p14:tracePt t="14322" x="638175" y="5235575"/>
          <p14:tracePt t="14339" x="612775" y="5267325"/>
          <p14:tracePt t="14356" x="581025" y="5292725"/>
          <p14:tracePt t="14372" x="546100" y="5337175"/>
          <p14:tracePt t="14389" x="527050" y="5368925"/>
          <p14:tracePt t="14405" x="514350" y="5407025"/>
          <p14:tracePt t="14422" x="501650" y="5454650"/>
          <p14:tracePt t="14438" x="501650" y="5476875"/>
          <p14:tracePt t="14455" x="501650" y="5505450"/>
          <p14:tracePt t="14472" x="511175" y="5546725"/>
          <p14:tracePt t="14488" x="549275" y="5572125"/>
          <p14:tracePt t="14506" x="615950" y="5603875"/>
          <p14:tracePt t="14522" x="701675" y="5638800"/>
          <p14:tracePt t="14539" x="736600" y="5651500"/>
          <p14:tracePt t="14556" x="781050" y="5657850"/>
          <p14:tracePt t="14572" x="844550" y="5657850"/>
          <p14:tracePt t="14589" x="898525" y="5657850"/>
          <p14:tracePt t="14606" x="990600" y="5657850"/>
          <p14:tracePt t="14622" x="1117600" y="5657850"/>
          <p14:tracePt t="14638" x="1212850" y="5657850"/>
          <p14:tracePt t="14655" x="1282700" y="5657850"/>
          <p14:tracePt t="14672" x="1362075" y="5657850"/>
          <p14:tracePt t="14689" x="1406525" y="5654675"/>
          <p14:tracePt t="14705" x="1450975" y="5648325"/>
          <p14:tracePt t="14721" x="1530350" y="5635625"/>
          <p14:tracePt t="14739" x="1612900" y="5626100"/>
          <p14:tracePt t="14756" x="1720850" y="5619750"/>
          <p14:tracePt t="14773" x="1863725" y="5594350"/>
          <p14:tracePt t="14789" x="1924050" y="5594350"/>
          <p14:tracePt t="14805" x="1984375" y="5594350"/>
          <p14:tracePt t="14821" x="2076450" y="5575300"/>
          <p14:tracePt t="14838" x="2130425" y="5559425"/>
          <p14:tracePt t="14855" x="2174875" y="5546725"/>
          <p14:tracePt t="14872" x="2232025" y="5521325"/>
          <p14:tracePt t="14889" x="2257425" y="5511800"/>
          <p14:tracePt t="14906" x="2279650" y="5499100"/>
          <p14:tracePt t="14922" x="2308225" y="5476875"/>
          <p14:tracePt t="14939" x="2317750" y="5467350"/>
          <p14:tracePt t="14955" x="2330450" y="5451475"/>
          <p14:tracePt t="14971" x="2352675" y="5422900"/>
          <p14:tracePt t="14989" x="2362200" y="5407025"/>
          <p14:tracePt t="15007" x="2371725" y="5394325"/>
          <p14:tracePt t="15023" x="2371725" y="5378450"/>
          <p14:tracePt t="15039" x="2371725" y="5368925"/>
          <p14:tracePt t="15057" x="2371725" y="5353050"/>
          <p14:tracePt t="15072" x="2371725" y="5343525"/>
          <p14:tracePt t="15088" x="2371725" y="5327650"/>
          <p14:tracePt t="15105" x="2365375" y="5318125"/>
          <p14:tracePt t="15108" x="2362200" y="5314950"/>
          <p14:tracePt t="15122" x="2349500" y="5292725"/>
          <p14:tracePt t="15138" x="2333625" y="5273675"/>
          <p14:tracePt t="15155" x="2327275" y="5264150"/>
          <p14:tracePt t="15171" x="2317750" y="5251450"/>
          <p14:tracePt t="15189" x="2311400" y="5238750"/>
          <p14:tracePt t="15205" x="2301875" y="5226050"/>
          <p14:tracePt t="15221" x="2282825" y="5210175"/>
          <p14:tracePt t="15238" x="2273300" y="5200650"/>
          <p14:tracePt t="15255" x="2263775" y="5191125"/>
          <p14:tracePt t="15272" x="2228850" y="5168900"/>
          <p14:tracePt t="15289" x="2219325" y="5159375"/>
          <p14:tracePt t="15305" x="2203450" y="5149850"/>
          <p14:tracePt t="15322" x="2171700" y="5124450"/>
          <p14:tracePt t="15339" x="2146300" y="5114925"/>
          <p14:tracePt t="15355" x="2117725" y="5102225"/>
          <p14:tracePt t="15371" x="2073275" y="5083175"/>
          <p14:tracePt t="15389" x="2028825" y="5064125"/>
          <p14:tracePt t="15406" x="1965325" y="5045075"/>
          <p14:tracePt t="15423" x="1911350" y="5032375"/>
          <p14:tracePt t="15439" x="1860550" y="5026025"/>
          <p14:tracePt t="15456" x="1781175" y="5019675"/>
          <p14:tracePt t="15472" x="1720850" y="5019675"/>
          <p14:tracePt t="15489" x="1657350" y="5013325"/>
          <p14:tracePt t="15506" x="1558925" y="4997450"/>
          <p14:tracePt t="15522" x="1489075" y="4997450"/>
          <p14:tracePt t="15539" x="1428750" y="4997450"/>
          <p14:tracePt t="15556" x="1330325" y="5016500"/>
          <p14:tracePt t="15572" x="1254125" y="5032375"/>
          <p14:tracePt t="15589" x="1181100" y="5045075"/>
          <p14:tracePt t="15605" x="1085850" y="5089525"/>
          <p14:tracePt t="15622" x="1028700" y="5118100"/>
          <p14:tracePt t="15638" x="987425" y="5149850"/>
          <p14:tracePt t="15656" x="920750" y="5191125"/>
          <p14:tracePt t="15672" x="876300" y="5226050"/>
          <p14:tracePt t="15689" x="844550" y="5241925"/>
          <p14:tracePt t="15706" x="800100" y="5286375"/>
          <p14:tracePt t="15722" x="768350" y="5299075"/>
          <p14:tracePt t="15739" x="758825" y="5324475"/>
          <p14:tracePt t="15755" x="739775" y="5365750"/>
          <p14:tracePt t="15771" x="727075" y="5387975"/>
          <p14:tracePt t="15789" x="720725" y="5432425"/>
          <p14:tracePt t="15805" x="720725" y="5480050"/>
          <p14:tracePt t="15822" x="723900" y="5502275"/>
          <p14:tracePt t="15839" x="736600" y="5527675"/>
          <p14:tracePt t="15856" x="765175" y="5568950"/>
          <p14:tracePt t="15872" x="812800" y="5597525"/>
          <p14:tracePt t="15889" x="857250" y="5610225"/>
          <p14:tracePt t="15905" x="908050" y="5635625"/>
          <p14:tracePt t="15921" x="939800" y="5648325"/>
          <p14:tracePt t="15939" x="962025" y="5651500"/>
          <p14:tracePt t="15955" x="1016000" y="5651500"/>
          <p14:tracePt t="15972" x="1054100" y="5651500"/>
          <p14:tracePt t="15989" x="1089025" y="5651500"/>
          <p14:tracePt t="16006" x="1152525" y="5651500"/>
          <p14:tracePt t="16022" x="1181100" y="5651500"/>
          <p14:tracePt t="16038" x="1209675" y="5651500"/>
          <p14:tracePt t="16055" x="1244600" y="5645150"/>
          <p14:tracePt t="16071" x="1266825" y="5645150"/>
          <p14:tracePt t="16089" x="1282700" y="5629275"/>
          <p14:tracePt t="16106" x="1333500" y="5610225"/>
          <p14:tracePt t="16122" x="1371600" y="5597525"/>
          <p14:tracePt t="16139" x="1431925" y="5584825"/>
          <p14:tracePt t="16156" x="1533525" y="5556250"/>
          <p14:tracePt t="16172" x="1597025" y="5540375"/>
          <p14:tracePt t="16188" x="1651000" y="5527675"/>
          <p14:tracePt t="16205" x="1739900" y="5505450"/>
          <p14:tracePt t="16221" x="1778000" y="5495925"/>
          <p14:tracePt t="16238" x="1825625" y="5480050"/>
          <p14:tracePt t="16256" x="1879600" y="5464175"/>
          <p14:tracePt t="16272" x="1927225" y="5441950"/>
          <p14:tracePt t="16289" x="1949450" y="5432425"/>
          <p14:tracePt t="16305" x="1990725" y="5419725"/>
          <p14:tracePt t="16321" x="2000250" y="5419725"/>
          <p14:tracePt t="16338" x="2012950" y="5419725"/>
          <p14:tracePt t="16355" x="2016125" y="5419725"/>
          <p14:tracePt t="16792" x="2063750" y="5419725"/>
          <p14:tracePt t="16798" x="2130425" y="5419725"/>
          <p14:tracePt t="16805" x="2200275" y="5410200"/>
          <p14:tracePt t="16823" x="2317750" y="5394325"/>
          <p14:tracePt t="16840" x="2489200" y="5334000"/>
          <p14:tracePt t="16855" x="2613025" y="5283200"/>
          <p14:tracePt t="16889" x="2892425" y="5187950"/>
          <p14:tracePt t="16922" x="3143250" y="5137150"/>
          <p14:tracePt t="16940" x="3286125" y="5111750"/>
          <p14:tracePt t="16956" x="3362325" y="5095875"/>
          <p14:tracePt t="16972" x="3416300" y="5076825"/>
          <p14:tracePt t="16989" x="3470275" y="5076825"/>
          <p14:tracePt t="17005" x="3498850" y="5076825"/>
          <p14:tracePt t="17021" x="3514725" y="5076825"/>
          <p14:tracePt t="17039" x="3530600" y="5076825"/>
          <p14:tracePt t="17055" x="3546475" y="5076825"/>
          <p14:tracePt t="17071" x="3556000" y="5076825"/>
          <p14:tracePt t="17089" x="3559175" y="5076825"/>
          <p14:tracePt t="17282" x="3546475" y="5070475"/>
          <p14:tracePt t="17289" x="3521075" y="5064125"/>
          <p14:tracePt t="17305" x="3454400" y="5041900"/>
          <p14:tracePt t="17321" x="3381375" y="5029200"/>
          <p14:tracePt t="17338" x="3292475" y="5022850"/>
          <p14:tracePt t="17355" x="3251200" y="5022850"/>
          <p14:tracePt t="17372" x="3219450" y="5022850"/>
          <p14:tracePt t="17389" x="3171825" y="5010150"/>
          <p14:tracePt t="17405" x="3127375" y="4997450"/>
          <p14:tracePt t="17422" x="3070225" y="4968875"/>
          <p14:tracePt t="17439" x="2978150" y="4930775"/>
          <p14:tracePt t="17455" x="2940050" y="4911725"/>
          <p14:tracePt t="17472" x="2892425" y="4892675"/>
          <p14:tracePt t="17489" x="2825750" y="4860925"/>
          <p14:tracePt t="17505" x="2759075" y="4816475"/>
          <p14:tracePt t="17522" x="2667000" y="4756150"/>
          <p14:tracePt t="17539" x="2568575" y="4695825"/>
          <p14:tracePt t="17678" x="2276475" y="4010025"/>
          <p14:tracePt t="17911" x="2251075" y="3851275"/>
          <p14:tracePt t="18144" x="1971675" y="3324225"/>
          <p14:tracePt t="18384" x="1746250" y="2736850"/>
          <p14:tracePt t="18735" x="990600" y="2606675"/>
          <p14:tracePt t="18738" x="984250" y="2609850"/>
          <p14:tracePt t="19122" x="1044575" y="2593975"/>
          <p14:tracePt t="19355" x="1304925" y="2901950"/>
          <p14:tracePt t="19702" x="1349375" y="2733675"/>
          <p14:tracePt t="19943" x="1552575" y="2841625"/>
          <p14:tracePt t="20062" x="1720850" y="2943225"/>
          <p14:tracePt t="20302" x="1831975" y="2921000"/>
          <p14:tracePt t="20427" x="1857375" y="2921000"/>
          <p14:tracePt t="20728" x="1857375" y="2924175"/>
          <p14:tracePt t="20874" x="1857375" y="2921000"/>
          <p14:tracePt t="21227" x="1844675" y="2924175"/>
          <p14:tracePt t="21376" x="1616075" y="3082925"/>
          <p14:tracePt t="21501" x="1536700" y="3257550"/>
          <p14:tracePt t="21845" x="1536700" y="3302000"/>
          <p14:tracePt t="23296" x="1546225" y="3305175"/>
          <p14:tracePt t="23450" x="1708150" y="3378200"/>
          <p14:tracePt t="23568" x="1746250" y="3387725"/>
          <p14:tracePt t="23691" x="1762125" y="3371850"/>
          <p14:tracePt t="23812" x="1771650" y="3336925"/>
          <p14:tracePt t="23928" x="1771650" y="3327400"/>
          <p14:tracePt t="24050" x="1771650" y="3317875"/>
          <p14:tracePt t="24169" x="1771650" y="3311525"/>
          <p14:tracePt t="24293" x="1771650" y="3228975"/>
          <p14:tracePt t="24409" x="1781175" y="2854325"/>
          <p14:tracePt t="24541" x="1571625" y="2428875"/>
          <p14:tracePt t="24785" x="1530350" y="2381250"/>
          <p14:tracePt t="26214" x="1517650" y="2368550"/>
          <p14:tracePt t="26363" x="1552575" y="2197100"/>
          <p14:tracePt t="26933" x="1663700" y="2149475"/>
          <p14:tracePt t="27133" x="1663700" y="2174875"/>
          <p14:tracePt t="27284" x="1631950" y="2870200"/>
          <p14:tracePt t="27521" x="1600200" y="3092450"/>
          <p14:tracePt t="27759" x="1600200" y="3162300"/>
          <p14:tracePt t="28489" x="1600200" y="3190875"/>
          <p14:tracePt t="28641" x="1530350" y="3578225"/>
          <p14:tracePt t="28873" x="1498600" y="3711575"/>
          <p14:tracePt t="29702" x="1498600" y="3721100"/>
          <p14:tracePt t="29860" x="1504950" y="3873500"/>
          <p14:tracePt t="29980" x="1511300" y="3895725"/>
          <p14:tracePt t="30217" x="1517650" y="3908425"/>
          <p14:tracePt t="35500" x="1533525" y="3914775"/>
          <p14:tracePt t="35655" x="3949700" y="4025900"/>
          <p14:tracePt t="35892" x="5356225" y="4375150"/>
          <p14:tracePt t="36213" x="5419725" y="4406900"/>
          <p14:tracePt t="36352" x="7115175" y="4927600"/>
          <p14:tracePt t="36375" x="7226300" y="5006975"/>
          <p14:tracePt t="36392" x="7296150" y="5064125"/>
          <p14:tracePt t="36403" x="7315200" y="5076825"/>
          <p14:tracePt t="36420" x="7381875" y="5137150"/>
          <p14:tracePt t="36437" x="7432675" y="5187950"/>
          <p14:tracePt t="36470" x="7512050" y="5295900"/>
          <p14:tracePt t="36503" x="7559675" y="5381625"/>
          <p14:tracePt t="36520" x="7578725" y="5445125"/>
          <p14:tracePt t="36537" x="7591425" y="5489575"/>
          <p14:tracePt t="36553" x="7610475" y="5527675"/>
          <p14:tracePt t="36570" x="7629525" y="5584825"/>
          <p14:tracePt t="36587" x="7635875" y="5619750"/>
          <p14:tracePt t="36603" x="7635875" y="5641975"/>
          <p14:tracePt t="36621" x="7635875" y="5654675"/>
          <p14:tracePt t="38012" x="7604125" y="5651500"/>
          <p14:tracePt t="38019" x="7553325" y="5641975"/>
          <p14:tracePt t="38025" x="7518400" y="5635625"/>
          <p14:tracePt t="38036" x="7458075" y="5626100"/>
          <p14:tracePt t="38053" x="7331075" y="5578475"/>
          <p14:tracePt t="38069" x="7254875" y="5556250"/>
          <p14:tracePt t="38087" x="7178675" y="5524500"/>
          <p14:tracePt t="38120" x="6981825" y="5438775"/>
          <p14:tracePt t="38154" x="6838950" y="5353050"/>
          <p14:tracePt t="38170" x="6800850" y="5340350"/>
          <p14:tracePt t="38186" x="6756400" y="5327650"/>
          <p14:tracePt t="38202" x="6724650" y="5321300"/>
          <p14:tracePt t="38683" x="6689725" y="5292725"/>
          <p14:tracePt t="38690" x="6635750" y="5238750"/>
          <p14:tracePt t="38704" x="6537325" y="5133975"/>
          <p14:tracePt t="38720" x="6419850" y="5003800"/>
          <p14:tracePt t="38737" x="6318250" y="4845050"/>
          <p14:tracePt t="38753" x="6191250" y="4657725"/>
          <p14:tracePt t="38786" x="6057900" y="4410075"/>
          <p14:tracePt t="38819" x="5949950" y="4181475"/>
          <p14:tracePt t="38839" x="5927725" y="4048125"/>
          <p14:tracePt t="38853" x="5927725" y="3965575"/>
          <p14:tracePt t="38870" x="5930900" y="3883025"/>
          <p14:tracePt t="38886" x="5953125" y="3806825"/>
          <p14:tracePt t="38888" x="5962650" y="3759200"/>
          <p14:tracePt t="38902" x="5978525" y="3663950"/>
          <p14:tracePt t="38919" x="5994400" y="3556000"/>
          <p14:tracePt t="38936" x="6003925" y="3460750"/>
          <p14:tracePt t="38953" x="6010275" y="3352800"/>
          <p14:tracePt t="38970" x="6010275" y="3248025"/>
          <p14:tracePt t="38986" x="6010275" y="3121025"/>
          <p14:tracePt t="39003" x="6010275" y="2981325"/>
          <p14:tracePt t="39019" x="6010275" y="2857500"/>
          <p14:tracePt t="39036" x="6026150" y="2705100"/>
          <p14:tracePt t="39053" x="6035675" y="2584450"/>
          <p14:tracePt t="39070" x="6035675" y="2514600"/>
          <p14:tracePt t="39087" x="6035675" y="2447925"/>
          <p14:tracePt t="39103" x="6035675" y="2343150"/>
          <p14:tracePt t="39120" x="6035675" y="2298700"/>
          <p14:tracePt t="39137" x="6035675" y="2260600"/>
          <p14:tracePt t="39152" x="6035675" y="2225675"/>
          <p14:tracePt t="39170" x="6035675" y="2212975"/>
          <p14:tracePt t="39645" x="6029325" y="2159000"/>
          <p14:tracePt t="39652" x="6022975" y="2098675"/>
          <p14:tracePt t="39658" x="6013450" y="2028825"/>
          <p14:tracePt t="39669" x="6007100" y="1990725"/>
          <p14:tracePt t="39687" x="5981700" y="1857375"/>
          <p14:tracePt t="39703" x="5956300" y="1749425"/>
          <p14:tracePt t="39720" x="5940425" y="1663700"/>
          <p14:tracePt t="39753" x="5908675" y="1517650"/>
          <p14:tracePt t="39787" x="5899150" y="1393825"/>
          <p14:tracePt t="39803" x="5899150" y="1349375"/>
          <p14:tracePt t="39819" x="5899150" y="1308100"/>
          <p14:tracePt t="39836" x="5873750" y="1241425"/>
          <p14:tracePt t="39853" x="5867400" y="1212850"/>
          <p14:tracePt t="39870" x="5864225" y="1181100"/>
          <p14:tracePt t="39887" x="5857875" y="1155700"/>
          <p14:tracePt t="39903" x="5857875" y="1139825"/>
          <p14:tracePt t="39920" x="5857875" y="1123950"/>
          <p14:tracePt t="39937" x="5857875" y="1111250"/>
          <p14:tracePt t="39952" x="5854700" y="1098550"/>
          <p14:tracePt t="39969" x="5848350" y="1089025"/>
          <p14:tracePt t="39987" x="5826125" y="1073150"/>
          <p14:tracePt t="40003" x="5816600" y="1073150"/>
          <p14:tracePt t="40020" x="5807075" y="1073150"/>
          <p14:tracePt t="40037" x="5791200" y="1073150"/>
          <p14:tracePt t="40053" x="5778500" y="1073150"/>
          <p14:tracePt t="40069" x="5765800" y="1073150"/>
          <p14:tracePt t="40086" x="5753100" y="1073150"/>
          <p14:tracePt t="40103" x="5743575" y="1073150"/>
          <p14:tracePt t="40119" x="5727700" y="1089025"/>
          <p14:tracePt t="40137" x="5711825" y="1101725"/>
          <p14:tracePt t="40153" x="5702300" y="1111250"/>
          <p14:tracePt t="40171" x="5692775" y="1120775"/>
          <p14:tracePt t="40187" x="5676900" y="1143000"/>
          <p14:tracePt t="40203" x="5676900" y="1152525"/>
          <p14:tracePt t="40220" x="5676900" y="1162050"/>
          <p14:tracePt t="40236" x="5676900" y="1177925"/>
          <p14:tracePt t="40252" x="5676900" y="1193800"/>
          <p14:tracePt t="40269" x="5676900" y="1203325"/>
          <p14:tracePt t="40286" x="5676900" y="1216025"/>
          <p14:tracePt t="40303" x="5676900" y="1228725"/>
          <p14:tracePt t="40320" x="5676900" y="1231900"/>
          <p14:tracePt t="40336" x="5676900" y="1247775"/>
          <p14:tracePt t="40353" x="5676900" y="1250950"/>
          <p14:tracePt t="40369" x="5676900" y="1257300"/>
          <p14:tracePt t="40386" x="5676900" y="1266825"/>
          <p14:tracePt t="40403" x="5676900" y="1276350"/>
          <p14:tracePt t="40420" x="5676900" y="1282700"/>
          <p14:tracePt t="40437" x="5676900" y="1295400"/>
          <p14:tracePt t="40453" x="5676900" y="1301750"/>
          <p14:tracePt t="40470" x="5676900" y="1311275"/>
          <p14:tracePt t="40486" x="5676900" y="1327150"/>
          <p14:tracePt t="40502" x="5676900" y="1339850"/>
          <p14:tracePt t="40520" x="5676900" y="1352550"/>
          <p14:tracePt t="40536" x="5676900" y="1365250"/>
          <p14:tracePt t="40552" x="5676900" y="1374775"/>
          <p14:tracePt t="40570" x="5676900" y="1390650"/>
          <p14:tracePt t="40586" x="5676900" y="1406525"/>
          <p14:tracePt t="40603" x="5676900" y="1416050"/>
          <p14:tracePt t="40620" x="5676900" y="1425575"/>
          <p14:tracePt t="40636" x="5676900" y="1444625"/>
          <p14:tracePt t="40652" x="5676900" y="1454150"/>
          <p14:tracePt t="40670" x="5676900" y="1463675"/>
          <p14:tracePt t="40686" x="5676900" y="1479550"/>
          <p14:tracePt t="40703" x="5676900" y="1495425"/>
          <p14:tracePt t="40720" x="5676900" y="1504950"/>
          <p14:tracePt t="40737" x="5676900" y="1517650"/>
          <p14:tracePt t="40753" x="5676900" y="1527175"/>
          <p14:tracePt t="40769" x="5676900" y="1549400"/>
          <p14:tracePt t="40786" x="5676900" y="1565275"/>
          <p14:tracePt t="40803" x="5676900" y="1574800"/>
          <p14:tracePt t="40821" x="5676900" y="1606550"/>
          <p14:tracePt t="40837" x="5676900" y="1628775"/>
          <p14:tracePt t="40853" x="5676900" y="1638300"/>
          <p14:tracePt t="40871" x="5676900" y="1663700"/>
          <p14:tracePt t="40886" x="5676900" y="1673225"/>
          <p14:tracePt t="40902" x="5676900" y="1685925"/>
          <p14:tracePt t="40919" x="5676900" y="1698625"/>
          <p14:tracePt t="40921" x="5676900" y="1704975"/>
          <p14:tracePt t="40936" x="5686425" y="1714500"/>
          <p14:tracePt t="40952" x="5692775" y="1720850"/>
          <p14:tracePt t="41000" x="5699125" y="1720850"/>
          <p14:tracePt t="41008" x="5702300" y="1717675"/>
          <p14:tracePt t="41020" x="5708650" y="1708150"/>
          <p14:tracePt t="41036" x="5711825" y="1679575"/>
          <p14:tracePt t="41052" x="5711825" y="1657350"/>
          <p14:tracePt t="41070" x="5711825" y="1619250"/>
          <p14:tracePt t="41087" x="5711825" y="1597025"/>
          <p14:tracePt t="41103" x="5711825" y="1568450"/>
          <p14:tracePt t="41120" x="5711825" y="1520825"/>
          <p14:tracePt t="41137" x="5711825" y="1498600"/>
          <p14:tracePt t="41153" x="5711825" y="1466850"/>
          <p14:tracePt t="41170" x="5711825" y="1419225"/>
          <p14:tracePt t="41186" x="5708650" y="1384300"/>
          <p14:tracePt t="41203" x="5708650" y="1362075"/>
          <p14:tracePt t="41220" x="5695950" y="1311275"/>
          <p14:tracePt t="41237" x="5695950" y="1292225"/>
          <p14:tracePt t="41253" x="5689600" y="1260475"/>
          <p14:tracePt t="41270" x="5673725" y="1238250"/>
          <p14:tracePt t="41287" x="5667375" y="1222375"/>
          <p14:tracePt t="41303" x="5657850" y="1212850"/>
          <p14:tracePt t="41320" x="5654675" y="1200150"/>
          <p14:tracePt t="41336" x="5654675" y="1190625"/>
          <p14:tracePt t="41352" x="5648325" y="1184275"/>
          <p14:tracePt t="41386" x="5645150" y="1174750"/>
          <p14:tracePt t="41403" x="5638800" y="1174750"/>
          <p14:tracePt t="41420" x="5622925" y="1174750"/>
          <p14:tracePt t="41437" x="5619750" y="1174750"/>
          <p14:tracePt t="41453" x="5613400" y="1174750"/>
          <p14:tracePt t="41572" x="5613400" y="1168400"/>
          <p14:tracePt t="41592" x="5613400" y="1165225"/>
          <p14:tracePt t="41650" x="5616575" y="1165225"/>
          <p14:tracePt t="41657" x="5616575" y="1158875"/>
          <p14:tracePt t="41671" x="5619750" y="1158875"/>
          <p14:tracePt t="41686" x="5635625" y="1152525"/>
          <p14:tracePt t="41703" x="5641975" y="1152525"/>
          <p14:tracePt t="41720" x="5645150" y="1152525"/>
          <p14:tracePt t="41737" x="5651500" y="1149350"/>
          <p14:tracePt t="41753" x="5651500" y="1143000"/>
          <p14:tracePt t="41799" x="5651500" y="1139825"/>
          <p14:tracePt t="41914" x="5651500" y="1146175"/>
          <p14:tracePt t="41920" x="5651500" y="1149350"/>
          <p14:tracePt t="41936" x="5651500" y="1162050"/>
          <p14:tracePt t="41953" x="5651500" y="1171575"/>
          <p14:tracePt t="41970" x="5651500" y="1190625"/>
          <p14:tracePt t="41986" x="5651500" y="1200150"/>
          <p14:tracePt t="42003" x="5651500" y="1209675"/>
          <p14:tracePt t="42020" x="5651500" y="1235075"/>
          <p14:tracePt t="42036" x="5651500" y="1244600"/>
          <p14:tracePt t="42052" x="5651500" y="1260475"/>
          <p14:tracePt t="42069" x="5651500" y="1285875"/>
          <p14:tracePt t="42086" x="5651500" y="1301750"/>
          <p14:tracePt t="42102" x="5651500" y="1317625"/>
          <p14:tracePt t="42120" x="5651500" y="1349375"/>
          <p14:tracePt t="42137" x="5651500" y="1371600"/>
          <p14:tracePt t="42153" x="5651500" y="1393825"/>
          <p14:tracePt t="42169" x="5651500" y="1425575"/>
          <p14:tracePt t="42186" x="5651500" y="1441450"/>
          <p14:tracePt t="42203" x="5651500" y="1457325"/>
          <p14:tracePt t="42219" x="5651500" y="1473200"/>
          <p14:tracePt t="42235" x="5651500" y="1482725"/>
          <p14:tracePt t="42252" x="5651500" y="1498600"/>
          <p14:tracePt t="42270" x="5651500" y="1511300"/>
          <p14:tracePt t="42286" x="5651500" y="1520825"/>
          <p14:tracePt t="42303" x="5651500" y="1530350"/>
          <p14:tracePt t="42319" x="5654675" y="1552575"/>
          <p14:tracePt t="42336" x="5654675" y="1555750"/>
          <p14:tracePt t="42534" x="5654675" y="1549400"/>
          <p14:tracePt t="42541" x="5654675" y="1539875"/>
          <p14:tracePt t="42553" x="5654675" y="1533525"/>
          <p14:tracePt t="42569" x="5654675" y="1508125"/>
          <p14:tracePt t="42586" x="5654675" y="1492250"/>
          <p14:tracePt t="42603" x="5654675" y="1482725"/>
          <p14:tracePt t="42619" x="5654675" y="1463675"/>
          <p14:tracePt t="42636" x="5654675" y="1450975"/>
          <p14:tracePt t="42652" x="5648325" y="1441450"/>
          <p14:tracePt t="42669" x="5635625" y="1428750"/>
          <p14:tracePt t="42686" x="5622925" y="1412875"/>
          <p14:tracePt t="42704" x="5603875" y="1397000"/>
          <p14:tracePt t="42719" x="5594350" y="1387475"/>
          <p14:tracePt t="42735" x="5588000" y="1381125"/>
          <p14:tracePt t="42752" x="5584825" y="1381125"/>
          <p14:tracePt t="42769" x="5578475" y="1377950"/>
          <p14:tracePt t="42786" x="5578475" y="1368425"/>
          <p14:tracePt t="42803" x="5575300" y="1362075"/>
          <p14:tracePt t="42819" x="5575300" y="1358900"/>
          <p14:tracePt t="42836" x="5575300" y="1349375"/>
          <p14:tracePt t="42853" x="5568950" y="1336675"/>
          <p14:tracePt t="42869" x="5559425" y="1327150"/>
          <p14:tracePt t="42886" x="5559425" y="1311275"/>
          <p14:tracePt t="42904" x="5553075" y="1298575"/>
          <p14:tracePt t="42920" x="5553075" y="1289050"/>
          <p14:tracePt t="42936" x="5553075" y="1276350"/>
          <p14:tracePt t="42940" x="5553075" y="1266825"/>
          <p14:tracePt t="42954" x="5553075" y="1257300"/>
          <p14:tracePt t="42970" x="5553075" y="1247775"/>
          <p14:tracePt t="42986" x="5553075" y="1238250"/>
          <p14:tracePt t="43003" x="5553075" y="1222375"/>
          <p14:tracePt t="43019" x="5553075" y="1209675"/>
          <p14:tracePt t="43036" x="5553075" y="1200150"/>
          <p14:tracePt t="43053" x="5553075" y="1187450"/>
          <p14:tracePt t="43086" x="5553075" y="1184275"/>
          <p14:tracePt t="43103" x="5553075" y="1174750"/>
          <p14:tracePt t="43119" x="5553075" y="1158875"/>
          <p14:tracePt t="43136" x="5553075" y="1155700"/>
          <p14:tracePt t="43153" x="5553075" y="1139825"/>
          <p14:tracePt t="43185" x="5553075" y="1133475"/>
          <p14:tracePt t="43241" x="5553075" y="1130300"/>
          <p14:tracePt t="44374" x="5553075" y="1136650"/>
          <p14:tracePt t="44381" x="5553075" y="1139825"/>
          <p14:tracePt t="44388" x="5553075" y="1146175"/>
          <p14:tracePt t="44403" x="5553075" y="1155700"/>
          <p14:tracePt t="44419" x="5553075" y="1177925"/>
          <p14:tracePt t="44437" x="5553075" y="1216025"/>
          <p14:tracePt t="44469" x="5565775" y="1308100"/>
          <p14:tracePt t="44503" x="5591175" y="1416050"/>
          <p14:tracePt t="44520" x="5597525" y="1460500"/>
          <p14:tracePt t="44536" x="5597525" y="1508125"/>
          <p14:tracePt t="44552" x="5597525" y="1530350"/>
          <p14:tracePt t="44569" x="5597525" y="1562100"/>
          <p14:tracePt t="44586" x="5597525" y="1593850"/>
          <p14:tracePt t="44602" x="5597525" y="1616075"/>
          <p14:tracePt t="44619" x="5597525" y="1631950"/>
          <p14:tracePt t="44636" x="5597525" y="1644650"/>
          <p14:tracePt t="44652" x="5597525" y="1654175"/>
          <p14:tracePt t="44669" x="5597525" y="1670050"/>
          <p14:tracePt t="44686" x="5597525" y="1685925"/>
          <p14:tracePt t="44702" x="5597525" y="1695450"/>
          <p14:tracePt t="44719" x="5597525" y="1698625"/>
          <p14:tracePt t="44736" x="5597525" y="1714500"/>
          <p14:tracePt t="44753" x="5597525" y="1724025"/>
          <p14:tracePt t="44770" x="5597525" y="1733550"/>
          <p14:tracePt t="44787" x="5597525" y="1743075"/>
          <p14:tracePt t="44803" x="5597525" y="1755775"/>
          <p14:tracePt t="44819" x="5597525" y="1768475"/>
          <p14:tracePt t="44836" x="5597525" y="1778000"/>
          <p14:tracePt t="44852" x="5597525" y="1790700"/>
          <p14:tracePt t="44868" x="5597525" y="1800225"/>
          <p14:tracePt t="44886" x="5597525" y="1819275"/>
          <p14:tracePt t="44902" x="5597525" y="1828800"/>
          <p14:tracePt t="44919" x="5597525" y="1838325"/>
          <p14:tracePt t="44936" x="5597525" y="1873250"/>
          <p14:tracePt t="44952" x="5597525" y="1882775"/>
          <p14:tracePt t="44969" x="5597525" y="1892300"/>
          <p14:tracePt t="44986" x="5597525" y="1905000"/>
          <p14:tracePt t="45002" x="5597525" y="1920875"/>
          <p14:tracePt t="45019" x="5597525" y="1930400"/>
          <p14:tracePt t="45036" x="5597525" y="1946275"/>
          <p14:tracePt t="45052" x="5597525" y="1955800"/>
          <p14:tracePt t="45069" x="5597525" y="1965325"/>
          <p14:tracePt t="45086" x="5597525" y="1981200"/>
          <p14:tracePt t="45102" x="5597525" y="1990725"/>
          <p14:tracePt t="45119" x="5597525" y="2003425"/>
          <p14:tracePt t="45135" x="5597525" y="2025650"/>
          <p14:tracePt t="45152" x="5597525" y="2041525"/>
          <p14:tracePt t="45169" x="5597525" y="2060575"/>
          <p14:tracePt t="45185" x="5597525" y="2082800"/>
          <p14:tracePt t="45202" x="5597525" y="2092325"/>
          <p14:tracePt t="45219" x="5597525" y="2111375"/>
          <p14:tracePt t="45236" x="5597525" y="2127250"/>
          <p14:tracePt t="45252" x="5597525" y="2136775"/>
          <p14:tracePt t="45269" x="5597525" y="2159000"/>
          <p14:tracePt t="45285" x="5597525" y="2190750"/>
          <p14:tracePt t="45302" x="5597525" y="2212975"/>
          <p14:tracePt t="45320" x="5597525" y="2235200"/>
          <p14:tracePt t="45336" x="5597525" y="2276475"/>
          <p14:tracePt t="45353" x="5597525" y="2295525"/>
          <p14:tracePt t="45369" x="5597525" y="2327275"/>
          <p14:tracePt t="45385" x="5597525" y="2359025"/>
          <p14:tracePt t="45402" x="5597525" y="2387600"/>
          <p14:tracePt t="45420" x="5597525" y="2409825"/>
          <p14:tracePt t="45437" x="5597525" y="2451100"/>
          <p14:tracePt t="45452" x="5597525" y="2473325"/>
          <p14:tracePt t="45470" x="5603875" y="2501900"/>
          <p14:tracePt t="45472" x="5610225" y="2520950"/>
          <p14:tracePt t="45486" x="5629275" y="2568575"/>
          <p14:tracePt t="45502" x="5629275" y="2603500"/>
          <p14:tracePt t="45519" x="5629275" y="2647950"/>
          <p14:tracePt t="45535" x="5635625" y="2695575"/>
          <p14:tracePt t="45552" x="5635625" y="2717800"/>
          <p14:tracePt t="45569" x="5635625" y="2740025"/>
          <p14:tracePt t="45585" x="5635625" y="2781300"/>
          <p14:tracePt t="45602" x="5635625" y="2816225"/>
          <p14:tracePt t="45619" x="5635625" y="2844800"/>
          <p14:tracePt t="45636" x="5648325" y="2895600"/>
          <p14:tracePt t="45652" x="5648325" y="2917825"/>
          <p14:tracePt t="45669" x="5648325" y="2946400"/>
          <p14:tracePt t="45686" x="5648325" y="2987675"/>
          <p14:tracePt t="45702" x="5648325" y="3009900"/>
          <p14:tracePt t="45719" x="5648325" y="3022600"/>
          <p14:tracePt t="45736" x="5661025" y="3067050"/>
          <p14:tracePt t="45753" x="5664200" y="3089275"/>
          <p14:tracePt t="45769" x="5676900" y="3117850"/>
          <p14:tracePt t="45785" x="5676900" y="3146425"/>
          <p14:tracePt t="45802" x="5676900" y="3162300"/>
          <p14:tracePt t="45820" x="5689600" y="3175000"/>
          <p14:tracePt t="46177" x="5689600" y="3200400"/>
          <p14:tracePt t="46184" x="5689600" y="3219450"/>
          <p14:tracePt t="46191" x="5689600" y="3244850"/>
          <p14:tracePt t="46202" x="5689600" y="3263900"/>
          <p14:tracePt t="46220" x="5689600" y="3317875"/>
          <p14:tracePt t="46236" x="5689600" y="3346450"/>
          <p14:tracePt t="46253" x="5689600" y="3384550"/>
          <p14:tracePt t="46286" x="5689600" y="3448050"/>
          <p14:tracePt t="46319" x="5689600" y="3508375"/>
          <p14:tracePt t="46335" x="5689600" y="3536950"/>
          <p14:tracePt t="46352" x="5689600" y="3559175"/>
          <p14:tracePt t="46370" x="5689600" y="3594100"/>
          <p14:tracePt t="46386" x="5689600" y="3603625"/>
          <p14:tracePt t="46402" x="5689600" y="3616325"/>
          <p14:tracePt t="46419" x="5689600" y="3632200"/>
          <p14:tracePt t="46436" x="5689600" y="3648075"/>
          <p14:tracePt t="46452" x="5689600" y="3657600"/>
          <p14:tracePt t="46469" x="5689600" y="3670300"/>
          <p14:tracePt t="46485" x="5689600" y="3683000"/>
          <p14:tracePt t="46503" x="5689600" y="3695700"/>
          <p14:tracePt t="46520" x="5689600" y="3711575"/>
          <p14:tracePt t="46536" x="5689600" y="3721100"/>
          <p14:tracePt t="46553" x="5689600" y="3730625"/>
          <p14:tracePt t="46569" x="5689600" y="3749675"/>
          <p14:tracePt t="46585" x="5689600" y="3759200"/>
          <p14:tracePt t="46602" x="5689600" y="3771900"/>
          <p14:tracePt t="46619" x="5689600" y="3784600"/>
          <p14:tracePt t="46635" x="5689600" y="3800475"/>
          <p14:tracePt t="46652" x="5689600" y="3810000"/>
          <p14:tracePt t="46669" x="5689600" y="3825875"/>
          <p14:tracePt t="46686" x="5689600" y="3835400"/>
          <p14:tracePt t="46703" x="5689600" y="3851275"/>
          <p14:tracePt t="46719" x="5689600" y="3863975"/>
          <p14:tracePt t="46735" x="5689600" y="3873500"/>
          <p14:tracePt t="46752" x="5689600" y="3883025"/>
          <p14:tracePt t="46769" x="5689600" y="3905250"/>
          <p14:tracePt t="46785" x="5689600" y="3914775"/>
          <p14:tracePt t="46802" x="5692775" y="3930650"/>
          <p14:tracePt t="46819" x="5692775" y="3956050"/>
          <p14:tracePt t="46836" x="5692775" y="3971925"/>
          <p14:tracePt t="46852" x="5692775" y="3981450"/>
          <p14:tracePt t="46869" x="5692775" y="4003675"/>
          <p14:tracePt t="46885" x="5692775" y="4013200"/>
          <p14:tracePt t="46903" x="5692775" y="4022725"/>
          <p14:tracePt t="46919" x="5692775" y="4035425"/>
          <p14:tracePt t="46936" x="5692775" y="4051300"/>
          <p14:tracePt t="46953" x="5692775" y="4060825"/>
          <p14:tracePt t="46969" x="5692775" y="4076700"/>
          <p14:tracePt t="46986" x="5692775" y="4086225"/>
          <p14:tracePt t="47002" x="5692775" y="4102100"/>
          <p14:tracePt t="47004" x="5692775" y="4105275"/>
          <p14:tracePt t="47019" x="5692775" y="4114800"/>
          <p14:tracePt t="47036" x="5692775" y="4124325"/>
          <p14:tracePt t="47052" x="5692775" y="4130675"/>
          <p14:tracePt t="47086" x="5699125" y="4130675"/>
          <p14:tracePt t="47103" x="5702300" y="4130675"/>
          <p14:tracePt t="47477" x="5702300" y="4146550"/>
          <p14:tracePt t="47484" x="5702300" y="4159250"/>
          <p14:tracePt t="47491" x="5702300" y="4168775"/>
          <p14:tracePt t="47504" x="5702300" y="4194175"/>
          <p14:tracePt t="47519" x="5702300" y="4229100"/>
          <p14:tracePt t="47536" x="5702300" y="4264025"/>
          <p14:tracePt t="47569" x="5702300" y="4327525"/>
          <p14:tracePt t="47601" x="5702300" y="4352925"/>
          <p14:tracePt t="47618" x="5702300" y="4371975"/>
          <p14:tracePt t="47635" x="5702300" y="4381500"/>
          <p14:tracePt t="47652" x="5702300" y="4391025"/>
          <p14:tracePt t="47669" x="5702300" y="4413250"/>
          <p14:tracePt t="47686" x="5702300" y="4422775"/>
          <p14:tracePt t="47702" x="5702300" y="4432300"/>
          <p14:tracePt t="47719" x="5702300" y="4445000"/>
          <p14:tracePt t="47736" x="5702300" y="4460875"/>
          <p14:tracePt t="47753" x="5702300" y="4476750"/>
          <p14:tracePt t="47769" x="5702300" y="4486275"/>
          <p14:tracePt t="47786" x="5702300" y="4495800"/>
          <p14:tracePt t="47803" x="5702300" y="4514850"/>
          <p14:tracePt t="47819" x="5702300" y="4524375"/>
          <p14:tracePt t="47835" x="5695950" y="4530725"/>
          <p14:tracePt t="47852" x="5695950" y="4537075"/>
          <p14:tracePt t="47868" x="5695950" y="4546600"/>
          <p14:tracePt t="47903" x="5695950" y="4549775"/>
          <p14:tracePt t="47940" x="5695950" y="4556125"/>
          <p14:tracePt t="47997" x="5689600" y="4556125"/>
          <p14:tracePt t="48667" x="5689600" y="4559300"/>
          <p14:tracePt t="48673" x="5689600" y="4565650"/>
          <p14:tracePt t="48688" x="5689600" y="4568825"/>
          <p14:tracePt t="48702" x="5689600" y="4578350"/>
          <p14:tracePt t="48718" x="5689600" y="4584700"/>
          <p14:tracePt t="48735" x="5689600" y="4587875"/>
          <p14:tracePt t="48785" x="5689600" y="4613275"/>
          <p14:tracePt t="48819" x="5689600" y="4638675"/>
          <p14:tracePt t="48835" x="5689600" y="4660900"/>
          <p14:tracePt t="48852" x="5692775" y="4686300"/>
          <p14:tracePt t="48869" x="5692775" y="4708525"/>
          <p14:tracePt t="48885" x="5699125" y="4718050"/>
          <p14:tracePt t="48902" x="5708650" y="4730750"/>
          <p14:tracePt t="48918" x="5711825" y="4743450"/>
          <p14:tracePt t="48935" x="5724525" y="4756150"/>
          <p14:tracePt t="48951" x="5740400" y="4784725"/>
          <p14:tracePt t="48968" x="5743575" y="4794250"/>
          <p14:tracePt t="48985" x="5743575" y="4810125"/>
          <p14:tracePt t="49002" x="5749925" y="4826000"/>
          <p14:tracePt t="49019" x="5749925" y="4835525"/>
          <p14:tracePt t="49036" x="5749925" y="4845050"/>
          <p14:tracePt t="49040" x="5749925" y="4848225"/>
          <p14:tracePt t="49052" x="5749925" y="4864100"/>
          <p14:tracePt t="49132" x="5759450" y="4864100"/>
          <p14:tracePt t="49145" x="5762625" y="4864100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0" y="285750"/>
            <a:ext cx="91440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altLang="fr-FR" sz="3600">
                <a:solidFill>
                  <a:srgbClr val="990099"/>
                </a:solidFill>
              </a:rPr>
              <a:t>Germination</a:t>
            </a:r>
          </a:p>
          <a:p>
            <a:pPr eaLnBrk="1" hangingPunct="1"/>
            <a:endParaRPr lang="fr-FR" altLang="fr-FR" sz="1800">
              <a:solidFill>
                <a:srgbClr val="660066"/>
              </a:solidFill>
            </a:endParaRPr>
          </a:p>
          <a:p>
            <a:pPr eaLnBrk="1" hangingPunct="1"/>
            <a:endParaRPr lang="fr-FR" altLang="fr-FR" sz="1800">
              <a:solidFill>
                <a:srgbClr val="660066"/>
              </a:solidFill>
            </a:endParaRPr>
          </a:p>
          <a:p>
            <a:pPr eaLnBrk="1" hangingPunct="1"/>
            <a:r>
              <a:rPr lang="fr-FR" altLang="fr-FR" sz="1800"/>
              <a:t>►</a:t>
            </a:r>
            <a:r>
              <a:rPr lang="fr-FR" altLang="fr-FR" sz="2400">
                <a:solidFill>
                  <a:srgbClr val="FF0000"/>
                </a:solidFill>
              </a:rPr>
              <a:t>reprise de la vie et développement de l'embryon grâce aux réserves de la graine. </a:t>
            </a:r>
          </a:p>
          <a:p>
            <a:pPr eaLnBrk="1" hangingPunct="1"/>
            <a:endParaRPr lang="fr-FR" altLang="fr-FR" sz="2400">
              <a:solidFill>
                <a:srgbClr val="FF0000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sz="2400">
                <a:solidFill>
                  <a:srgbClr val="0070C0"/>
                </a:solidFill>
              </a:rPr>
              <a:t>Germination non immédiate car inhibée par divers mécanismes: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fr-FR" altLang="fr-FR" sz="2400">
              <a:solidFill>
                <a:srgbClr val="0070C0"/>
              </a:solidFill>
            </a:endParaRPr>
          </a:p>
          <a:p>
            <a:pPr eaLnBrk="1" hangingPunct="1"/>
            <a:r>
              <a:rPr lang="fr-FR" altLang="fr-FR" sz="2400"/>
              <a:t>	+ la présence d'inhibiteurs chimiques</a:t>
            </a:r>
            <a:endParaRPr lang="fr-FR" altLang="fr-FR" sz="2400" b="0"/>
          </a:p>
          <a:p>
            <a:pPr eaLnBrk="1" hangingPunct="1"/>
            <a:r>
              <a:rPr lang="fr-FR" altLang="fr-FR" sz="2400"/>
              <a:t>	+ la présence de protéines photosensibles</a:t>
            </a:r>
            <a:endParaRPr lang="fr-FR" altLang="fr-FR" sz="2400" b="0"/>
          </a:p>
          <a:p>
            <a:pPr eaLnBrk="1" hangingPunct="1"/>
            <a:r>
              <a:rPr lang="fr-FR" altLang="fr-FR" sz="2400"/>
              <a:t>	+ l'imperméabilité des enveloppes à l'eau ou à l'oxygène</a:t>
            </a:r>
            <a:endParaRPr lang="fr-FR" altLang="fr-FR" sz="2400" b="0"/>
          </a:p>
          <a:p>
            <a:pPr eaLnBrk="1" hangingPunct="1"/>
            <a:r>
              <a:rPr lang="fr-FR" altLang="fr-FR" sz="2400"/>
              <a:t>	+ la résistance mécanique des enveloppes</a:t>
            </a:r>
          </a:p>
          <a:p>
            <a:pPr eaLnBrk="1" hangingPunct="1"/>
            <a:endParaRPr lang="fr-FR" altLang="fr-FR" sz="2400"/>
          </a:p>
          <a:p>
            <a:pPr eaLnBrk="1" hangingPunct="1"/>
            <a:r>
              <a:rPr lang="fr-FR" altLang="fr-FR" sz="2400"/>
              <a:t>►</a:t>
            </a:r>
            <a:r>
              <a:rPr lang="fr-FR" altLang="fr-FR" sz="2400">
                <a:solidFill>
                  <a:srgbClr val="FF0000"/>
                </a:solidFill>
              </a:rPr>
              <a:t>Pouvoir germinatif des graines ou longévité : de quelques jours (peuplier) à quelques années (parfois quelques siècles ?)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78"/>
    </mc:Choice>
    <mc:Fallback xmlns="">
      <p:transition spd="slow" advTm="81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890" x="5743575" y="4860925"/>
          <p14:tracePt t="20897" x="5718175" y="4854575"/>
          <p14:tracePt t="20905" x="5680075" y="4848225"/>
          <p14:tracePt t="20922" x="5626100" y="4826000"/>
          <p14:tracePt t="20939" x="5486400" y="4768850"/>
          <p14:tracePt t="20955" x="5365750" y="4733925"/>
          <p14:tracePt t="20960" x="5314950" y="4708525"/>
          <p14:tracePt t="20988" x="5051425" y="4613275"/>
          <p14:tracePt t="21021" x="4695825" y="4470400"/>
          <p14:tracePt t="21038" x="4381500" y="4375150"/>
          <p14:tracePt t="21055" x="4181475" y="4330700"/>
          <p14:tracePt t="21072" x="3965575" y="4311650"/>
          <p14:tracePt t="21087" x="3724275" y="4302125"/>
          <p14:tracePt t="21105" x="3552825" y="4302125"/>
          <p14:tracePt t="21121" x="3394075" y="4302125"/>
          <p14:tracePt t="21138" x="3140075" y="4324350"/>
          <p14:tracePt t="21156" x="2965450" y="4352925"/>
          <p14:tracePt t="21172" x="2803525" y="4362450"/>
          <p14:tracePt t="21188" x="2619375" y="4378325"/>
          <p14:tracePt t="21204" x="2524125" y="4378325"/>
          <p14:tracePt t="21221" x="2444750" y="4378325"/>
          <p14:tracePt t="21238" x="2324100" y="4384675"/>
          <p14:tracePt t="21254" x="2254250" y="4384675"/>
          <p14:tracePt t="21271" x="2193925" y="4384675"/>
          <p14:tracePt t="21288" x="2127250" y="4384675"/>
          <p14:tracePt t="21304" x="2095500" y="4384675"/>
          <p14:tracePt t="21322" x="2066925" y="4384675"/>
          <p14:tracePt t="21338" x="2032000" y="4378325"/>
          <p14:tracePt t="21355" x="2003425" y="4365625"/>
          <p14:tracePt t="21372" x="1978025" y="4333875"/>
          <p14:tracePt t="21387" x="1946275" y="4289425"/>
          <p14:tracePt t="21404" x="1933575" y="4251325"/>
          <p14:tracePt t="21421" x="1920875" y="4206875"/>
          <p14:tracePt t="21437" x="1920875" y="4152900"/>
          <p14:tracePt t="21454" x="1920875" y="4114800"/>
          <p14:tracePt t="21471" x="1924050" y="4086225"/>
          <p14:tracePt t="21488" x="1943100" y="4035425"/>
          <p14:tracePt t="21504" x="1958975" y="4013200"/>
          <p14:tracePt t="21521" x="1971675" y="3990975"/>
          <p14:tracePt t="21538" x="1984375" y="3946525"/>
          <p14:tracePt t="21555" x="1990725" y="3917950"/>
          <p14:tracePt t="21571" x="1993900" y="3902075"/>
          <p14:tracePt t="21588" x="2019300" y="3873500"/>
          <p14:tracePt t="21604" x="2028825" y="3841750"/>
          <p14:tracePt t="21621" x="2041525" y="3825875"/>
          <p14:tracePt t="21637" x="2079625" y="3784600"/>
          <p14:tracePt t="21654" x="2101850" y="3759200"/>
          <p14:tracePt t="21671" x="2120900" y="3727450"/>
          <p14:tracePt t="21687" x="2152650" y="3692525"/>
          <p14:tracePt t="21704" x="2178050" y="3654425"/>
          <p14:tracePt t="21722" x="2203450" y="3606800"/>
          <p14:tracePt t="21738" x="2244725" y="3540125"/>
          <p14:tracePt t="21755" x="2276475" y="3502025"/>
          <p14:tracePt t="21772" x="2301875" y="3470275"/>
          <p14:tracePt t="21788" x="2346325" y="3451225"/>
          <p14:tracePt t="31489" x="2346325" y="3441700"/>
          <p14:tracePt t="31496" x="2346325" y="3422650"/>
          <p14:tracePt t="31503" x="2346325" y="3409950"/>
          <p14:tracePt t="31520" x="2346325" y="3381375"/>
          <p14:tracePt t="31536" x="2346325" y="3365500"/>
          <p14:tracePt t="31553" x="2352675" y="3349625"/>
          <p14:tracePt t="31570" x="2352675" y="3330575"/>
          <p14:tracePt t="31604" x="2352675" y="3282950"/>
          <p14:tracePt t="31637" x="2352675" y="3232150"/>
          <p14:tracePt t="31653" x="2343150" y="3197225"/>
          <p14:tracePt t="31670" x="2330450" y="3159125"/>
          <p14:tracePt t="31687" x="2317750" y="3133725"/>
          <p14:tracePt t="31703" x="2301875" y="3092450"/>
          <p14:tracePt t="31720" x="2282825" y="3076575"/>
          <p14:tracePt t="31737" x="2273300" y="3044825"/>
          <p14:tracePt t="31753" x="2244725" y="3025775"/>
          <p14:tracePt t="31770" x="2212975" y="3006725"/>
          <p14:tracePt t="31786" x="2190750" y="2987675"/>
          <p14:tracePt t="31803" x="2130425" y="2962275"/>
          <p14:tracePt t="31820" x="2085975" y="2949575"/>
          <p14:tracePt t="31837" x="2051050" y="2943225"/>
          <p14:tracePt t="31853" x="1993900" y="2943225"/>
          <p14:tracePt t="31870" x="1949450" y="2946400"/>
          <p14:tracePt t="31888" x="1892300" y="2965450"/>
          <p14:tracePt t="31904" x="1870075" y="2978150"/>
          <p14:tracePt t="31920" x="1831975" y="2997200"/>
          <p14:tracePt t="31936" x="1809750" y="3013075"/>
          <p14:tracePt t="31953" x="1765300" y="3057525"/>
          <p14:tracePt t="31970" x="1739900" y="3089275"/>
          <p14:tracePt t="31989" x="1692275" y="3155950"/>
          <p14:tracePt t="32004" x="1657350" y="3203575"/>
          <p14:tracePt t="32021" x="1638300" y="3235325"/>
          <p14:tracePt t="32037" x="1622425" y="3286125"/>
          <p14:tracePt t="32053" x="1609725" y="3308350"/>
          <p14:tracePt t="32070" x="1597025" y="3333750"/>
          <p14:tracePt t="32086" x="1597025" y="3336925"/>
          <p14:tracePt t="32545" x="1581150" y="3330575"/>
          <p14:tracePt t="32552" x="1568450" y="3317875"/>
          <p14:tracePt t="32559" x="1555750" y="3305175"/>
          <p14:tracePt t="32571" x="1549400" y="3298825"/>
          <p14:tracePt t="32587" x="1530350" y="3276600"/>
          <p14:tracePt t="32603" x="1520825" y="3267075"/>
          <p14:tracePt t="32637" x="1504950" y="3254375"/>
          <p14:tracePt t="32671" x="1498600" y="3254375"/>
          <p14:tracePt t="32687" x="1485900" y="3254375"/>
          <p14:tracePt t="32704" x="1479550" y="3254375"/>
          <p14:tracePt t="32720" x="1470025" y="3254375"/>
          <p14:tracePt t="32736" x="1460500" y="3254375"/>
          <p14:tracePt t="32753" x="1454150" y="3254375"/>
          <p14:tracePt t="32770" x="1450975" y="3254375"/>
          <p14:tracePt t="32786" x="1435100" y="3270250"/>
          <p14:tracePt t="32803" x="1428750" y="3279775"/>
          <p14:tracePt t="32820" x="1428750" y="3295650"/>
          <p14:tracePt t="32837" x="1428750" y="3308350"/>
          <p14:tracePt t="32854" x="1428750" y="3321050"/>
          <p14:tracePt t="32870" x="1428750" y="3330575"/>
          <p14:tracePt t="32886" x="1428750" y="3343275"/>
          <p14:tracePt t="32903" x="1435100" y="3352800"/>
          <p14:tracePt t="32920" x="1460500" y="3365500"/>
          <p14:tracePt t="32937" x="1495425" y="3387725"/>
          <p14:tracePt t="32954" x="1524000" y="3400425"/>
          <p14:tracePt t="32971" x="1546225" y="3400425"/>
          <p14:tracePt t="32987" x="1593850" y="3400425"/>
          <p14:tracePt t="33004" x="1616075" y="3400425"/>
          <p14:tracePt t="33020" x="1638300" y="3400425"/>
          <p14:tracePt t="33036" x="1663700" y="3400425"/>
          <p14:tracePt t="33053" x="1673225" y="3400425"/>
          <p14:tracePt t="33070" x="1679575" y="3400425"/>
          <p14:tracePt t="33087" x="1685925" y="3400425"/>
          <p14:tracePt t="33130" x="1685925" y="3406775"/>
          <p14:tracePt t="33172" x="1689100" y="3406775"/>
          <p14:tracePt t="33179" x="1695450" y="3409950"/>
          <p14:tracePt t="33187" x="1698625" y="3416300"/>
          <p14:tracePt t="33203" x="1720850" y="3422650"/>
          <p14:tracePt t="33220" x="1752600" y="3432175"/>
          <p14:tracePt t="33237" x="1831975" y="3460750"/>
          <p14:tracePt t="33254" x="1917700" y="3476625"/>
          <p14:tracePt t="33270" x="2025650" y="3492500"/>
          <p14:tracePt t="33286" x="2298700" y="3511550"/>
          <p14:tracePt t="33303" x="2486025" y="3536950"/>
          <p14:tracePt t="33320" x="2701925" y="3536950"/>
          <p14:tracePt t="33337" x="2962275" y="3546475"/>
          <p14:tracePt t="33354" x="3092450" y="3556000"/>
          <p14:tracePt t="33371" x="3206750" y="3556000"/>
          <p14:tracePt t="33387" x="3302000" y="3556000"/>
          <p14:tracePt t="33404" x="3362325" y="3556000"/>
          <p14:tracePt t="33420" x="3441700" y="3556000"/>
          <p14:tracePt t="33436" x="3590925" y="3556000"/>
          <p14:tracePt t="33453" x="3663950" y="3556000"/>
          <p14:tracePt t="33470" x="3724275" y="3556000"/>
          <p14:tracePt t="33487" x="3810000" y="3556000"/>
          <p14:tracePt t="33503" x="3870325" y="3556000"/>
          <p14:tracePt t="33520" x="3930650" y="3552825"/>
          <p14:tracePt t="33537" x="4019550" y="3540125"/>
          <p14:tracePt t="33553" x="4089400" y="3540125"/>
          <p14:tracePt t="33570" x="4149725" y="3540125"/>
          <p14:tracePt t="33586" x="4254500" y="3540125"/>
          <p14:tracePt t="33603" x="4302125" y="3517900"/>
          <p14:tracePt t="33621" x="4356100" y="3511550"/>
          <p14:tracePt t="33637" x="4384675" y="3505200"/>
          <p14:tracePt t="33653" x="4406900" y="3505200"/>
          <p14:tracePt t="33671" x="4429125" y="3505200"/>
          <p14:tracePt t="33687" x="4445000" y="3505200"/>
          <p14:tracePt t="33703" x="4454525" y="3505200"/>
          <p14:tracePt t="33720" x="4470400" y="3505200"/>
          <p14:tracePt t="33737" x="4483100" y="3505200"/>
          <p14:tracePt t="33753" x="4489450" y="3505200"/>
          <p14:tracePt t="33769" x="4492625" y="3505200"/>
          <p14:tracePt t="33787" x="4492625" y="3502025"/>
          <p14:tracePt t="33804" x="4492625" y="3492500"/>
          <p14:tracePt t="33821" x="4492625" y="3470275"/>
          <p14:tracePt t="33837" x="4470400" y="3454400"/>
          <p14:tracePt t="33853" x="4445000" y="3429000"/>
          <p14:tracePt t="33870" x="4368800" y="3375025"/>
          <p14:tracePt t="33886" x="4298950" y="3327400"/>
          <p14:tracePt t="33903" x="4232275" y="3298825"/>
          <p14:tracePt t="33920" x="4162425" y="3267075"/>
          <p14:tracePt t="33937" x="4083050" y="3241675"/>
          <p14:tracePt t="33954" x="4038600" y="3228975"/>
          <p14:tracePt t="33970" x="3949700" y="3216275"/>
          <p14:tracePt t="33986" x="3898900" y="3216275"/>
          <p14:tracePt t="34003" x="3832225" y="3194050"/>
          <p14:tracePt t="34020" x="3746500" y="3194050"/>
          <p14:tracePt t="34036" x="3705225" y="3194050"/>
          <p14:tracePt t="34053" x="3667125" y="3194050"/>
          <p14:tracePt t="34071" x="3625850" y="3194050"/>
          <p14:tracePt t="34087" x="3590925" y="3194050"/>
          <p14:tracePt t="34103" x="3562350" y="3194050"/>
          <p14:tracePt t="34106" x="3549650" y="3194050"/>
          <p14:tracePt t="34120" x="3514725" y="3194050"/>
          <p14:tracePt t="34136" x="3489325" y="3197225"/>
          <p14:tracePt t="34153" x="3454400" y="3209925"/>
          <p14:tracePt t="34170" x="3409950" y="3225800"/>
          <p14:tracePt t="34186" x="3387725" y="3238500"/>
          <p14:tracePt t="34203" x="3365500" y="3251200"/>
          <p14:tracePt t="34220" x="3321050" y="3273425"/>
          <p14:tracePt t="34237" x="3289300" y="3292475"/>
          <p14:tracePt t="34253" x="3267075" y="3305175"/>
          <p14:tracePt t="34270" x="3232150" y="3327400"/>
          <p14:tracePt t="34286" x="3222625" y="3336925"/>
          <p14:tracePt t="34303" x="3209925" y="3352800"/>
          <p14:tracePt t="34321" x="3197225" y="3375025"/>
          <p14:tracePt t="34337" x="3181350" y="3384550"/>
          <p14:tracePt t="34354" x="3171825" y="3394075"/>
          <p14:tracePt t="34370" x="3171825" y="3409950"/>
          <p14:tracePt t="34386" x="3171825" y="3425825"/>
          <p14:tracePt t="34403" x="3171825" y="3435350"/>
          <p14:tracePt t="34420" x="3171825" y="3444875"/>
          <p14:tracePt t="34470" x="3178175" y="3448050"/>
          <p14:tracePt t="34477" x="3187700" y="3448050"/>
          <p14:tracePt t="34486" x="3194050" y="3448050"/>
          <p14:tracePt t="34503" x="3203575" y="3448050"/>
          <p14:tracePt t="34519" x="3216275" y="3454400"/>
          <p14:tracePt t="34536" x="3238500" y="3457575"/>
          <p14:tracePt t="34553" x="3260725" y="3463925"/>
          <p14:tracePt t="34569" x="3302000" y="3482975"/>
          <p14:tracePt t="34586" x="3327400" y="3489325"/>
          <p14:tracePt t="34603" x="3355975" y="3502025"/>
          <p14:tracePt t="34620" x="3397250" y="3514725"/>
          <p14:tracePt t="34636" x="3422650" y="3521075"/>
          <p14:tracePt t="34653" x="3432175" y="3524250"/>
          <p14:tracePt t="34669" x="3444875" y="3524250"/>
          <p14:tracePt t="34687" x="3454400" y="3524250"/>
          <p14:tracePt t="34704" x="3482975" y="3524250"/>
          <p14:tracePt t="34720" x="3546475" y="3524250"/>
          <p14:tracePt t="34737" x="3590925" y="3524250"/>
          <p14:tracePt t="34754" x="3632200" y="3524250"/>
          <p14:tracePt t="34770" x="3689350" y="3524250"/>
          <p14:tracePt t="34786" x="3717925" y="3524250"/>
          <p14:tracePt t="34803" x="3752850" y="3524250"/>
          <p14:tracePt t="34819" x="3841750" y="3521075"/>
          <p14:tracePt t="34836" x="3927475" y="3505200"/>
          <p14:tracePt t="34854" x="4019550" y="3498850"/>
          <p14:tracePt t="34870" x="4162425" y="3489325"/>
          <p14:tracePt t="34886" x="4244975" y="3482975"/>
          <p14:tracePt t="34903" x="4327525" y="3473450"/>
          <p14:tracePt t="34920" x="4413250" y="3473450"/>
          <p14:tracePt t="34936" x="4483100" y="3473450"/>
          <p14:tracePt t="34953" x="4565650" y="3473450"/>
          <p14:tracePt t="34969" x="4692650" y="3473450"/>
          <p14:tracePt t="34986" x="4765675" y="3473450"/>
          <p14:tracePt t="35005" x="4860925" y="3467100"/>
          <p14:tracePt t="35020" x="4927600" y="3454400"/>
          <p14:tracePt t="35037" x="4987925" y="3454400"/>
          <p14:tracePt t="35053" x="5038725" y="3454400"/>
          <p14:tracePt t="35070" x="5102225" y="3454400"/>
          <p14:tracePt t="35086" x="5146675" y="3454400"/>
          <p14:tracePt t="35103" x="5191125" y="3454400"/>
          <p14:tracePt t="35120" x="5273675" y="3454400"/>
          <p14:tracePt t="35137" x="5327650" y="3454400"/>
          <p14:tracePt t="35153" x="5378450" y="3454400"/>
          <p14:tracePt t="35170" x="5438775" y="3454400"/>
          <p14:tracePt t="35187" x="5470525" y="3454400"/>
          <p14:tracePt t="35203" x="5492750" y="3454400"/>
          <p14:tracePt t="35220" x="5511800" y="3454400"/>
          <p14:tracePt t="36333" x="5464175" y="3454400"/>
          <p14:tracePt t="36340" x="5394325" y="3444875"/>
          <p14:tracePt t="36354" x="5232400" y="3444875"/>
          <p14:tracePt t="36371" x="5086350" y="3444875"/>
          <p14:tracePt t="36388" x="4959350" y="3444875"/>
          <p14:tracePt t="36403" x="4727575" y="3467100"/>
          <p14:tracePt t="36436" x="4467225" y="3502025"/>
          <p14:tracePt t="36470" x="4171950" y="3552825"/>
          <p14:tracePt t="36487" x="4073525" y="3578225"/>
          <p14:tracePt t="36503" x="3905250" y="3619500"/>
          <p14:tracePt t="36520" x="3800475" y="3635375"/>
          <p14:tracePt t="36537" x="3714750" y="3651250"/>
          <p14:tracePt t="36554" x="3590925" y="3673475"/>
          <p14:tracePt t="36569" x="3482975" y="3698875"/>
          <p14:tracePt t="36586" x="3397250" y="3714750"/>
          <p14:tracePt t="36603" x="3286125" y="3736975"/>
          <p14:tracePt t="36619" x="3228975" y="3752850"/>
          <p14:tracePt t="36636" x="3175000" y="3771900"/>
          <p14:tracePt t="36653" x="3105150" y="3790950"/>
          <p14:tracePt t="36670" x="3051175" y="3803650"/>
          <p14:tracePt t="36687" x="3003550" y="3816350"/>
          <p14:tracePt t="36703" x="2930525" y="3844925"/>
          <p14:tracePt t="36720" x="2886075" y="3857625"/>
          <p14:tracePt t="36736" x="2832100" y="3870325"/>
          <p14:tracePt t="36753" x="2759075" y="3889375"/>
          <p14:tracePt t="36769" x="2711450" y="3911600"/>
          <p14:tracePt t="36786" x="2676525" y="3924300"/>
          <p14:tracePt t="36803" x="2619375" y="3924300"/>
          <p14:tracePt t="36820" x="2590800" y="3924300"/>
          <p14:tracePt t="36837" x="2568575" y="3924300"/>
          <p14:tracePt t="36853" x="2555875" y="3924300"/>
          <p14:tracePt t="36869" x="2540000" y="3924300"/>
          <p14:tracePt t="36886" x="2530475" y="3924300"/>
          <p14:tracePt t="36903" x="2514600" y="3924300"/>
          <p14:tracePt t="36920" x="2511425" y="3924300"/>
          <p14:tracePt t="36938" x="2505075" y="3924300"/>
          <p14:tracePt t="36953" x="2489200" y="3924300"/>
          <p14:tracePt t="36995" x="2486025" y="3924300"/>
          <p14:tracePt t="37253" x="2492375" y="3924300"/>
          <p14:tracePt t="37267" x="2495550" y="3924300"/>
          <p14:tracePt t="37275" x="2501900" y="3924300"/>
          <p14:tracePt t="37287" x="2517775" y="3924300"/>
          <p14:tracePt t="37303" x="2527300" y="3924300"/>
          <p14:tracePt t="37319" x="2530475" y="3924300"/>
          <p14:tracePt t="37337" x="2536825" y="3924300"/>
          <p14:tracePt t="37352" x="2540000" y="3924300"/>
          <p14:tracePt t="37387" x="2549525" y="3921125"/>
          <p14:tracePt t="37403" x="2555875" y="3917950"/>
          <p14:tracePt t="37420" x="2571750" y="3905250"/>
          <p14:tracePt t="37437" x="2581275" y="3902075"/>
          <p14:tracePt t="37453" x="2590800" y="3895725"/>
          <p14:tracePt t="37469" x="2597150" y="3895725"/>
          <p14:tracePt t="37487" x="2600325" y="3886200"/>
          <p14:tracePt t="37503" x="2606675" y="3879850"/>
          <p14:tracePt t="37520" x="2616200" y="3876675"/>
          <p14:tracePt t="37537" x="2625725" y="3870325"/>
          <p14:tracePt t="37553" x="2635250" y="3860800"/>
          <p14:tracePt t="37569" x="2644775" y="3851275"/>
          <p14:tracePt t="37586" x="2667000" y="3835400"/>
          <p14:tracePt t="37603" x="2676525" y="3835400"/>
          <p14:tracePt t="37619" x="2686050" y="3829050"/>
          <p14:tracePt t="37637" x="2701925" y="3829050"/>
          <p14:tracePt t="37653" x="2717800" y="3825875"/>
          <p14:tracePt t="37669" x="2727325" y="3819525"/>
          <p14:tracePt t="37672" x="2730500" y="3819525"/>
          <p14:tracePt t="37687" x="2740025" y="3810000"/>
          <p14:tracePt t="37703" x="2768600" y="3800475"/>
          <p14:tracePt t="37719" x="2800350" y="3794125"/>
          <p14:tracePt t="37737" x="2841625" y="3781425"/>
          <p14:tracePt t="37753" x="2857500" y="3781425"/>
          <p14:tracePt t="37770" x="2867025" y="3781425"/>
          <p14:tracePt t="37787" x="2886075" y="3781425"/>
          <p14:tracePt t="37803" x="2898775" y="3781425"/>
          <p14:tracePt t="37820" x="2908300" y="3781425"/>
          <p14:tracePt t="37836" x="2921000" y="3781425"/>
          <p14:tracePt t="37852" x="2936875" y="3781425"/>
          <p14:tracePt t="37869" x="2946400" y="3778250"/>
          <p14:tracePt t="37887" x="2962275" y="3771900"/>
          <p14:tracePt t="37903" x="2971800" y="3771900"/>
          <p14:tracePt t="37920" x="2987675" y="3771900"/>
          <p14:tracePt t="37937" x="3013075" y="3771900"/>
          <p14:tracePt t="37953" x="3048000" y="3771900"/>
          <p14:tracePt t="37969" x="3108325" y="3771900"/>
          <p14:tracePt t="37986" x="3219450" y="3790950"/>
          <p14:tracePt t="38003" x="3282950" y="3803650"/>
          <p14:tracePt t="38020" x="3349625" y="3825875"/>
          <p14:tracePt t="38037" x="3419475" y="3844925"/>
          <p14:tracePt t="38053" x="3463925" y="3844925"/>
          <p14:tracePt t="38070" x="3508375" y="3844925"/>
          <p14:tracePt t="38086" x="3603625" y="3844925"/>
          <p14:tracePt t="38102" x="3673475" y="3854450"/>
          <p14:tracePt t="38119" x="3790950" y="3870325"/>
          <p14:tracePt t="38136" x="3952875" y="3879850"/>
          <p14:tracePt t="38152" x="4016375" y="3879850"/>
          <p14:tracePt t="38169" x="4057650" y="3879850"/>
          <p14:tracePt t="38171" x="4076700" y="3879850"/>
          <p14:tracePt t="38186" x="4121150" y="3879850"/>
          <p14:tracePt t="38203" x="4159250" y="3876675"/>
          <p14:tracePt t="38219" x="4203700" y="3876675"/>
          <p14:tracePt t="38236" x="4289425" y="3870325"/>
          <p14:tracePt t="38252" x="4349750" y="3870325"/>
          <p14:tracePt t="38269" x="4419600" y="3870325"/>
          <p14:tracePt t="38286" x="4533900" y="3895725"/>
          <p14:tracePt t="38303" x="4575175" y="3895725"/>
          <p14:tracePt t="38319" x="4619625" y="3895725"/>
          <p14:tracePt t="38336" x="4667250" y="3895725"/>
          <p14:tracePt t="38353" x="4695825" y="3895725"/>
          <p14:tracePt t="38369" x="4733925" y="3895725"/>
          <p14:tracePt t="38386" x="4803775" y="3886200"/>
          <p14:tracePt t="38403" x="4864100" y="3886200"/>
          <p14:tracePt t="38419" x="4924425" y="3886200"/>
          <p14:tracePt t="38436" x="4981575" y="3879850"/>
          <p14:tracePt t="38453" x="5000625" y="3879850"/>
          <p14:tracePt t="38469" x="5032375" y="3879850"/>
          <p14:tracePt t="38486" x="5045075" y="3879850"/>
          <p14:tracePt t="38503" x="5067300" y="3879850"/>
          <p14:tracePt t="38520" x="5076825" y="3879850"/>
          <p14:tracePt t="38536" x="5108575" y="3879850"/>
          <p14:tracePt t="38553" x="5146675" y="3879850"/>
          <p14:tracePt t="38569" x="5168900" y="3879850"/>
          <p14:tracePt t="38586" x="5216525" y="3879850"/>
          <p14:tracePt t="38602" x="5245100" y="3879850"/>
          <p14:tracePt t="38619" x="5267325" y="3879850"/>
          <p14:tracePt t="38636" x="5299075" y="3879850"/>
          <p14:tracePt t="38652" x="5321300" y="3879850"/>
          <p14:tracePt t="38669" x="5343525" y="3879850"/>
          <p14:tracePt t="38686" x="5391150" y="3883025"/>
          <p14:tracePt t="38703" x="5445125" y="3902075"/>
          <p14:tracePt t="38719" x="5508625" y="3917950"/>
          <p14:tracePt t="38735" x="5600700" y="3937000"/>
          <p14:tracePt t="38752" x="5664200" y="3952875"/>
          <p14:tracePt t="38769" x="5730875" y="3981450"/>
          <p14:tracePt t="38786" x="5794375" y="4000500"/>
          <p14:tracePt t="38803" x="5822950" y="4000500"/>
          <p14:tracePt t="38820" x="5854700" y="4000500"/>
          <p14:tracePt t="38836" x="5873750" y="4000500"/>
          <p14:tracePt t="38853" x="5895975" y="4000500"/>
          <p14:tracePt t="38869" x="5905500" y="4000500"/>
          <p14:tracePt t="38886" x="5918200" y="4000500"/>
          <p14:tracePt t="39207" x="5911850" y="3997325"/>
          <p14:tracePt t="39214" x="5908675" y="3997325"/>
          <p14:tracePt t="39222" x="5902325" y="3997325"/>
          <p14:tracePt t="39237" x="5889625" y="3997325"/>
          <p14:tracePt t="39253" x="5876925" y="3994150"/>
          <p14:tracePt t="39269" x="5867400" y="3994150"/>
          <p14:tracePt t="39286" x="5854700" y="3987800"/>
          <p14:tracePt t="39303" x="5826125" y="3978275"/>
          <p14:tracePt t="39320" x="5791200" y="3959225"/>
          <p14:tracePt t="39335" x="5759450" y="3946525"/>
          <p14:tracePt t="39353" x="5737225" y="3946525"/>
          <p14:tracePt t="39369" x="5699125" y="3946525"/>
          <p14:tracePt t="39386" x="5676900" y="3946525"/>
          <p14:tracePt t="39403" x="5648325" y="3946525"/>
          <p14:tracePt t="39419" x="5613400" y="3943350"/>
          <p14:tracePt t="39436" x="5575300" y="3937000"/>
          <p14:tracePt t="39452" x="5537200" y="3927475"/>
          <p14:tracePt t="39469" x="5505450" y="3924300"/>
          <p14:tracePt t="39485" x="5476875" y="3924300"/>
          <p14:tracePt t="39503" x="5461000" y="3924300"/>
          <p14:tracePt t="39519" x="5445125" y="3924300"/>
          <p14:tracePt t="39535" x="5422900" y="3924300"/>
          <p14:tracePt t="39553" x="5400675" y="3924300"/>
          <p14:tracePt t="39569" x="5359400" y="3911600"/>
          <p14:tracePt t="39585" x="5337175" y="3898900"/>
          <p14:tracePt t="39602" x="5305425" y="3886200"/>
          <p14:tracePt t="39619" x="5273675" y="3879850"/>
          <p14:tracePt t="39636" x="5245100" y="3879850"/>
          <p14:tracePt t="39652" x="5222875" y="3879850"/>
          <p14:tracePt t="39669" x="5181600" y="3879850"/>
          <p14:tracePt t="39685" x="5153025" y="3879850"/>
          <p14:tracePt t="39702" x="5108575" y="3873500"/>
          <p14:tracePt t="39719" x="5045075" y="3867150"/>
          <p14:tracePt t="39735" x="4984750" y="3867150"/>
          <p14:tracePt t="39752" x="4933950" y="3867150"/>
          <p14:tracePt t="39769" x="4845050" y="3860800"/>
          <p14:tracePt t="39785" x="4784725" y="3838575"/>
          <p14:tracePt t="39802" x="4702175" y="3838575"/>
          <p14:tracePt t="39819" x="4572000" y="3838575"/>
          <p14:tracePt t="39835" x="4492625" y="3838575"/>
          <p14:tracePt t="39852" x="4406900" y="3844925"/>
          <p14:tracePt t="39869" x="4321175" y="3867150"/>
          <p14:tracePt t="40927" x="4286250" y="3867150"/>
          <p14:tracePt t="40935" x="4225925" y="3876675"/>
          <p14:tracePt t="40954" x="4064000" y="3886200"/>
          <p14:tracePt t="40969" x="3933825" y="3902075"/>
          <p14:tracePt t="40986" x="3784600" y="3921125"/>
          <p14:tracePt t="41003" x="3606800" y="3952875"/>
          <p14:tracePt t="41036" x="3422650" y="4000500"/>
          <p14:tracePt t="41070" x="3152775" y="4076700"/>
          <p14:tracePt t="41087" x="3057525" y="4102100"/>
          <p14:tracePt t="41102" x="2930525" y="4140200"/>
          <p14:tracePt t="41119" x="2854325" y="4162425"/>
          <p14:tracePt t="41135" x="2787650" y="4194175"/>
          <p14:tracePt t="41153" x="2724150" y="4213225"/>
          <p14:tracePt t="41170" x="2679700" y="4225925"/>
          <p14:tracePt t="41186" x="2635250" y="4238625"/>
          <p14:tracePt t="41203" x="2568575" y="4264025"/>
          <p14:tracePt t="41220" x="2530475" y="4276725"/>
          <p14:tracePt t="41236" x="2486025" y="4289425"/>
          <p14:tracePt t="41253" x="2422525" y="4308475"/>
          <p14:tracePt t="41269" x="2378075" y="4327525"/>
          <p14:tracePt t="41286" x="2352675" y="4340225"/>
          <p14:tracePt t="41303" x="2311400" y="4359275"/>
          <p14:tracePt t="41320" x="2289175" y="4362450"/>
          <p14:tracePt t="41336" x="2273300" y="4362450"/>
          <p14:tracePt t="41353" x="2241550" y="4362450"/>
          <p14:tracePt t="41369" x="2225675" y="4362450"/>
          <p14:tracePt t="41385" x="2203450" y="4362450"/>
          <p14:tracePt t="41403" x="2184400" y="4362450"/>
          <p14:tracePt t="41419" x="2174875" y="4362450"/>
          <p14:tracePt t="41436" x="2165350" y="4362450"/>
          <p14:tracePt t="41453" x="2143125" y="4362450"/>
          <p14:tracePt t="41470" x="2133600" y="4362450"/>
          <p14:tracePt t="41486" x="2124075" y="4362450"/>
          <p14:tracePt t="41503" x="2098675" y="4362450"/>
          <p14:tracePt t="41519" x="2089150" y="4362450"/>
          <p14:tracePt t="41536" x="2079625" y="4362450"/>
          <p14:tracePt t="41552" x="2063750" y="4362450"/>
          <p14:tracePt t="41569" x="2047875" y="4362450"/>
          <p14:tracePt t="41586" x="2038350" y="4362450"/>
          <p14:tracePt t="41603" x="2035175" y="4362450"/>
          <p14:tracePt t="41682" x="2028825" y="4362450"/>
          <p14:tracePt t="42088" x="2038350" y="4356100"/>
          <p14:tracePt t="42095" x="2047875" y="4349750"/>
          <p14:tracePt t="42102" x="2076450" y="4337050"/>
          <p14:tracePt t="42120" x="2146300" y="4337050"/>
          <p14:tracePt t="42136" x="2238375" y="4337050"/>
          <p14:tracePt t="42152" x="2416175" y="4359275"/>
          <p14:tracePt t="42169" x="2511425" y="4375150"/>
          <p14:tracePt t="42202" x="2654300" y="4397375"/>
          <p14:tracePt t="42236" x="2781300" y="4397375"/>
          <p14:tracePt t="42239" x="2841625" y="4397375"/>
          <p14:tracePt t="42253" x="2946400" y="4413250"/>
          <p14:tracePt t="42270" x="3054350" y="4438650"/>
          <p14:tracePt t="42287" x="3209925" y="4460875"/>
          <p14:tracePt t="42303" x="3273425" y="4467225"/>
          <p14:tracePt t="42320" x="3317875" y="4467225"/>
          <p14:tracePt t="42336" x="3371850" y="4467225"/>
          <p14:tracePt t="42352" x="3409950" y="4464050"/>
          <p14:tracePt t="42369" x="3454400" y="4451350"/>
          <p14:tracePt t="42386" x="3524250" y="4438650"/>
          <p14:tracePt t="42402" x="3594100" y="4438650"/>
          <p14:tracePt t="42419" x="3667125" y="4438650"/>
          <p14:tracePt t="42436" x="3752850" y="4441825"/>
          <p14:tracePt t="42453" x="3797300" y="4448175"/>
          <p14:tracePt t="42469" x="3841750" y="4454525"/>
          <p14:tracePt t="42486" x="3921125" y="4460875"/>
          <p14:tracePt t="42503" x="3981450" y="4460875"/>
          <p14:tracePt t="42520" x="4041775" y="4460875"/>
          <p14:tracePt t="42537" x="4137025" y="4457700"/>
          <p14:tracePt t="42553" x="4222750" y="4451350"/>
          <p14:tracePt t="42570" x="4305300" y="4441825"/>
          <p14:tracePt t="42587" x="4406900" y="4419600"/>
          <p14:tracePt t="42603" x="4457700" y="4413250"/>
          <p14:tracePt t="42619" x="4495800" y="4406900"/>
          <p14:tracePt t="42636" x="4549775" y="4406900"/>
          <p14:tracePt t="42653" x="4594225" y="4400550"/>
          <p14:tracePt t="42669" x="4638675" y="4400550"/>
          <p14:tracePt t="42686" x="4718050" y="4394200"/>
          <p14:tracePt t="42702" x="4756150" y="4394200"/>
          <p14:tracePt t="42719" x="4800600" y="4394200"/>
          <p14:tracePt t="42736" x="4860925" y="4397375"/>
          <p14:tracePt t="42752" x="4905375" y="4403725"/>
          <p14:tracePt t="42769" x="4918075" y="4410075"/>
          <p14:tracePt t="43887" x="4937125" y="4410075"/>
          <p14:tracePt t="43893" x="4956175" y="4410075"/>
          <p14:tracePt t="43902" x="4981575" y="4410075"/>
          <p14:tracePt t="43920" x="5003800" y="4406900"/>
          <p14:tracePt t="43936" x="5057775" y="4400550"/>
          <p14:tracePt t="43953" x="5102225" y="4394200"/>
          <p14:tracePt t="43985" x="5235575" y="4387850"/>
          <p14:tracePt t="44019" x="5375275" y="4387850"/>
          <p14:tracePt t="44035" x="5461000" y="4387850"/>
          <p14:tracePt t="44052" x="5514975" y="4381500"/>
          <p14:tracePt t="44069" x="5575300" y="4375150"/>
          <p14:tracePt t="44086" x="5664200" y="4359275"/>
          <p14:tracePt t="44102" x="5740400" y="4343400"/>
          <p14:tracePt t="44119" x="5822950" y="4343400"/>
          <p14:tracePt t="44135" x="5959475" y="4343400"/>
          <p14:tracePt t="44152" x="6019800" y="4343400"/>
          <p14:tracePt t="44169" x="6073775" y="4337050"/>
          <p14:tracePt t="44186" x="6159500" y="4330700"/>
          <p14:tracePt t="44202" x="6219825" y="4324350"/>
          <p14:tracePt t="44219" x="6273800" y="4311650"/>
          <p14:tracePt t="44236" x="6375400" y="4289425"/>
          <p14:tracePt t="44252" x="6413500" y="4270375"/>
          <p14:tracePt t="44269" x="6457950" y="4264025"/>
          <p14:tracePt t="44286" x="6496050" y="4264025"/>
          <p14:tracePt t="44302" x="6521450" y="4257675"/>
          <p14:tracePt t="44320" x="6562725" y="4244975"/>
          <p14:tracePt t="44336" x="6591300" y="4244975"/>
          <p14:tracePt t="44352" x="6629400" y="4238625"/>
          <p14:tracePt t="44369" x="6667500" y="4232275"/>
          <p14:tracePt t="44386" x="6689725" y="4232275"/>
          <p14:tracePt t="44402" x="6727825" y="4232275"/>
          <p14:tracePt t="44418" x="6750050" y="4232275"/>
          <p14:tracePt t="44436" x="6797675" y="4232275"/>
          <p14:tracePt t="44452" x="6819900" y="4232275"/>
          <p14:tracePt t="44470" x="6873875" y="4232275"/>
          <p14:tracePt t="44486" x="6918325" y="4232275"/>
          <p14:tracePt t="44502" x="6956425" y="4235450"/>
          <p14:tracePt t="44519" x="7019925" y="4254500"/>
          <p14:tracePt t="44536" x="7064375" y="4254500"/>
          <p14:tracePt t="44552" x="7108825" y="4260850"/>
          <p14:tracePt t="44569" x="7156450" y="4260850"/>
          <p14:tracePt t="44585" x="7178675" y="4267200"/>
          <p14:tracePt t="44602" x="7200900" y="4273550"/>
          <p14:tracePt t="44619" x="7235825" y="4286250"/>
          <p14:tracePt t="44635" x="7251700" y="4289425"/>
          <p14:tracePt t="44652" x="7273925" y="4298950"/>
          <p14:tracePt t="44669" x="7286625" y="4311650"/>
          <p14:tracePt t="44685" x="7296150" y="4314825"/>
          <p14:tracePt t="44702" x="7305675" y="4324350"/>
          <p14:tracePt t="47062" x="7299325" y="4324350"/>
          <p14:tracePt t="47068" x="7280275" y="4324350"/>
          <p14:tracePt t="47086" x="7239000" y="4324350"/>
          <p14:tracePt t="47103" x="7181850" y="4324350"/>
          <p14:tracePt t="47119" x="7146925" y="4324350"/>
          <p14:tracePt t="47136" x="7102475" y="4337050"/>
          <p14:tracePt t="47152" x="7035800" y="4356100"/>
          <p14:tracePt t="47185" x="6883400" y="4410075"/>
          <p14:tracePt t="47218" x="6708775" y="4486275"/>
          <p14:tracePt t="47235" x="6664325" y="4502150"/>
          <p14:tracePt t="47252" x="6600825" y="4521200"/>
          <p14:tracePt t="47268" x="6562725" y="4540250"/>
          <p14:tracePt t="47285" x="6515100" y="4552950"/>
          <p14:tracePt t="47288" x="6496050" y="4559300"/>
          <p14:tracePt t="47301" x="6451600" y="4572000"/>
          <p14:tracePt t="47319" x="6407150" y="4591050"/>
          <p14:tracePt t="47335" x="6381750" y="4606925"/>
          <p14:tracePt t="47351" x="6340475" y="4632325"/>
          <p14:tracePt t="47369" x="6318250" y="4645025"/>
          <p14:tracePt t="47385" x="6276975" y="4670425"/>
          <p14:tracePt t="47401" x="6213475" y="4689475"/>
          <p14:tracePt t="47419" x="6169025" y="4702175"/>
          <p14:tracePt t="47435" x="6130925" y="4714875"/>
          <p14:tracePt t="47452" x="6067425" y="4746625"/>
          <p14:tracePt t="47469" x="6019800" y="4759325"/>
          <p14:tracePt t="47485" x="5975350" y="4772025"/>
          <p14:tracePt t="47501" x="5911850" y="4797425"/>
          <p14:tracePt t="47519" x="5867400" y="4813300"/>
          <p14:tracePt t="47535" x="5813425" y="4826000"/>
          <p14:tracePt t="47552" x="5749925" y="4832350"/>
          <p14:tracePt t="47568" x="5705475" y="4832350"/>
          <p14:tracePt t="47586" x="5654675" y="4838700"/>
          <p14:tracePt t="47601" x="5565775" y="4857750"/>
          <p14:tracePt t="47618" x="5502275" y="4864100"/>
          <p14:tracePt t="47635" x="5438775" y="4879975"/>
          <p14:tracePt t="47652" x="5353050" y="4892675"/>
          <p14:tracePt t="47668" x="5289550" y="4908550"/>
          <p14:tracePt t="47685" x="5235575" y="4927600"/>
          <p14:tracePt t="47701" x="5143500" y="4949825"/>
          <p14:tracePt t="47718" x="5080000" y="4962525"/>
          <p14:tracePt t="47735" x="5016500" y="4975225"/>
          <p14:tracePt t="47751" x="4892675" y="5006975"/>
          <p14:tracePt t="47768" x="4797425" y="5022850"/>
          <p14:tracePt t="47785" x="4711700" y="5032375"/>
          <p14:tracePt t="47788" x="4664075" y="5038725"/>
          <p14:tracePt t="47802" x="4581525" y="5038725"/>
          <p14:tracePt t="47818" x="4489450" y="5038725"/>
          <p14:tracePt t="47835" x="4445000" y="5038725"/>
          <p14:tracePt t="47851" x="4397375" y="5038725"/>
          <p14:tracePt t="47868" x="4394200" y="5038725"/>
          <p14:tracePt t="48130" x="4352925" y="5029200"/>
          <p14:tracePt t="48138" x="4292600" y="5013325"/>
          <p14:tracePt t="48152" x="4175125" y="4978400"/>
          <p14:tracePt t="48168" x="3997325" y="4930775"/>
          <p14:tracePt t="48186" x="3663950" y="4883150"/>
          <p14:tracePt t="48202" x="3409950" y="4854575"/>
          <p14:tracePt t="48218" x="3194050" y="4845050"/>
          <p14:tracePt t="48235" x="2990850" y="4845050"/>
          <p14:tracePt t="48251" x="2794000" y="4851400"/>
          <p14:tracePt t="48270" x="2708275" y="4873625"/>
          <p14:tracePt t="48285" x="2584450" y="4889500"/>
          <p14:tracePt t="48302" x="2514600" y="4889500"/>
          <p14:tracePt t="48319" x="2444750" y="4889500"/>
          <p14:tracePt t="48336" x="2343150" y="4911725"/>
          <p14:tracePt t="48352" x="2260600" y="4918075"/>
          <p14:tracePt t="48368" x="2174875" y="4924425"/>
          <p14:tracePt t="48385" x="2079625" y="4933950"/>
          <p14:tracePt t="48401" x="2035175" y="4946650"/>
          <p14:tracePt t="48418" x="1990725" y="4946650"/>
          <p14:tracePt t="48436" x="1933575" y="4946650"/>
          <p14:tracePt t="48451" x="1905000" y="4946650"/>
          <p14:tracePt t="48468" x="1876425" y="4946650"/>
          <p14:tracePt t="48485" x="1835150" y="4937125"/>
          <p14:tracePt t="48502" x="1812925" y="4937125"/>
          <p14:tracePt t="48518" x="1797050" y="4937125"/>
          <p14:tracePt t="48536" x="1771650" y="4930775"/>
          <p14:tracePt t="48552" x="1762125" y="4921250"/>
          <p14:tracePt t="48568" x="1752600" y="4914900"/>
          <p14:tracePt t="48585" x="1730375" y="4905375"/>
          <p14:tracePt t="48601" x="1720850" y="4902200"/>
          <p14:tracePt t="48618" x="1711325" y="4902200"/>
          <p14:tracePt t="48636" x="1698625" y="4902200"/>
          <p14:tracePt t="48651" x="1698625" y="4895850"/>
          <p14:tracePt t="48707" x="1698625" y="4886325"/>
          <p14:tracePt t="48715" x="1698625" y="4879975"/>
          <p14:tracePt t="48728" x="1704975" y="4879975"/>
          <p14:tracePt t="48736" x="1708150" y="4876800"/>
          <p14:tracePt t="48751" x="1746250" y="4864100"/>
          <p14:tracePt t="48768" x="1784350" y="4851400"/>
          <p14:tracePt t="48785" x="1844675" y="4851400"/>
          <p14:tracePt t="48801" x="1882775" y="4851400"/>
          <p14:tracePt t="48818" x="1920875" y="4845050"/>
          <p14:tracePt t="48835" x="2000250" y="4826000"/>
          <p14:tracePt t="48851" x="2051050" y="4826000"/>
          <p14:tracePt t="48868" x="2111375" y="4819650"/>
          <p14:tracePt t="48886" x="2216150" y="4819650"/>
          <p14:tracePt t="48902" x="2286000" y="4819650"/>
          <p14:tracePt t="48918" x="2343150" y="4819650"/>
          <p14:tracePt t="48935" x="2422525" y="4819650"/>
          <p14:tracePt t="48951" x="2473325" y="4819650"/>
          <p14:tracePt t="48968" x="2517775" y="4819650"/>
          <p14:tracePt t="48986" x="2619375" y="4819650"/>
          <p14:tracePt t="49001" x="2724150" y="4819650"/>
          <p14:tracePt t="49018" x="2819400" y="4819650"/>
          <p14:tracePt t="49035" x="2924175" y="4819650"/>
          <p14:tracePt t="49052" x="2968625" y="4819650"/>
          <p14:tracePt t="49068" x="2997200" y="4819650"/>
          <p14:tracePt t="49085" x="3028950" y="4810125"/>
          <p14:tracePt t="49101" x="3044825" y="4810125"/>
          <p14:tracePt t="49119" x="3060700" y="4810125"/>
          <p14:tracePt t="49135" x="3108325" y="4803775"/>
          <p14:tracePt t="49152" x="3152775" y="4803775"/>
          <p14:tracePt t="49169" x="3190875" y="4803775"/>
          <p14:tracePt t="49185" x="3257550" y="4803775"/>
          <p14:tracePt t="49201" x="3302000" y="4803775"/>
          <p14:tracePt t="49218" x="3321050" y="4803775"/>
          <p14:tracePt t="49905" x="3327400" y="4803775"/>
          <p14:tracePt t="49913" x="3330575" y="4803775"/>
          <p14:tracePt t="49920" x="3336925" y="4803775"/>
          <p14:tracePt t="49952" x="3387725" y="4803775"/>
          <p14:tracePt t="49985" x="3540125" y="4819650"/>
          <p14:tracePt t="50002" x="3648075" y="4835525"/>
          <p14:tracePt t="50019" x="3835400" y="4860925"/>
          <p14:tracePt t="50035" x="3962400" y="4860925"/>
          <p14:tracePt t="50051" x="4067175" y="4860925"/>
          <p14:tracePt t="50069" x="4232275" y="4848225"/>
          <p14:tracePt t="50085" x="4340225" y="4832350"/>
          <p14:tracePt t="50102" x="4435475" y="4816475"/>
          <p14:tracePt t="50119" x="4568825" y="4794250"/>
          <p14:tracePt t="50135" x="4651375" y="4784725"/>
          <p14:tracePt t="50151" x="4746625" y="4778375"/>
          <p14:tracePt t="50169" x="4832350" y="4772025"/>
          <p14:tracePt t="50184" x="4876800" y="4772025"/>
          <p14:tracePt t="50201" x="4911725" y="4772025"/>
          <p14:tracePt t="50219" x="4975225" y="4765675"/>
          <p14:tracePt t="50235" x="5019675" y="4759325"/>
          <p14:tracePt t="50251" x="5048250" y="4759325"/>
          <p14:tracePt t="50269" x="5095875" y="4759325"/>
          <p14:tracePt t="50285" x="5127625" y="4759325"/>
          <p14:tracePt t="50301" x="5149850" y="4759325"/>
          <p14:tracePt t="50318" x="5187950" y="4759325"/>
          <p14:tracePt t="50335" x="5203825" y="4759325"/>
          <p14:tracePt t="50352" x="5219700" y="4759325"/>
          <p14:tracePt t="50354" x="5229225" y="4759325"/>
          <p14:tracePt t="50369" x="5238750" y="4759325"/>
          <p14:tracePt t="50386" x="5254625" y="4759325"/>
          <p14:tracePt t="50402" x="5270500" y="4759325"/>
          <p14:tracePt t="50418" x="5295900" y="4759325"/>
          <p14:tracePt t="50434" x="5305425" y="4759325"/>
          <p14:tracePt t="50452" x="5321300" y="4752975"/>
          <p14:tracePt t="50469" x="5349875" y="4746625"/>
          <p14:tracePt t="50484" x="5359400" y="4737100"/>
          <p14:tracePt t="50502" x="5368925" y="4737100"/>
          <p14:tracePt t="50518" x="5387975" y="4737100"/>
          <p14:tracePt t="50534" x="5397500" y="4737100"/>
          <p14:tracePt t="50551" x="5407025" y="4737100"/>
          <p14:tracePt t="50568" x="5413375" y="4737100"/>
          <p14:tracePt t="50584" x="5416550" y="4737100"/>
          <p14:tracePt t="50602" x="5432425" y="4737100"/>
          <p14:tracePt t="50619" x="5448300" y="4737100"/>
          <p14:tracePt t="50635" x="5457825" y="4737100"/>
          <p14:tracePt t="50652" x="5467350" y="4737100"/>
          <p14:tracePt t="51860" x="5435600" y="4695825"/>
          <p14:tracePt t="51867" x="5381625" y="4632325"/>
          <p14:tracePt t="51874" x="5314950" y="4556125"/>
          <p14:tracePt t="51884" x="5229225" y="4470400"/>
          <p14:tracePt t="51902" x="4905375" y="4197350"/>
          <p14:tracePt t="51919" x="4683125" y="4029075"/>
          <p14:tracePt t="51953" x="4235450" y="3743325"/>
          <p14:tracePt t="51986" x="3924300" y="3606800"/>
          <p14:tracePt t="52003" x="3721100" y="3533775"/>
          <p14:tracePt t="52020" x="3587750" y="3498850"/>
          <p14:tracePt t="52036" x="3463925" y="3438525"/>
          <p14:tracePt t="52052" x="3279775" y="3349625"/>
          <p14:tracePt t="52069" x="3168650" y="3289300"/>
          <p14:tracePt t="52085" x="3079750" y="3248025"/>
          <p14:tracePt t="52102" x="2984500" y="3203575"/>
          <p14:tracePt t="52118" x="2886075" y="3168650"/>
          <p14:tracePt t="52134" x="2800350" y="3155950"/>
          <p14:tracePt t="52152" x="2673350" y="3114675"/>
          <p14:tracePt t="52169" x="2609850" y="3092450"/>
          <p14:tracePt t="52185" x="2540000" y="3054350"/>
          <p14:tracePt t="52202" x="2413000" y="3009900"/>
          <p14:tracePt t="52218" x="2346325" y="2978150"/>
          <p14:tracePt t="52235" x="2292350" y="2959100"/>
          <p14:tracePt t="52252" x="2200275" y="2936875"/>
          <p14:tracePt t="52267" x="2155825" y="2936875"/>
          <p14:tracePt t="52284" x="2098675" y="2936875"/>
          <p14:tracePt t="52302" x="1984375" y="2940050"/>
          <p14:tracePt t="52317" x="1920875" y="2955925"/>
          <p14:tracePt t="52334" x="1857375" y="2968625"/>
          <p14:tracePt t="52352" x="1765300" y="2997200"/>
          <p14:tracePt t="52368" x="1685925" y="3028950"/>
          <p14:tracePt t="52384" x="1600200" y="3060700"/>
          <p14:tracePt t="52402" x="1501775" y="3111500"/>
          <p14:tracePt t="52418" x="1431925" y="3159125"/>
          <p14:tracePt t="52435" x="1365250" y="3187700"/>
          <p14:tracePt t="52452" x="1289050" y="3235325"/>
          <p14:tracePt t="52468" x="1241425" y="3263900"/>
          <p14:tracePt t="52485" x="1193800" y="3295650"/>
          <p14:tracePt t="52502" x="1158875" y="3333750"/>
          <p14:tracePt t="52518" x="1127125" y="3365500"/>
          <p14:tracePt t="52534" x="1101725" y="3390900"/>
          <p14:tracePt t="52551" x="1066800" y="3422650"/>
          <p14:tracePt t="52568" x="1050925" y="3448050"/>
          <p14:tracePt t="52585" x="1038225" y="3476625"/>
          <p14:tracePt t="52602" x="1006475" y="3521075"/>
          <p14:tracePt t="52618" x="993775" y="3552825"/>
          <p14:tracePt t="52635" x="981075" y="3581400"/>
          <p14:tracePt t="52651" x="962025" y="3644900"/>
          <p14:tracePt t="52668" x="942975" y="3692525"/>
          <p14:tracePt t="52684" x="930275" y="3736975"/>
          <p14:tracePt t="52701" x="911225" y="3800475"/>
          <p14:tracePt t="52717" x="898525" y="3838575"/>
          <p14:tracePt t="52734" x="892175" y="3883025"/>
          <p14:tracePt t="52751" x="892175" y="3952875"/>
          <p14:tracePt t="52768" x="892175" y="3997325"/>
          <p14:tracePt t="52785" x="892175" y="4041775"/>
          <p14:tracePt t="52801" x="892175" y="4121150"/>
          <p14:tracePt t="52818" x="892175" y="4149725"/>
          <p14:tracePt t="52835" x="892175" y="4184650"/>
          <p14:tracePt t="52852" x="892175" y="4219575"/>
          <p14:tracePt t="52868" x="892175" y="4241800"/>
          <p14:tracePt t="52885" x="895350" y="4264025"/>
          <p14:tracePt t="52902" x="914400" y="4327525"/>
          <p14:tracePt t="52918" x="933450" y="4371975"/>
          <p14:tracePt t="52934" x="968375" y="4429125"/>
          <p14:tracePt t="52951" x="987425" y="4492625"/>
          <p14:tracePt t="52968" x="1000125" y="4518025"/>
          <p14:tracePt t="52985" x="1019175" y="4546600"/>
          <p14:tracePt t="53001" x="1035050" y="4581525"/>
          <p14:tracePt t="53018" x="1047750" y="4613275"/>
          <p14:tracePt t="53035" x="1089025" y="4654550"/>
          <p14:tracePt t="53051" x="1190625" y="4740275"/>
          <p14:tracePt t="53068" x="1250950" y="4784725"/>
          <p14:tracePt t="53085" x="1289050" y="4810125"/>
          <p14:tracePt t="53101" x="1333500" y="4848225"/>
          <p14:tracePt t="53118" x="1371600" y="4860925"/>
          <p14:tracePt t="53135" x="1416050" y="4873625"/>
          <p14:tracePt t="53152" x="1549400" y="4905375"/>
          <p14:tracePt t="53168" x="1657350" y="4921250"/>
          <p14:tracePt t="53185" x="1765300" y="4937125"/>
          <p14:tracePt t="53201" x="1851025" y="4933950"/>
          <p14:tracePt t="53218" x="1889125" y="4921250"/>
          <p14:tracePt t="53235" x="1920875" y="4889500"/>
          <p14:tracePt t="53251" x="1987550" y="4810125"/>
          <p14:tracePt t="53268" x="2016125" y="4743450"/>
          <p14:tracePt t="53284" x="2060575" y="4683125"/>
          <p14:tracePt t="53301" x="2108200" y="4556125"/>
          <p14:tracePt t="53318" x="2152650" y="4457700"/>
          <p14:tracePt t="53335" x="2168525" y="4359275"/>
          <p14:tracePt t="53351" x="2193925" y="4140200"/>
          <p14:tracePt t="53367" x="2193925" y="4035425"/>
          <p14:tracePt t="53384" x="2193925" y="3921125"/>
          <p14:tracePt t="53401" x="2193925" y="3724275"/>
          <p14:tracePt t="53418" x="2193925" y="3632200"/>
          <p14:tracePt t="53435" x="2193925" y="3559175"/>
          <p14:tracePt t="53451" x="2190750" y="3432175"/>
          <p14:tracePt t="53467" x="2174875" y="3346450"/>
          <p14:tracePt t="53485" x="2152650" y="3244850"/>
          <p14:tracePt t="53501" x="2139950" y="3190875"/>
          <p14:tracePt t="53518" x="2120900" y="3143250"/>
          <p14:tracePt t="53536" x="2092325" y="3079750"/>
          <p14:tracePt t="53551" x="2060575" y="3041650"/>
          <p14:tracePt t="53568" x="2035175" y="2994025"/>
          <p14:tracePt t="53585" x="1990725" y="2946400"/>
          <p14:tracePt t="53601" x="1924050" y="2892425"/>
          <p14:tracePt t="53617" x="1847850" y="2860675"/>
          <p14:tracePt t="53636" x="1711325" y="2819400"/>
          <p14:tracePt t="53651" x="1625600" y="2797175"/>
          <p14:tracePt t="53668" x="1543050" y="2797175"/>
          <p14:tracePt t="53685" x="1409700" y="2816225"/>
          <p14:tracePt t="53702" x="1301750" y="2832100"/>
          <p14:tracePt t="53718" x="1193800" y="2857500"/>
          <p14:tracePt t="53735" x="1069975" y="2889250"/>
          <p14:tracePt t="53751" x="981075" y="2921000"/>
          <p14:tracePt t="53767" x="892175" y="2952750"/>
          <p14:tracePt t="53786" x="787400" y="3006725"/>
          <p14:tracePt t="53802" x="717550" y="3035300"/>
          <p14:tracePt t="53818" x="679450" y="3070225"/>
          <p14:tracePt t="53836" x="628650" y="3108325"/>
          <p14:tracePt t="53851" x="587375" y="3155950"/>
          <p14:tracePt t="53868" x="561975" y="3200400"/>
          <p14:tracePt t="53885" x="514350" y="3279775"/>
          <p14:tracePt t="53901" x="488950" y="3317875"/>
          <p14:tracePt t="53917" x="460375" y="3375025"/>
          <p14:tracePt t="53921" x="454025" y="3409950"/>
          <p14:tracePt t="53935" x="438150" y="3473450"/>
          <p14:tracePt t="53951" x="438150" y="3556000"/>
          <p14:tracePt t="53968" x="450850" y="3641725"/>
          <p14:tracePt t="53985" x="482600" y="3765550"/>
          <p14:tracePt t="54001" x="498475" y="3838575"/>
          <p14:tracePt t="54018" x="511175" y="3905250"/>
          <p14:tracePt t="54034" x="533400" y="3994150"/>
          <p14:tracePt t="54051" x="552450" y="4032250"/>
          <p14:tracePt t="54068" x="571500" y="4070350"/>
          <p14:tracePt t="54085" x="635000" y="4156075"/>
          <p14:tracePt t="54102" x="708025" y="4232275"/>
          <p14:tracePt t="54118" x="752475" y="4289425"/>
          <p14:tracePt t="54135" x="800100" y="4359275"/>
          <p14:tracePt t="54152" x="831850" y="4381500"/>
          <p14:tracePt t="54168" x="857250" y="4413250"/>
          <p14:tracePt t="54185" x="908050" y="4451350"/>
          <p14:tracePt t="54201" x="946150" y="4486275"/>
          <p14:tracePt t="54218" x="1012825" y="4514850"/>
          <p14:tracePt t="54235" x="1079500" y="4559300"/>
          <p14:tracePt t="54251" x="1127125" y="4587875"/>
          <p14:tracePt t="54268" x="1152525" y="4619625"/>
          <p14:tracePt t="54284" x="1187450" y="4635500"/>
          <p14:tracePt t="54301" x="1209675" y="4648200"/>
          <p14:tracePt t="54318" x="1247775" y="4679950"/>
          <p14:tracePt t="54335" x="1343025" y="4721225"/>
          <p14:tracePt t="54351" x="1390650" y="4759325"/>
          <p14:tracePt t="54368" x="1435100" y="4772025"/>
          <p14:tracePt t="54384" x="1479550" y="4787900"/>
          <p14:tracePt t="54401" x="1501775" y="4794250"/>
          <p14:tracePt t="54418" x="1511300" y="4794250"/>
          <p14:tracePt t="54420" x="1517650" y="4794250"/>
          <p14:tracePt t="54435" x="1539875" y="4787900"/>
          <p14:tracePt t="54451" x="1562100" y="4775200"/>
          <p14:tracePt t="54468" x="1584325" y="4765675"/>
          <p14:tracePt t="54485" x="1606550" y="4752975"/>
          <p14:tracePt t="54501" x="1616075" y="4752975"/>
          <p14:tracePt t="54518" x="1625600" y="4752975"/>
          <p14:tracePt t="54534" x="1631950" y="4752975"/>
          <p14:tracePt t="54577" x="1631950" y="4743450"/>
          <p14:tracePt t="54584" x="1631950" y="4740275"/>
          <p14:tracePt t="54592" x="1631950" y="4733925"/>
          <p14:tracePt t="54600" x="1631950" y="4730750"/>
          <p14:tracePt t="54617" x="1631950" y="4718050"/>
          <p14:tracePt t="54635" x="1635125" y="4699000"/>
          <p14:tracePt t="54651" x="1641475" y="4660900"/>
          <p14:tracePt t="54668" x="1641475" y="4619625"/>
          <p14:tracePt t="54685" x="1657350" y="4486275"/>
          <p14:tracePt t="54701" x="1673225" y="4368800"/>
          <p14:tracePt t="54718" x="1682750" y="4264025"/>
          <p14:tracePt t="54734" x="1708150" y="4086225"/>
          <p14:tracePt t="54751" x="1714500" y="3981450"/>
          <p14:tracePt t="54768" x="1724025" y="3908425"/>
          <p14:tracePt t="54784" x="1736725" y="3797300"/>
          <p14:tracePt t="54801" x="1736725" y="3705225"/>
          <p14:tracePt t="54818" x="1736725" y="3622675"/>
          <p14:tracePt t="54834" x="1736725" y="3505200"/>
          <p14:tracePt t="54851" x="1736725" y="3444875"/>
          <p14:tracePt t="54867" x="1736725" y="3384550"/>
          <p14:tracePt t="54884" x="1736725" y="3314700"/>
          <p14:tracePt t="54902" x="1736725" y="3292475"/>
          <p14:tracePt t="54918" x="1736725" y="3270250"/>
          <p14:tracePt t="54935" x="1736725" y="3254375"/>
          <p14:tracePt t="54951" x="1736725" y="3238500"/>
          <p14:tracePt t="54968" x="1724025" y="3228975"/>
          <p14:tracePt t="54984" x="1711325" y="3209925"/>
          <p14:tracePt t="55000" x="1701800" y="3200400"/>
          <p14:tracePt t="55017" x="1685925" y="3194050"/>
          <p14:tracePt t="55034" x="1670050" y="3194050"/>
          <p14:tracePt t="55051" x="1660525" y="3194050"/>
          <p14:tracePt t="55068" x="1651000" y="3194050"/>
          <p14:tracePt t="55084" x="1612900" y="3187700"/>
          <p14:tracePt t="55101" x="1565275" y="3175000"/>
          <p14:tracePt t="55118" x="1536700" y="3155950"/>
          <p14:tracePt t="55135" x="1495425" y="3155950"/>
          <p14:tracePt t="55151" x="1473200" y="3152775"/>
          <p14:tracePt t="55168" x="1441450" y="3140075"/>
          <p14:tracePt t="55185" x="1381125" y="3140075"/>
          <p14:tracePt t="55201" x="1343025" y="3140075"/>
          <p14:tracePt t="55218" x="1298575" y="3140075"/>
          <p14:tracePt t="55235" x="1244600" y="3140075"/>
          <p14:tracePt t="55251" x="1222375" y="3140075"/>
          <p14:tracePt t="55268" x="1193800" y="3140075"/>
          <p14:tracePt t="55284" x="1158875" y="3140075"/>
          <p14:tracePt t="55301" x="1130300" y="3140075"/>
          <p14:tracePt t="55318" x="1108075" y="3146425"/>
          <p14:tracePt t="55334" x="1073150" y="3168650"/>
          <p14:tracePt t="55351" x="1063625" y="3181350"/>
          <p14:tracePt t="55368" x="1054100" y="3190875"/>
          <p14:tracePt t="55385" x="1022350" y="3209925"/>
          <p14:tracePt t="55401" x="1009650" y="3241675"/>
          <p14:tracePt t="55419" x="971550" y="3279775"/>
          <p14:tracePt t="55434" x="952500" y="3302000"/>
          <p14:tracePt t="55451" x="942975" y="3324225"/>
          <p14:tracePt t="55455" x="936625" y="3336925"/>
          <p14:tracePt t="55469" x="917575" y="3368675"/>
          <p14:tracePt t="55484" x="904875" y="3390900"/>
          <p14:tracePt t="55501" x="895350" y="3422650"/>
          <p14:tracePt t="55518" x="876300" y="3479800"/>
          <p14:tracePt t="55534" x="876300" y="3498850"/>
          <p14:tracePt t="55551" x="869950" y="3530600"/>
          <p14:tracePt t="55568" x="857250" y="3559175"/>
          <p14:tracePt t="55584" x="857250" y="3568700"/>
          <p14:tracePt t="55601" x="854075" y="3584575"/>
          <p14:tracePt t="55618" x="847725" y="3597275"/>
          <p14:tracePt t="55634" x="847725" y="3606800"/>
          <p14:tracePt t="55651" x="847725" y="3622675"/>
          <p14:tracePt t="55668" x="847725" y="3651250"/>
          <p14:tracePt t="55685" x="838200" y="3660775"/>
          <p14:tracePt t="55701" x="835025" y="3670300"/>
          <p14:tracePt t="55719" x="828675" y="3689350"/>
          <p14:tracePt t="55734" x="828675" y="3698875"/>
          <p14:tracePt t="55751" x="822325" y="3714750"/>
          <p14:tracePt t="55768" x="822325" y="3756025"/>
          <p14:tracePt t="55784" x="822325" y="3778250"/>
          <p14:tracePt t="55801" x="822325" y="3806825"/>
          <p14:tracePt t="55818" x="822325" y="3841750"/>
          <p14:tracePt t="55834" x="815975" y="3863975"/>
          <p14:tracePt t="55851" x="806450" y="3886200"/>
          <p14:tracePt t="55868" x="806450" y="3949700"/>
          <p14:tracePt t="55884" x="806450" y="3990975"/>
          <p14:tracePt t="55901" x="806450" y="4044950"/>
          <p14:tracePt t="55918" x="822325" y="4133850"/>
          <p14:tracePt t="55934" x="835025" y="4178300"/>
          <p14:tracePt t="55951" x="847725" y="4216400"/>
          <p14:tracePt t="55954" x="854075" y="4241800"/>
          <p14:tracePt t="55968" x="866775" y="4264025"/>
          <p14:tracePt t="55984" x="866775" y="4295775"/>
          <p14:tracePt t="56001" x="879475" y="4318000"/>
          <p14:tracePt t="56018" x="898525" y="4368800"/>
          <p14:tracePt t="56034" x="908050" y="4397375"/>
          <p14:tracePt t="56051" x="923925" y="4441825"/>
          <p14:tracePt t="56067" x="949325" y="4502150"/>
          <p14:tracePt t="56084" x="958850" y="4524375"/>
          <p14:tracePt t="56101" x="971550" y="4556125"/>
          <p14:tracePt t="56118" x="987425" y="4575175"/>
          <p14:tracePt t="56134" x="1003300" y="4587875"/>
          <p14:tracePt t="56151" x="1012825" y="4603750"/>
          <p14:tracePt t="56168" x="1028700" y="4616450"/>
          <p14:tracePt t="56184" x="1038225" y="4632325"/>
          <p14:tracePt t="56201" x="1054100" y="4648200"/>
          <p14:tracePt t="56218" x="1069975" y="4664075"/>
          <p14:tracePt t="56234" x="1073150" y="4673600"/>
          <p14:tracePt t="56251" x="1073150" y="4683125"/>
          <p14:tracePt t="56267" x="1073150" y="4699000"/>
          <p14:tracePt t="56311" x="1079500" y="4705350"/>
          <p14:tracePt t="56412" x="1085850" y="4705350"/>
          <p14:tracePt t="56440" x="1089025" y="4705350"/>
          <p14:tracePt t="56467" x="1098550" y="4705350"/>
          <p14:tracePt t="56482" x="1104900" y="4705350"/>
          <p14:tracePt t="56489" x="1108075" y="4705350"/>
          <p14:tracePt t="56547" x="1114425" y="4705350"/>
          <p14:tracePt t="56568" x="1114425" y="4702175"/>
          <p14:tracePt t="56574" x="1120775" y="4692650"/>
          <p14:tracePt t="56583" x="1123950" y="4686300"/>
          <p14:tracePt t="56601" x="1133475" y="4676775"/>
          <p14:tracePt t="56617" x="1155700" y="4648200"/>
          <p14:tracePt t="56634" x="1165225" y="4632325"/>
          <p14:tracePt t="56651" x="1177925" y="4622800"/>
          <p14:tracePt t="56667" x="1177925" y="4606925"/>
          <p14:tracePt t="56684" x="1177925" y="4597400"/>
          <p14:tracePt t="56718" x="1177925" y="4587875"/>
          <p14:tracePt t="56738" x="1177925" y="4584700"/>
          <p14:tracePt t="56753" x="1181100" y="4578350"/>
          <p14:tracePt t="56767" x="1190625" y="4568825"/>
          <p14:tracePt t="56784" x="1206500" y="4559300"/>
          <p14:tracePt t="56801" x="1216025" y="4549775"/>
          <p14:tracePt t="56818" x="1231900" y="4527550"/>
          <p14:tracePt t="56835" x="1247775" y="4518025"/>
          <p14:tracePt t="56851" x="1279525" y="4492625"/>
          <p14:tracePt t="56867" x="1323975" y="4441825"/>
          <p14:tracePt t="56884" x="1349375" y="4387850"/>
          <p14:tracePt t="56901" x="1377950" y="4340225"/>
          <p14:tracePt t="56917" x="1416050" y="4273550"/>
          <p14:tracePt t="56935" x="1428750" y="4235450"/>
          <p14:tracePt t="56951" x="1457325" y="4181475"/>
          <p14:tracePt t="56968" x="1476375" y="4102100"/>
          <p14:tracePt t="56984" x="1489075" y="4038600"/>
          <p14:tracePt t="57001" x="1501775" y="3984625"/>
          <p14:tracePt t="57018" x="1533525" y="3892550"/>
          <p14:tracePt t="57034" x="1546225" y="3838575"/>
          <p14:tracePt t="57050" x="1558925" y="3784600"/>
          <p14:tracePt t="57068" x="1577975" y="3705225"/>
          <p14:tracePt t="57084" x="1600200" y="3648075"/>
          <p14:tracePt t="57101" x="1606550" y="3603625"/>
          <p14:tracePt t="57117" x="1606550" y="3540125"/>
          <p14:tracePt t="57134" x="1606550" y="3517900"/>
          <p14:tracePt t="57151" x="1619250" y="3495675"/>
          <p14:tracePt t="57167" x="1625600" y="3454400"/>
          <p14:tracePt t="57184" x="1628775" y="3444875"/>
          <p14:tracePt t="57201" x="1628775" y="3416300"/>
          <p14:tracePt t="57218" x="1628775" y="3384550"/>
          <p14:tracePt t="57235" x="1628775" y="3352800"/>
          <p14:tracePt t="57252" x="1628775" y="3314700"/>
          <p14:tracePt t="57267" x="1625600" y="3292475"/>
          <p14:tracePt t="57284" x="1619250" y="3267075"/>
          <p14:tracePt t="57301" x="1616075" y="3238500"/>
          <p14:tracePt t="57317" x="1603375" y="3228975"/>
          <p14:tracePt t="57335" x="1590675" y="3219450"/>
          <p14:tracePt t="57352" x="1574800" y="3200400"/>
          <p14:tracePt t="57368" x="1565275" y="3190875"/>
          <p14:tracePt t="57384" x="1555750" y="3181350"/>
          <p14:tracePt t="57401" x="1533525" y="3165475"/>
          <p14:tracePt t="57417" x="1530350" y="3149600"/>
          <p14:tracePt t="57434" x="1524000" y="3149600"/>
          <p14:tracePt t="57451" x="1508125" y="3149600"/>
          <p14:tracePt t="57467" x="1498600" y="3149600"/>
          <p14:tracePt t="57484" x="1485900" y="3149600"/>
          <p14:tracePt t="57501" x="1470025" y="3149600"/>
          <p14:tracePt t="57517" x="1460500" y="3143250"/>
          <p14:tracePt t="57534" x="1438275" y="3140075"/>
          <p14:tracePt t="57551" x="1425575" y="3133725"/>
          <p14:tracePt t="57568" x="1409700" y="3133725"/>
          <p14:tracePt t="57585" x="1387475" y="3133725"/>
          <p14:tracePt t="57602" x="1352550" y="3127375"/>
          <p14:tracePt t="57617" x="1323975" y="3121025"/>
          <p14:tracePt t="57635" x="1285875" y="3114675"/>
          <p14:tracePt t="57651" x="1231900" y="3114675"/>
          <p14:tracePt t="57667" x="1203325" y="3114675"/>
          <p14:tracePt t="57684" x="1174750" y="3114675"/>
          <p14:tracePt t="57702" x="1117600" y="3114675"/>
          <p14:tracePt t="57717" x="1073150" y="3114675"/>
          <p14:tracePt t="57735" x="1044575" y="3108325"/>
          <p14:tracePt t="57752" x="1003300" y="3108325"/>
          <p14:tracePt t="57767" x="981075" y="3105150"/>
          <p14:tracePt t="57784" x="952500" y="3105150"/>
          <p14:tracePt t="57801" x="936625" y="3105150"/>
          <p14:tracePt t="57817" x="927100" y="3105150"/>
          <p14:tracePt t="57834" x="914400" y="3105150"/>
          <p14:tracePt t="57851" x="898525" y="3105150"/>
          <p14:tracePt t="57867" x="889000" y="3111500"/>
          <p14:tracePt t="57885" x="879475" y="3121025"/>
          <p14:tracePt t="57902" x="857250" y="3133725"/>
          <p14:tracePt t="57918" x="854075" y="3149600"/>
          <p14:tracePt t="57934" x="854075" y="3159125"/>
          <p14:tracePt t="57951" x="854075" y="3175000"/>
          <p14:tracePt t="57967" x="854075" y="3178175"/>
          <p14:tracePt t="57984" x="854075" y="3190875"/>
          <p14:tracePt t="57986" x="854075" y="3194050"/>
          <p14:tracePt t="58001" x="854075" y="3209925"/>
          <p14:tracePt t="58018" x="854075" y="3219450"/>
          <p14:tracePt t="58035" x="854075" y="3228975"/>
          <p14:tracePt t="58051" x="854075" y="3238500"/>
          <p14:tracePt t="58084" x="854075" y="3244850"/>
          <p14:tracePt t="58108" x="854075" y="3254375"/>
          <p14:tracePt t="58117" x="854075" y="3257550"/>
          <p14:tracePt t="58137" x="854075" y="3263900"/>
          <p14:tracePt t="58152" x="854075" y="3270250"/>
          <p14:tracePt t="58167" x="854075" y="3273425"/>
          <p14:tracePt t="58184" x="854075" y="3282950"/>
          <p14:tracePt t="58201" x="854075" y="3292475"/>
          <p14:tracePt t="58217" x="854075" y="3308350"/>
          <p14:tracePt t="58234" x="854075" y="3317875"/>
          <p14:tracePt t="58250" x="854075" y="3333750"/>
          <p14:tracePt t="58284" x="854075" y="3343275"/>
          <p14:tracePt t="58301" x="854075" y="3362325"/>
          <p14:tracePt t="58317" x="854075" y="3371850"/>
          <p14:tracePt t="58334" x="854075" y="3381375"/>
          <p14:tracePt t="58351" x="854075" y="3406775"/>
          <p14:tracePt t="58367" x="854075" y="3429000"/>
          <p14:tracePt t="58384" x="854075" y="3460750"/>
          <p14:tracePt t="58401" x="841375" y="3492500"/>
          <p14:tracePt t="58418" x="835025" y="3524250"/>
          <p14:tracePt t="58435" x="828675" y="3546475"/>
          <p14:tracePt t="58451" x="828675" y="3578225"/>
          <p14:tracePt t="58467" x="828675" y="3594100"/>
          <p14:tracePt t="58484" x="822325" y="3616325"/>
          <p14:tracePt t="58485" x="822325" y="3635375"/>
          <p14:tracePt t="58501" x="822325" y="3657600"/>
          <p14:tracePt t="58517" x="819150" y="3686175"/>
          <p14:tracePt t="58534" x="819150" y="3708400"/>
          <p14:tracePt t="58550" x="819150" y="3743325"/>
          <p14:tracePt t="58567" x="806450" y="3765550"/>
          <p14:tracePt t="58586" x="800100" y="3797300"/>
          <p14:tracePt t="58601" x="800100" y="3813175"/>
          <p14:tracePt t="58617" x="800100" y="3841750"/>
          <p14:tracePt t="58634" x="800100" y="3857625"/>
          <p14:tracePt t="58650" x="800100" y="3898900"/>
          <p14:tracePt t="58667" x="800100" y="3921125"/>
          <p14:tracePt t="58684" x="800100" y="3937000"/>
          <p14:tracePt t="58701" x="800100" y="3968750"/>
          <p14:tracePt t="58717" x="800100" y="3984625"/>
          <p14:tracePt t="58734" x="800100" y="4000500"/>
          <p14:tracePt t="58751" x="800100" y="4019550"/>
          <p14:tracePt t="58767" x="800100" y="4029075"/>
          <p14:tracePt t="58784" x="800100" y="4038600"/>
          <p14:tracePt t="58800" x="800100" y="4057650"/>
          <p14:tracePt t="58817" x="800100" y="4067175"/>
          <p14:tracePt t="58834" x="800100" y="4079875"/>
          <p14:tracePt t="58850" x="800100" y="4092575"/>
          <p14:tracePt t="58867" x="793750" y="4108450"/>
          <p14:tracePt t="58884" x="793750" y="4117975"/>
          <p14:tracePt t="58900" x="793750" y="4133850"/>
          <p14:tracePt t="58917" x="793750" y="4143375"/>
          <p14:tracePt t="58934" x="793750" y="4159250"/>
          <p14:tracePt t="58950" x="793750" y="4171950"/>
          <p14:tracePt t="58967" x="793750" y="4181475"/>
          <p14:tracePt t="58985" x="793750" y="4197350"/>
          <p14:tracePt t="59001" x="793750" y="4213225"/>
          <p14:tracePt t="59017" x="793750" y="4222750"/>
          <p14:tracePt t="59035" x="793750" y="4235450"/>
          <p14:tracePt t="59051" x="793750" y="4244975"/>
          <p14:tracePt t="59067" x="793750" y="4260850"/>
          <p14:tracePt t="59086" x="793750" y="4270375"/>
          <p14:tracePt t="59101" x="793750" y="4276725"/>
          <p14:tracePt t="59118" x="793750" y="4279900"/>
          <p14:tracePt t="59135" x="793750" y="4295775"/>
          <p14:tracePt t="59151" x="793750" y="4311650"/>
          <p14:tracePt t="59167" x="793750" y="4321175"/>
          <p14:tracePt t="59184" x="793750" y="4337050"/>
          <p14:tracePt t="59201" x="793750" y="4346575"/>
          <p14:tracePt t="59217" x="793750" y="4349750"/>
          <p14:tracePt t="59234" x="793750" y="4365625"/>
          <p14:tracePt t="59251" x="793750" y="4375150"/>
          <p14:tracePt t="59267" x="793750" y="4384675"/>
          <p14:tracePt t="59284" x="800100" y="4400550"/>
          <p14:tracePt t="59301" x="800100" y="4413250"/>
          <p14:tracePt t="59317" x="800100" y="4425950"/>
          <p14:tracePt t="59335" x="815975" y="4438650"/>
          <p14:tracePt t="59351" x="822325" y="4445000"/>
          <p14:tracePt t="59367" x="825500" y="4445000"/>
          <p14:tracePt t="59384" x="831850" y="4445000"/>
          <p14:tracePt t="64671" x="873125" y="4486275"/>
          <p14:tracePt t="64678" x="949325" y="4572000"/>
          <p14:tracePt t="64685" x="1031875" y="4686300"/>
          <p14:tracePt t="64700" x="1177925" y="4902200"/>
          <p14:tracePt t="64717" x="1282700" y="5092700"/>
          <p14:tracePt t="64735" x="1431925" y="5359400"/>
          <p14:tracePt t="64750" x="1511300" y="5461000"/>
          <p14:tracePt t="64784" x="1635125" y="5632450"/>
          <p14:tracePt t="64817" x="1685925" y="5699125"/>
          <p14:tracePt t="64834" x="1717675" y="5743575"/>
          <p14:tracePt t="64850" x="1743075" y="5765800"/>
          <p14:tracePt t="64867" x="1752600" y="5791200"/>
          <p14:tracePt t="64885" x="1774825" y="5807075"/>
          <p14:tracePt t="64900" x="1784350" y="5816600"/>
          <p14:tracePt t="64917" x="1793875" y="5832475"/>
          <p14:tracePt t="64934" x="1793875" y="5835650"/>
          <p14:tracePt t="65042" x="1790700" y="5835650"/>
          <p14:tracePt t="65050" x="1787525" y="5835650"/>
          <p14:tracePt t="65056" x="1781175" y="5835650"/>
          <p14:tracePt t="65067" x="1778000" y="5835650"/>
          <p14:tracePt t="65084" x="1743075" y="5816600"/>
          <p14:tracePt t="65100" x="1720850" y="5807075"/>
          <p14:tracePt t="65117" x="1663700" y="5778500"/>
          <p14:tracePt t="65134" x="1533525" y="5705475"/>
          <p14:tracePt t="65151" x="1441450" y="5645150"/>
          <p14:tracePt t="65167" x="1330325" y="5603875"/>
          <p14:tracePt t="65184" x="1193800" y="5546725"/>
          <p14:tracePt t="65200" x="1127125" y="5524500"/>
          <p14:tracePt t="65216" x="1060450" y="5502275"/>
          <p14:tracePt t="65233" x="996950" y="5483225"/>
          <p14:tracePt t="65250" x="958850" y="5470525"/>
          <p14:tracePt t="65266" x="923925" y="5464175"/>
          <p14:tracePt t="65284" x="866775" y="5464175"/>
          <p14:tracePt t="65300" x="847725" y="5464175"/>
          <p14:tracePt t="65317" x="815975" y="5464175"/>
          <p14:tracePt t="65334" x="803275" y="5464175"/>
          <p14:tracePt t="65350" x="793750" y="5464175"/>
          <p14:tracePt t="65366" x="777875" y="5464175"/>
          <p14:tracePt t="65383" x="762000" y="5464175"/>
          <p14:tracePt t="65399" x="752475" y="5464175"/>
          <p14:tracePt t="65416" x="742950" y="5464175"/>
          <p14:tracePt t="65434" x="727075" y="5464175"/>
          <p14:tracePt t="65467" x="723900" y="5464175"/>
          <p14:tracePt t="65520" x="717550" y="5464175"/>
          <p14:tracePt t="65527" x="714375" y="5464175"/>
          <p14:tracePt t="65564" x="708025" y="5464175"/>
          <p14:tracePt t="65671" x="711200" y="5464175"/>
          <p14:tracePt t="65678" x="714375" y="5464175"/>
          <p14:tracePt t="65685" x="720725" y="5464175"/>
          <p14:tracePt t="65700" x="736600" y="5464175"/>
          <p14:tracePt t="65717" x="746125" y="5464175"/>
          <p14:tracePt t="65734" x="771525" y="5464175"/>
          <p14:tracePt t="65750" x="809625" y="5445125"/>
          <p14:tracePt t="65766" x="869950" y="5445125"/>
          <p14:tracePt t="65783" x="955675" y="5445125"/>
          <p14:tracePt t="65799" x="1009650" y="5464175"/>
          <p14:tracePt t="65816" x="1063625" y="5476875"/>
          <p14:tracePt t="65833" x="1127125" y="5495925"/>
          <p14:tracePt t="65850" x="1174750" y="5508625"/>
          <p14:tracePt t="65867" x="1212850" y="5534025"/>
          <p14:tracePt t="65883" x="1276350" y="5553075"/>
          <p14:tracePt t="65900" x="1320800" y="5565775"/>
          <p14:tracePt t="65916" x="1368425" y="5588000"/>
          <p14:tracePt t="65933" x="1409700" y="5603875"/>
          <p14:tracePt t="65949" x="1441450" y="5616575"/>
          <p14:tracePt t="65966" x="1463675" y="5616575"/>
          <p14:tracePt t="65983" x="1511300" y="5622925"/>
          <p14:tracePt t="65999" x="1555750" y="5622925"/>
          <p14:tracePt t="66016" x="1590675" y="5622925"/>
          <p14:tracePt t="66033" x="1685925" y="5622925"/>
          <p14:tracePt t="66049" x="1743075" y="5622925"/>
          <p14:tracePt t="66066" x="1797050" y="5619750"/>
          <p14:tracePt t="66069" x="1835150" y="5613400"/>
          <p14:tracePt t="66083" x="1895475" y="5607050"/>
          <p14:tracePt t="66100" x="1958975" y="5591175"/>
          <p14:tracePt t="66116" x="2044700" y="5568950"/>
          <p14:tracePt t="66133" x="2200275" y="5553075"/>
          <p14:tracePt t="66149" x="2282825" y="5537200"/>
          <p14:tracePt t="66167" x="2359025" y="5521325"/>
          <p14:tracePt t="66183" x="2441575" y="5508625"/>
          <p14:tracePt t="66200" x="2486025" y="5489575"/>
          <p14:tracePt t="66217" x="2524125" y="5476875"/>
          <p14:tracePt t="66234" x="2603500" y="5461000"/>
          <p14:tracePt t="66250" x="2654300" y="5461000"/>
          <p14:tracePt t="66267" x="2708275" y="5461000"/>
          <p14:tracePt t="66283" x="2784475" y="5461000"/>
          <p14:tracePt t="66299" x="2838450" y="5461000"/>
          <p14:tracePt t="66317" x="2898775" y="5461000"/>
          <p14:tracePt t="66333" x="2968625" y="5461000"/>
          <p14:tracePt t="66350" x="2997200" y="5461000"/>
          <p14:tracePt t="66367" x="3025775" y="5461000"/>
          <p14:tracePt t="66384" x="3079750" y="5461000"/>
          <p14:tracePt t="66400" x="3117850" y="5464175"/>
          <p14:tracePt t="66416" x="3162300" y="5470525"/>
          <p14:tracePt t="66433" x="3225800" y="5470525"/>
          <p14:tracePt t="66449" x="3270250" y="5476875"/>
          <p14:tracePt t="66466" x="3292475" y="5476875"/>
          <p14:tracePt t="66483" x="3324225" y="5476875"/>
          <p14:tracePt t="66500" x="3340100" y="5476875"/>
          <p14:tracePt t="66517" x="3349625" y="5476875"/>
          <p14:tracePt t="66533" x="3375025" y="5476875"/>
          <p14:tracePt t="66550" x="3397250" y="5476875"/>
          <p14:tracePt t="66567" x="3429000" y="5483225"/>
          <p14:tracePt t="66569" x="3438525" y="5483225"/>
          <p14:tracePt t="66583" x="3463925" y="5502275"/>
          <p14:tracePt t="73875" x="3438525" y="5508625"/>
          <p14:tracePt t="73882" x="3390900" y="5518150"/>
          <p14:tracePt t="73900" x="3295650" y="5534025"/>
          <p14:tracePt t="73916" x="3140075" y="5556250"/>
          <p14:tracePt t="73932" x="3035300" y="5556250"/>
          <p14:tracePt t="73949" x="2905125" y="5584825"/>
          <p14:tracePt t="73982" x="2593975" y="5600700"/>
          <p14:tracePt t="74016" x="2257425" y="5616575"/>
          <p14:tracePt t="74033" x="2139950" y="5626100"/>
          <p14:tracePt t="74050" x="2025650" y="5635625"/>
          <p14:tracePt t="74066" x="1898650" y="5667375"/>
          <p14:tracePt t="74083" x="1825625" y="5680075"/>
          <p14:tracePt t="74099" x="1762125" y="5695950"/>
          <p14:tracePt t="74116" x="1679575" y="5715000"/>
          <p14:tracePt t="74132" x="1635125" y="5734050"/>
          <p14:tracePt t="74149" x="1597025" y="5746750"/>
          <p14:tracePt t="74166" x="1562100" y="5765800"/>
          <p14:tracePt t="74183" x="1543050" y="5772150"/>
          <p14:tracePt t="74523" x="1489075" y="5772150"/>
          <p14:tracePt t="74529" x="1419225" y="5765800"/>
          <p14:tracePt t="74536" x="1349375" y="5765800"/>
          <p14:tracePt t="74549" x="1292225" y="5765800"/>
          <p14:tracePt t="74566" x="1174750" y="5765800"/>
          <p14:tracePt t="74583" x="1104900" y="5765800"/>
          <p14:tracePt t="74616" x="987425" y="5781675"/>
          <p14:tracePt t="74650" x="869950" y="5813425"/>
          <p14:tracePt t="74666" x="831850" y="5832475"/>
          <p14:tracePt t="74682" x="787400" y="5845175"/>
          <p14:tracePt t="74700" x="723900" y="5864225"/>
          <p14:tracePt t="74716" x="679450" y="5876925"/>
          <p14:tracePt t="74733" x="631825" y="5895975"/>
          <p14:tracePt t="74750" x="574675" y="5915025"/>
          <p14:tracePt t="74766" x="546100" y="5927725"/>
          <p14:tracePt t="74783" x="527050" y="5937250"/>
          <p14:tracePt t="74800" x="514350" y="5943600"/>
          <p14:tracePt t="74816" x="498475" y="5943600"/>
          <p14:tracePt t="74832" x="488950" y="5943600"/>
          <p14:tracePt t="74849" x="473075" y="5943600"/>
          <p14:tracePt t="74866" x="463550" y="5943600"/>
          <p14:tracePt t="74883" x="447675" y="5943600"/>
          <p14:tracePt t="75951" x="447675" y="5940425"/>
          <p14:tracePt t="76021" x="450850" y="5940425"/>
          <p14:tracePt t="76028" x="457200" y="5937250"/>
          <p14:tracePt t="76034" x="466725" y="5924550"/>
          <p14:tracePt t="76065" x="606425" y="5895975"/>
          <p14:tracePt t="76099" x="860425" y="5895975"/>
          <p14:tracePt t="76116" x="1000125" y="5886450"/>
          <p14:tracePt t="76132" x="1127125" y="5886450"/>
          <p14:tracePt t="76149" x="1355725" y="5886450"/>
          <p14:tracePt t="76165" x="1527175" y="5886450"/>
          <p14:tracePt t="76182" x="1663700" y="5886450"/>
          <p14:tracePt t="76199" x="1870075" y="5892800"/>
          <p14:tracePt t="76215" x="1987550" y="5902325"/>
          <p14:tracePt t="76233" x="2070100" y="5902325"/>
          <p14:tracePt t="76249" x="2222500" y="5918200"/>
          <p14:tracePt t="76266" x="2327275" y="5927725"/>
          <p14:tracePt t="76284" x="2447925" y="5943600"/>
          <p14:tracePt t="76299" x="2533650" y="5949950"/>
          <p14:tracePt t="76315" x="2616200" y="5959475"/>
          <p14:tracePt t="76332" x="2711450" y="5965825"/>
          <p14:tracePt t="76349" x="2797175" y="5972175"/>
          <p14:tracePt t="76365" x="2841625" y="5978525"/>
          <p14:tracePt t="76382" x="2879725" y="5984875"/>
          <p14:tracePt t="76399" x="2949575" y="5997575"/>
          <p14:tracePt t="76416" x="2997200" y="6019800"/>
          <p14:tracePt t="76433" x="3025775" y="6029325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5"/>
            <a:ext cx="8904288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Rectangle 5"/>
          <p:cNvSpPr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altLang="fr-FR" sz="1800">
                <a:solidFill>
                  <a:srgbClr val="FF0000"/>
                </a:solidFill>
              </a:rPr>
              <a:t>En conclusion à cette introduction aux angiospermes: </a:t>
            </a:r>
          </a:p>
          <a:p>
            <a:pPr eaLnBrk="1" hangingPunct="1"/>
            <a:r>
              <a:rPr lang="fr-FR" altLang="fr-FR" sz="1800">
                <a:solidFill>
                  <a:srgbClr val="FF0000"/>
                </a:solidFill>
              </a:rPr>
              <a:t>Evolution du rapport Gamétophyte/Sporophyte des Bryophytes aux Angiospermes</a:t>
            </a:r>
          </a:p>
        </p:txBody>
      </p:sp>
      <p:sp>
        <p:nvSpPr>
          <p:cNvPr id="79876" name="Rectangle 6"/>
          <p:cNvSpPr>
            <a:spLocks noChangeArrowheads="1"/>
          </p:cNvSpPr>
          <p:nvPr/>
        </p:nvSpPr>
        <p:spPr bwMode="auto">
          <a:xfrm>
            <a:off x="8358188" y="6669088"/>
            <a:ext cx="428625" cy="188912"/>
          </a:xfrm>
          <a:prstGeom prst="rect">
            <a:avLst/>
          </a:prstGeom>
          <a:solidFill>
            <a:srgbClr val="00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>
              <a:solidFill>
                <a:srgbClr val="99FF99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086"/>
    </mc:Choice>
    <mc:Fallback xmlns="">
      <p:transition spd="slow" advTm="224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374" x="2994025" y="6026150"/>
          <p14:tracePt t="20381" x="2936875" y="6019800"/>
          <p14:tracePt t="20388" x="2854325" y="6010275"/>
          <p14:tracePt t="20402" x="2660650" y="5991225"/>
          <p14:tracePt t="20418" x="2432050" y="5972175"/>
          <p14:tracePt t="20435" x="2114550" y="5959475"/>
          <p14:tracePt t="20468" x="1028700" y="5984875"/>
          <p14:tracePt t="20502" x="31750" y="6070600"/>
          <p14:tracePt t="21980" x="41275" y="3502025"/>
          <p14:tracePt t="21986" x="82550" y="3470275"/>
          <p14:tracePt t="22006" x="155575" y="3397250"/>
          <p14:tracePt t="22018" x="215900" y="3282950"/>
          <p14:tracePt t="22035" x="244475" y="3121025"/>
          <p14:tracePt t="22052" x="231775" y="2946400"/>
          <p14:tracePt t="22068" x="177800" y="2800350"/>
          <p14:tracePt t="22651" x="0" y="3368675"/>
          <p14:tracePt t="22656" x="3175" y="3368675"/>
          <p14:tracePt t="22673" x="19050" y="3368675"/>
          <p14:tracePt t="22685" x="34925" y="3368675"/>
          <p14:tracePt t="22701" x="44450" y="3362325"/>
          <p14:tracePt t="22718" x="53975" y="3346450"/>
          <p14:tracePt t="22735" x="73025" y="3330575"/>
          <p14:tracePt t="22768" x="98425" y="3311525"/>
          <p14:tracePt t="22801" x="123825" y="3279775"/>
          <p14:tracePt t="22819" x="139700" y="3270250"/>
          <p14:tracePt t="22835" x="139700" y="3254375"/>
          <p14:tracePt t="22929" x="139700" y="3244850"/>
          <p14:tracePt t="22972" x="139700" y="3241675"/>
          <p14:tracePt t="23985" x="161925" y="3235325"/>
          <p14:tracePt t="23992" x="190500" y="3228975"/>
          <p14:tracePt t="24001" x="238125" y="3219450"/>
          <p14:tracePt t="24019" x="425450" y="3194050"/>
          <p14:tracePt t="24034" x="590550" y="3149600"/>
          <p14:tracePt t="24051" x="819150" y="3121025"/>
          <p14:tracePt t="24085" x="1539875" y="3025775"/>
          <p14:tracePt t="24119" x="2635250" y="2921000"/>
          <p14:tracePt t="24136" x="3041650" y="2898775"/>
          <p14:tracePt t="24152" x="3444875" y="2886075"/>
          <p14:tracePt t="24168" x="4060825" y="2892425"/>
          <p14:tracePt t="24185" x="4492625" y="2917825"/>
          <p14:tracePt t="24206" x="5029200" y="2965450"/>
          <p14:tracePt t="24218" x="5327650" y="2984500"/>
          <p14:tracePt t="24235" x="5610225" y="3006725"/>
          <p14:tracePt t="24251" x="5838825" y="3025775"/>
          <p14:tracePt t="24268" x="6184900" y="3063875"/>
          <p14:tracePt t="24285" x="6378575" y="3082925"/>
          <p14:tracePt t="24301" x="6584950" y="3092450"/>
          <p14:tracePt t="24318" x="6848475" y="3092450"/>
          <p14:tracePt t="24335" x="7029450" y="3092450"/>
          <p14:tracePt t="24351" x="7200900" y="3092450"/>
          <p14:tracePt t="24368" x="7439025" y="3092450"/>
          <p14:tracePt t="24385" x="7610475" y="3092450"/>
          <p14:tracePt t="24401" x="7750175" y="3092450"/>
          <p14:tracePt t="24418" x="7943850" y="3092450"/>
          <p14:tracePt t="24434" x="8080375" y="3092450"/>
          <p14:tracePt t="24452" x="8175625" y="3092450"/>
          <p14:tracePt t="24468" x="8315325" y="3092450"/>
          <p14:tracePt t="24484" x="8416925" y="3092450"/>
          <p14:tracePt t="24501" x="8521700" y="3092450"/>
          <p14:tracePt t="24518" x="8664575" y="3098800"/>
          <p14:tracePt t="24535" x="8782050" y="3114675"/>
          <p14:tracePt t="24551" x="8877300" y="3124200"/>
          <p14:tracePt t="24568" x="8988425" y="3146425"/>
          <p14:tracePt t="24584" x="9048750" y="3152775"/>
          <p14:tracePt t="24601" x="9112250" y="3152775"/>
          <p14:tracePt t="25190" x="9134475" y="3209925"/>
          <p14:tracePt t="25197" x="9128125" y="3209925"/>
          <p14:tracePt t="25204" x="9124950" y="3216275"/>
          <p14:tracePt t="25218" x="9115425" y="3216275"/>
          <p14:tracePt t="25235" x="9099550" y="3216275"/>
          <p14:tracePt t="25251" x="9070975" y="3216275"/>
          <p14:tracePt t="25284" x="8988425" y="3216275"/>
          <p14:tracePt t="25318" x="8851900" y="3184525"/>
          <p14:tracePt t="25334" x="8778875" y="3171825"/>
          <p14:tracePt t="25351" x="8715375" y="3155950"/>
          <p14:tracePt t="25368" x="8632825" y="3149600"/>
          <p14:tracePt t="25384" x="8575675" y="3149600"/>
          <p14:tracePt t="25401" x="8515350" y="3149600"/>
          <p14:tracePt t="25418" x="8388350" y="3155950"/>
          <p14:tracePt t="25434" x="8302625" y="3162300"/>
          <p14:tracePt t="25451" x="8197850" y="3178175"/>
          <p14:tracePt t="25468" x="8045450" y="3187700"/>
          <p14:tracePt t="25484" x="7988300" y="3187700"/>
          <p14:tracePt t="29248" x="7918450" y="3197225"/>
          <p14:tracePt t="29255" x="7804150" y="3206750"/>
          <p14:tracePt t="29267" x="7699375" y="3216275"/>
          <p14:tracePt t="29284" x="7343775" y="3225800"/>
          <p14:tracePt t="29301" x="7054850" y="3235325"/>
          <p14:tracePt t="29335" x="6099175" y="3257550"/>
          <p14:tracePt t="29369" x="5054600" y="3295650"/>
          <p14:tracePt t="29385" x="4695825" y="3308350"/>
          <p14:tracePt t="29401" x="4429125" y="3327400"/>
          <p14:tracePt t="29417" x="4165600" y="3346450"/>
          <p14:tracePt t="29435" x="3844925" y="3375025"/>
          <p14:tracePt t="29451" x="3648075" y="3422650"/>
          <p14:tracePt t="29467" x="3460750" y="3470275"/>
          <p14:tracePt t="29485" x="3203575" y="3533775"/>
          <p14:tracePt t="29501" x="3082925" y="3578225"/>
          <p14:tracePt t="29518" x="2946400" y="3625850"/>
          <p14:tracePt t="29534" x="2854325" y="3667125"/>
          <p14:tracePt t="29551" x="2778125" y="3698875"/>
          <p14:tracePt t="29567" x="2711450" y="3717925"/>
          <p14:tracePt t="29584" x="2647950" y="3746500"/>
          <p14:tracePt t="29600" x="2616200" y="3759200"/>
          <p14:tracePt t="29617" x="2593975" y="3768725"/>
          <p14:tracePt t="29634" x="2571750" y="3790950"/>
          <p14:tracePt t="29651" x="2565400" y="3794125"/>
          <p14:tracePt t="30006" x="2511425" y="3784600"/>
          <p14:tracePt t="30013" x="2441575" y="3775075"/>
          <p14:tracePt t="30019" x="2371725" y="3768725"/>
          <p14:tracePt t="30035" x="2209800" y="3749675"/>
          <p14:tracePt t="30050" x="2060575" y="3749675"/>
          <p14:tracePt t="30068" x="1876425" y="3749675"/>
          <p14:tracePt t="30100" x="1666875" y="3756025"/>
          <p14:tracePt t="30136" x="1466850" y="3762375"/>
          <p14:tracePt t="30151" x="1416050" y="3762375"/>
          <p14:tracePt t="30168" x="1352550" y="3762375"/>
          <p14:tracePt t="30184" x="1308100" y="3775075"/>
          <p14:tracePt t="30201" x="1263650" y="3781425"/>
          <p14:tracePt t="30218" x="1200150" y="3787775"/>
          <p14:tracePt t="30233" x="1155700" y="3787775"/>
          <p14:tracePt t="30250" x="1120775" y="3787775"/>
          <p14:tracePt t="30268" x="1050925" y="3784600"/>
          <p14:tracePt t="30284" x="993775" y="3771900"/>
          <p14:tracePt t="30300" x="930275" y="3756025"/>
          <p14:tracePt t="30317" x="866775" y="3736975"/>
          <p14:tracePt t="30334" x="812800" y="3717925"/>
          <p14:tracePt t="30351" x="768350" y="3705225"/>
          <p14:tracePt t="30368" x="688975" y="3686175"/>
          <p14:tracePt t="30384" x="625475" y="3670300"/>
          <p14:tracePt t="30400" x="587375" y="3651250"/>
          <p14:tracePt t="30418" x="530225" y="3632200"/>
          <p14:tracePt t="30434" x="501650" y="3625850"/>
          <p14:tracePt t="30451" x="488950" y="3625850"/>
          <p14:tracePt t="30468" x="476250" y="3622675"/>
          <p14:tracePt t="30483" x="454025" y="3616325"/>
          <p14:tracePt t="30500" x="431800" y="3613150"/>
          <p14:tracePt t="30517" x="409575" y="3594100"/>
          <p14:tracePt t="30533" x="387350" y="3587750"/>
          <p14:tracePt t="30551" x="377825" y="3587750"/>
          <p14:tracePt t="30567" x="361950" y="3584575"/>
          <p14:tracePt t="30584" x="349250" y="3584575"/>
          <p14:tracePt t="30600" x="339725" y="3584575"/>
          <p14:tracePt t="30617" x="333375" y="3584575"/>
          <p14:tracePt t="30982" x="327025" y="3584575"/>
          <p14:tracePt t="30990" x="323850" y="3584575"/>
          <p14:tracePt t="31001" x="317500" y="3584575"/>
          <p14:tracePt t="31017" x="298450" y="3584575"/>
          <p14:tracePt t="31034" x="288925" y="3584575"/>
          <p14:tracePt t="31067" x="269875" y="3584575"/>
          <p14:tracePt t="31246" x="339725" y="3533775"/>
          <p14:tracePt t="31253" x="434975" y="3476625"/>
          <p14:tracePt t="31267" x="593725" y="3371850"/>
          <p14:tracePt t="31284" x="730250" y="3263900"/>
          <p14:tracePt t="31301" x="847725" y="3155950"/>
          <p14:tracePt t="31317" x="996950" y="3016250"/>
          <p14:tracePt t="31333" x="1063625" y="2921000"/>
          <p14:tracePt t="31351" x="1143000" y="2797175"/>
          <p14:tracePt t="31367" x="1266825" y="2628900"/>
          <p14:tracePt t="31383" x="1339850" y="2565400"/>
          <p14:tracePt t="31400" x="1384300" y="2505075"/>
          <p14:tracePt t="31417" x="1428750" y="2438400"/>
          <p14:tracePt t="31433" x="1457325" y="2390775"/>
          <p14:tracePt t="31451" x="1482725" y="2346325"/>
          <p14:tracePt t="31468" x="1501775" y="2282825"/>
          <p14:tracePt t="31484" x="1508125" y="2251075"/>
          <p14:tracePt t="31502" x="1520825" y="2203450"/>
          <p14:tracePt t="31518" x="1527175" y="2181225"/>
          <p14:tracePt t="31534" x="1546225" y="2149475"/>
          <p14:tracePt t="31550" x="1555750" y="2127250"/>
          <p14:tracePt t="31567" x="1562100" y="2085975"/>
          <p14:tracePt t="31583" x="1574800" y="2054225"/>
          <p14:tracePt t="31600" x="1574800" y="2009775"/>
          <p14:tracePt t="31617" x="1587500" y="1955800"/>
          <p14:tracePt t="31633" x="1600200" y="1933575"/>
          <p14:tracePt t="31652" x="1600200" y="1892300"/>
          <p14:tracePt t="31667" x="1600200" y="1876425"/>
          <p14:tracePt t="31684" x="1600200" y="1860550"/>
          <p14:tracePt t="31702" x="1587500" y="1838325"/>
          <p14:tracePt t="31717" x="1574800" y="1822450"/>
          <p14:tracePt t="31734" x="1565275" y="1800225"/>
          <p14:tracePt t="31752" x="1520825" y="1762125"/>
          <p14:tracePt t="31768" x="1489075" y="1724025"/>
          <p14:tracePt t="31784" x="1438275" y="1679575"/>
          <p14:tracePt t="31801" x="1377950" y="1635125"/>
          <p14:tracePt t="31817" x="1330325" y="1600200"/>
          <p14:tracePt t="31833" x="1292225" y="1574800"/>
          <p14:tracePt t="31851" x="1225550" y="1527175"/>
          <p14:tracePt t="31867" x="1181100" y="1501775"/>
          <p14:tracePt t="31884" x="1123950" y="1473200"/>
          <p14:tracePt t="31902" x="1060450" y="1447800"/>
          <p14:tracePt t="31918" x="1022350" y="1435100"/>
          <p14:tracePt t="31934" x="984250" y="1416050"/>
          <p14:tracePt t="31951" x="942975" y="1397000"/>
          <p14:tracePt t="31967" x="927100" y="1397000"/>
          <p14:tracePt t="31983" x="917575" y="1397000"/>
          <p14:tracePt t="32001" x="901700" y="1397000"/>
          <p14:tracePt t="32017" x="885825" y="1397000"/>
          <p14:tracePt t="32102" x="882650" y="1397000"/>
          <p14:tracePt t="32108" x="876300" y="1397000"/>
          <p14:tracePt t="32123" x="873125" y="1397000"/>
          <p14:tracePt t="32133" x="866775" y="1397000"/>
          <p14:tracePt t="32151" x="857250" y="1397000"/>
          <p14:tracePt t="32167" x="841375" y="1397000"/>
          <p14:tracePt t="32183" x="831850" y="1397000"/>
          <p14:tracePt t="32201" x="815975" y="1397000"/>
          <p14:tracePt t="32217" x="806450" y="1397000"/>
          <p14:tracePt t="32234" x="793750" y="1397000"/>
          <p14:tracePt t="32250" x="777875" y="1397000"/>
          <p14:tracePt t="32267" x="768350" y="1397000"/>
          <p14:tracePt t="32284" x="758825" y="1397000"/>
          <p14:tracePt t="32288" x="752475" y="1397000"/>
          <p14:tracePt t="32301" x="736600" y="1397000"/>
          <p14:tracePt t="32318" x="727075" y="1397000"/>
          <p14:tracePt t="32334" x="714375" y="1397000"/>
          <p14:tracePt t="32351" x="679450" y="1397000"/>
          <p14:tracePt t="32368" x="663575" y="1400175"/>
          <p14:tracePt t="32383" x="654050" y="1406525"/>
          <p14:tracePt t="32401" x="631825" y="1422400"/>
          <p14:tracePt t="32417" x="622300" y="1431925"/>
          <p14:tracePt t="32433" x="619125" y="1435100"/>
          <p14:tracePt t="32451" x="619125" y="1441450"/>
          <p14:tracePt t="32852" x="612775" y="1441450"/>
          <p14:tracePt t="32858" x="609600" y="1444625"/>
          <p14:tracePt t="32867" x="603250" y="1450975"/>
          <p14:tracePt t="32901" x="574675" y="1460500"/>
          <p14:tracePt t="32934" x="555625" y="1466850"/>
          <p14:tracePt t="32950" x="533400" y="1476375"/>
          <p14:tracePt t="32966" x="523875" y="1492250"/>
          <p14:tracePt t="32983" x="514350" y="1501775"/>
          <p14:tracePt t="33000" x="492125" y="1514475"/>
          <p14:tracePt t="33016" x="482600" y="1524000"/>
          <p14:tracePt t="33034" x="473075" y="1536700"/>
          <p14:tracePt t="33050" x="460375" y="1539875"/>
          <p14:tracePt t="33067" x="444500" y="1546225"/>
          <p14:tracePt t="33083" x="434975" y="1546225"/>
          <p14:tracePt t="33100" x="419100" y="1555750"/>
          <p14:tracePt t="33118" x="409575" y="1565275"/>
          <p14:tracePt t="33134" x="393700" y="1571625"/>
          <p14:tracePt t="33150" x="393700" y="1590675"/>
          <p14:tracePt t="33168" x="393700" y="1593850"/>
          <p14:tracePt t="33185" x="393700" y="1600200"/>
          <p14:tracePt t="33200" x="415925" y="1603375"/>
          <p14:tracePt t="33216" x="438150" y="1603375"/>
          <p14:tracePt t="33233" x="466725" y="1603375"/>
          <p14:tracePt t="33250" x="523875" y="1603375"/>
          <p14:tracePt t="33267" x="558800" y="1603375"/>
          <p14:tracePt t="33284" x="603250" y="1603375"/>
          <p14:tracePt t="33300" x="666750" y="1603375"/>
          <p14:tracePt t="33317" x="749300" y="1612900"/>
          <p14:tracePt t="33334" x="920750" y="1619250"/>
          <p14:tracePt t="33350" x="1241425" y="1638300"/>
          <p14:tracePt t="33367" x="1489075" y="1670050"/>
          <p14:tracePt t="33383" x="1720850" y="1708150"/>
          <p14:tracePt t="33400" x="2101850" y="1800225"/>
          <p14:tracePt t="33418" x="2409825" y="1914525"/>
          <p14:tracePt t="33435" x="2914650" y="2149475"/>
          <p14:tracePt t="33452" x="3276600" y="2286000"/>
          <p14:tracePt t="33469" x="3702050" y="2508250"/>
          <p14:tracePt t="33486" x="4156075" y="2768600"/>
          <p14:tracePt t="33502" x="4441825" y="2905125"/>
          <p14:tracePt t="33517" x="4648200" y="3013075"/>
          <p14:tracePt t="33535" x="4937125" y="3206750"/>
          <p14:tracePt t="33551" x="5105400" y="3311525"/>
          <p14:tracePt t="33568" x="5286375" y="3413125"/>
          <p14:tracePt t="33584" x="5518150" y="3562350"/>
          <p14:tracePt t="33601" x="5622925" y="3648075"/>
          <p14:tracePt t="33617" x="5673725" y="3698875"/>
          <p14:tracePt t="33633" x="5724525" y="3749675"/>
          <p14:tracePt t="33650" x="5768975" y="3803650"/>
          <p14:tracePt t="33667" x="5781675" y="3819525"/>
          <p14:tracePt t="33684" x="5784850" y="3838575"/>
          <p14:tracePt t="33701" x="5784850" y="3848100"/>
          <p14:tracePt t="33718" x="5778500" y="3854450"/>
          <p14:tracePt t="33735" x="5753100" y="3854450"/>
          <p14:tracePt t="33750" x="5730875" y="3854450"/>
          <p14:tracePt t="33767" x="5686425" y="3854450"/>
          <p14:tracePt t="33784" x="5613400" y="3838575"/>
          <p14:tracePt t="33800" x="5559425" y="3816350"/>
          <p14:tracePt t="33817" x="5521325" y="3803650"/>
          <p14:tracePt t="33821" x="5495925" y="3797300"/>
          <p14:tracePt t="33834" x="5467350" y="3784600"/>
          <p14:tracePt t="33850" x="5419725" y="3771900"/>
          <p14:tracePt t="33867" x="5375275" y="3752850"/>
          <p14:tracePt t="33884" x="5289550" y="3717925"/>
          <p14:tracePt t="33900" x="5200650" y="3667125"/>
          <p14:tracePt t="33917" x="5089525" y="3616325"/>
          <p14:tracePt t="33934" x="4803775" y="3482975"/>
          <p14:tracePt t="33951" x="4587875" y="3387725"/>
          <p14:tracePt t="33969" x="4324350" y="3254375"/>
          <p14:tracePt t="33985" x="3879850" y="3022600"/>
          <p14:tracePt t="34001" x="3590925" y="2870200"/>
          <p14:tracePt t="34018" x="3368675" y="2749550"/>
          <p14:tracePt t="34034" x="3022600" y="2549525"/>
          <p14:tracePt t="34051" x="2863850" y="2447925"/>
          <p14:tracePt t="34068" x="2682875" y="2362200"/>
          <p14:tracePt t="34084" x="2486025" y="2235200"/>
          <p14:tracePt t="34101" x="2368550" y="2146300"/>
          <p14:tracePt t="34116" x="2276475" y="2079625"/>
          <p14:tracePt t="34134" x="2162175" y="1974850"/>
          <p14:tracePt t="34150" x="2092325" y="1927225"/>
          <p14:tracePt t="34167" x="2041525" y="1876425"/>
          <p14:tracePt t="34184" x="1987550" y="1822450"/>
          <p14:tracePt t="34200" x="1965325" y="1800225"/>
          <p14:tracePt t="34217" x="1939925" y="1768475"/>
          <p14:tracePt t="34234" x="1901825" y="1730375"/>
          <p14:tracePt t="34251" x="1876425" y="1698625"/>
          <p14:tracePt t="34267" x="1847850" y="1679575"/>
          <p14:tracePt t="34284" x="1803400" y="1651000"/>
          <p14:tracePt t="34300" x="1781175" y="1638300"/>
          <p14:tracePt t="34317" x="1755775" y="1625600"/>
          <p14:tracePt t="34319" x="1743075" y="1619250"/>
          <p14:tracePt t="34334" x="1733550" y="1609725"/>
          <p14:tracePt t="34350" x="1724025" y="1609725"/>
          <p14:tracePt t="34367" x="1714500" y="1609725"/>
          <p14:tracePt t="34384" x="1695450" y="1593850"/>
          <p14:tracePt t="34401" x="1685925" y="1593850"/>
          <p14:tracePt t="34433" x="1685925" y="1590675"/>
          <p14:tracePt t="34514" x="1679575" y="1590675"/>
          <p14:tracePt t="34521" x="1679575" y="1584325"/>
          <p14:tracePt t="34534" x="1679575" y="1581150"/>
          <p14:tracePt t="34550" x="1676400" y="1574800"/>
          <p14:tracePt t="34567" x="1670050" y="1571625"/>
          <p14:tracePt t="35198" x="1714500" y="1574800"/>
          <p14:tracePt t="35205" x="1784350" y="1584325"/>
          <p14:tracePt t="35218" x="1968500" y="1600200"/>
          <p14:tracePt t="35235" x="2162175" y="1600200"/>
          <p14:tracePt t="35251" x="2400300" y="1600200"/>
          <p14:tracePt t="35268" x="2794000" y="1584325"/>
          <p14:tracePt t="35284" x="3032125" y="1565275"/>
          <p14:tracePt t="35317" x="3400425" y="1527175"/>
          <p14:tracePt t="35351" x="3689350" y="1470025"/>
          <p14:tracePt t="35355" x="3736975" y="1454150"/>
          <p14:tracePt t="35368" x="3790950" y="1441450"/>
          <p14:tracePt t="35384" x="3829050" y="1428750"/>
          <p14:tracePt t="35401" x="3860800" y="1409700"/>
          <p14:tracePt t="35418" x="3873500" y="1409700"/>
          <p14:tracePt t="35450" x="3873500" y="1406525"/>
          <p14:tracePt t="35468" x="3873500" y="1390650"/>
          <p14:tracePt t="35484" x="3863975" y="1381125"/>
          <p14:tracePt t="35501" x="3854450" y="1371600"/>
          <p14:tracePt t="35518" x="3813175" y="1349375"/>
          <p14:tracePt t="35534" x="3756025" y="1327150"/>
          <p14:tracePt t="35551" x="3679825" y="1289050"/>
          <p14:tracePt t="35567" x="3562350" y="1241425"/>
          <p14:tracePt t="35584" x="3492500" y="1203325"/>
          <p14:tracePt t="35600" x="3435350" y="1181100"/>
          <p14:tracePt t="35617" x="3371850" y="1143000"/>
          <p14:tracePt t="35634" x="3346450" y="1117600"/>
          <p14:tracePt t="35651" x="3311525" y="1069975"/>
          <p14:tracePt t="35667" x="3305175" y="1035050"/>
          <p14:tracePt t="35684" x="3321050" y="1006475"/>
          <p14:tracePt t="35704" x="3521075" y="955675"/>
          <p14:tracePt t="35717" x="3740150" y="927100"/>
          <p14:tracePt t="35733" x="4086225" y="914400"/>
          <p14:tracePt t="35750" x="4476750" y="949325"/>
          <p14:tracePt t="35768" x="5140325" y="1025525"/>
          <p14:tracePt t="35784" x="5594350" y="1120775"/>
          <p14:tracePt t="35801" x="6045200" y="1200150"/>
          <p14:tracePt t="35818" x="6670675" y="1368425"/>
          <p14:tracePt t="35835" x="6946900" y="1431925"/>
          <p14:tracePt t="35851" x="7197725" y="1492250"/>
          <p14:tracePt t="35867" x="7419975" y="1539875"/>
          <p14:tracePt t="35883" x="7496175" y="1562100"/>
          <p14:tracePt t="35901" x="7540625" y="1574800"/>
          <p14:tracePt t="35918" x="7581900" y="1593850"/>
          <p14:tracePt t="37923" x="7531100" y="1587500"/>
          <p14:tracePt t="37930" x="7461250" y="1577975"/>
          <p14:tracePt t="37937" x="7394575" y="1577975"/>
          <p14:tracePt t="37951" x="7210425" y="1562100"/>
          <p14:tracePt t="37967" x="7026275" y="1543050"/>
          <p14:tracePt t="37984" x="6819900" y="1524000"/>
          <p14:tracePt t="38017" x="6226175" y="1466850"/>
          <p14:tracePt t="38050" x="5591175" y="1406525"/>
          <p14:tracePt t="38068" x="5318125" y="1377950"/>
          <p14:tracePt t="38084" x="5073650" y="1336675"/>
          <p14:tracePt t="38099" x="4727575" y="1270000"/>
          <p14:tracePt t="38116" x="4511675" y="1250950"/>
          <p14:tracePt t="38133" x="4302125" y="1212850"/>
          <p14:tracePt t="38150" x="3994150" y="1193800"/>
          <p14:tracePt t="38166" x="3768725" y="1193800"/>
          <p14:tracePt t="38184" x="3575050" y="1193800"/>
          <p14:tracePt t="38200" x="3343275" y="1200150"/>
          <p14:tracePt t="38219" x="3216275" y="1209675"/>
          <p14:tracePt t="38233" x="3130550" y="1225550"/>
          <p14:tracePt t="38250" x="3035300" y="1231900"/>
          <p14:tracePt t="38267" x="2971800" y="1247775"/>
          <p14:tracePt t="38283" x="2908300" y="1260475"/>
          <p14:tracePt t="38300" x="2784475" y="1301750"/>
          <p14:tracePt t="38317" x="2695575" y="1333500"/>
          <p14:tracePt t="38334" x="2606675" y="1365250"/>
          <p14:tracePt t="38350" x="2454275" y="1450975"/>
          <p14:tracePt t="38367" x="2365375" y="1489075"/>
          <p14:tracePt t="38383" x="2276475" y="1520825"/>
          <p14:tracePt t="38400" x="2159000" y="1568450"/>
          <p14:tracePt t="38417" x="2079625" y="1606550"/>
          <p14:tracePt t="38433" x="1990725" y="1647825"/>
          <p14:tracePt t="38450" x="1870075" y="1717675"/>
          <p14:tracePt t="38467" x="1800225" y="1774825"/>
          <p14:tracePt t="38484" x="1730375" y="1819275"/>
          <p14:tracePt t="38500" x="1628775" y="1898650"/>
          <p14:tracePt t="38517" x="1558925" y="1943100"/>
          <p14:tracePt t="38534" x="1520825" y="1971675"/>
          <p14:tracePt t="38550" x="1470025" y="2000250"/>
          <p14:tracePt t="38566" x="1457325" y="2006600"/>
          <p14:tracePt t="39057" x="1447800" y="2012950"/>
          <p14:tracePt t="39064" x="1435100" y="2019300"/>
          <p14:tracePt t="39071" x="1428750" y="2025650"/>
          <p14:tracePt t="39084" x="1419225" y="2028825"/>
          <p14:tracePt t="39100" x="1409700" y="2028825"/>
          <p14:tracePt t="39116" x="1393825" y="2028825"/>
          <p14:tracePt t="39150" x="1371600" y="2028825"/>
          <p14:tracePt t="39184" x="1339850" y="2028825"/>
          <p14:tracePt t="39200" x="1330325" y="2028825"/>
          <p14:tracePt t="39217" x="1327150" y="2028825"/>
          <p14:tracePt t="39233" x="1320800" y="2028825"/>
          <p14:tracePt t="39328" x="1317625" y="2028825"/>
          <p14:tracePt t="39341" x="1311275" y="2028825"/>
          <p14:tracePt t="39355" x="1301750" y="2028825"/>
          <p14:tracePt t="39377" x="1295400" y="2028825"/>
          <p14:tracePt t="39384" x="1292225" y="2028825"/>
          <p14:tracePt t="39399" x="1285875" y="2028825"/>
          <p14:tracePt t="39417" x="1276350" y="2028825"/>
          <p14:tracePt t="39422" x="1273175" y="2028825"/>
          <p14:tracePt t="39435" x="1266825" y="2028825"/>
          <p14:tracePt t="39456" x="1263650" y="2028825"/>
          <p14:tracePt t="39470" x="1250950" y="2028825"/>
          <p14:tracePt t="39535" x="1250950" y="2035175"/>
          <p14:tracePt t="39542" x="1260475" y="2035175"/>
          <p14:tracePt t="39550" x="1276350" y="2041525"/>
          <p14:tracePt t="39567" x="1362075" y="2054225"/>
          <p14:tracePt t="39584" x="1562100" y="2089150"/>
          <p14:tracePt t="39600" x="1714500" y="2108200"/>
          <p14:tracePt t="39616" x="1844675" y="2124075"/>
          <p14:tracePt t="39633" x="1971675" y="2133600"/>
          <p14:tracePt t="39650" x="2076450" y="2133600"/>
          <p14:tracePt t="39666" x="2171700" y="2133600"/>
          <p14:tracePt t="39684" x="2311400" y="2139950"/>
          <p14:tracePt t="39700" x="2428875" y="2155825"/>
          <p14:tracePt t="39716" x="2581275" y="2174875"/>
          <p14:tracePt t="39734" x="2743200" y="2184400"/>
          <p14:tracePt t="39750" x="2816225" y="2190750"/>
          <p14:tracePt t="39766" x="2876550" y="2190750"/>
          <p14:tracePt t="39783" x="2962275" y="2197100"/>
          <p14:tracePt t="39799" x="3022600" y="2197100"/>
          <p14:tracePt t="39816" x="3082925" y="2206625"/>
          <p14:tracePt t="39833" x="3171825" y="2219325"/>
          <p14:tracePt t="39850" x="3270250" y="2241550"/>
          <p14:tracePt t="39867" x="3352800" y="2251075"/>
          <p14:tracePt t="39883" x="3432175" y="2251075"/>
          <p14:tracePt t="39900" x="3460750" y="2251075"/>
          <p14:tracePt t="39916" x="3482975" y="2251075"/>
          <p14:tracePt t="39933" x="3502025" y="2251075"/>
          <p14:tracePt t="39950" x="3511550" y="2251075"/>
          <p14:tracePt t="39966" x="3524250" y="2251075"/>
          <p14:tracePt t="39983" x="3536950" y="2257425"/>
          <p14:tracePt t="40000" x="3552825" y="2260600"/>
          <p14:tracePt t="40017" x="3575050" y="2266950"/>
          <p14:tracePt t="40033" x="3600450" y="2276475"/>
          <p14:tracePt t="40049" x="3619500" y="2295525"/>
          <p14:tracePt t="40066" x="3635375" y="2298700"/>
          <p14:tracePt t="40084" x="3660775" y="2311400"/>
          <p14:tracePt t="40100" x="3670300" y="2311400"/>
          <p14:tracePt t="40117" x="3679825" y="2311400"/>
          <p14:tracePt t="40134" x="3689350" y="2311400"/>
          <p14:tracePt t="40183" x="3689350" y="2314575"/>
          <p14:tracePt t="41453" x="3676650" y="2314575"/>
          <p14:tracePt t="41460" x="3651250" y="2314575"/>
          <p14:tracePt t="41468" x="3616325" y="2314575"/>
          <p14:tracePt t="41483" x="3533775" y="2314575"/>
          <p14:tracePt t="41500" x="3429000" y="2324100"/>
          <p14:tracePt t="41517" x="3273425" y="2346325"/>
          <p14:tracePt t="41533" x="3155950" y="2365375"/>
          <p14:tracePt t="41566" x="2867025" y="2441575"/>
          <p14:tracePt t="41600" x="2711450" y="2501900"/>
          <p14:tracePt t="41617" x="2597150" y="2543175"/>
          <p14:tracePt t="41633" x="2533650" y="2562225"/>
          <p14:tracePt t="41649" x="2466975" y="2578100"/>
          <p14:tracePt t="41666" x="2403475" y="2597150"/>
          <p14:tracePt t="41683" x="2359025" y="2609850"/>
          <p14:tracePt t="41700" x="2330450" y="2616200"/>
          <p14:tracePt t="41716" x="2289175" y="2616200"/>
          <p14:tracePt t="41733" x="2266950" y="2616200"/>
          <p14:tracePt t="41749" x="2238375" y="2616200"/>
          <p14:tracePt t="41766" x="2203450" y="2616200"/>
          <p14:tracePt t="41783" x="2174875" y="2616200"/>
          <p14:tracePt t="41799" x="2152650" y="2616200"/>
          <p14:tracePt t="41816" x="2111375" y="2613025"/>
          <p14:tracePt t="41833" x="2089150" y="2600325"/>
          <p14:tracePt t="41849" x="2044700" y="2593975"/>
          <p14:tracePt t="41866" x="1987550" y="2581275"/>
          <p14:tracePt t="41883" x="1952625" y="2574925"/>
          <p14:tracePt t="41900" x="1914525" y="2555875"/>
          <p14:tracePt t="41916" x="1873250" y="2546350"/>
          <p14:tracePt t="41933" x="1847850" y="2540000"/>
          <p14:tracePt t="41950" x="1819275" y="2533650"/>
          <p14:tracePt t="41966" x="1800225" y="2533650"/>
          <p14:tracePt t="41982" x="1787525" y="2533650"/>
          <p14:tracePt t="42000" x="1774825" y="2533650"/>
          <p14:tracePt t="42016" x="1758950" y="2533650"/>
          <p14:tracePt t="42033" x="1749425" y="2533650"/>
          <p14:tracePt t="42050" x="1739900" y="2533650"/>
          <p14:tracePt t="42067" x="1720850" y="2533650"/>
          <p14:tracePt t="42083" x="1711325" y="2533650"/>
          <p14:tracePt t="42116" x="1704975" y="2533650"/>
          <p14:tracePt t="42167" x="1698625" y="2533650"/>
          <p14:tracePt t="42702" x="1698625" y="2527300"/>
          <p14:tracePt t="42723" x="1698625" y="2524125"/>
          <p14:tracePt t="42752" x="1698625" y="2517775"/>
          <p14:tracePt t="42766" x="1698625" y="2514600"/>
          <p14:tracePt t="42786" x="1698625" y="2508250"/>
          <p14:tracePt t="42800" x="1682750" y="2492375"/>
          <p14:tracePt t="42832" x="1663700" y="2473325"/>
          <p14:tracePt t="42851" x="1644650" y="2432050"/>
          <p14:tracePt t="42867" x="1628775" y="2416175"/>
          <p14:tracePt t="42883" x="1619250" y="2406650"/>
          <p14:tracePt t="42900" x="1606550" y="2390775"/>
          <p14:tracePt t="42917" x="1597025" y="2381250"/>
          <p14:tracePt t="43116" x="1603375" y="2381250"/>
          <p14:tracePt t="43122" x="1612900" y="2381250"/>
          <p14:tracePt t="43133" x="1631950" y="2381250"/>
          <p14:tracePt t="43151" x="1673225" y="2381250"/>
          <p14:tracePt t="43166" x="1708150" y="2381250"/>
          <p14:tracePt t="43184" x="1752600" y="2381250"/>
          <p14:tracePt t="43200" x="1793875" y="2381250"/>
          <p14:tracePt t="43216" x="1822450" y="2381250"/>
          <p14:tracePt t="43232" x="1844675" y="2381250"/>
          <p14:tracePt t="43250" x="1885950" y="2381250"/>
          <p14:tracePt t="43266" x="1914525" y="2368550"/>
          <p14:tracePt t="43283" x="1968500" y="2355850"/>
          <p14:tracePt t="43300" x="2117725" y="2346325"/>
          <p14:tracePt t="43316" x="2222500" y="2346325"/>
          <p14:tracePt t="43333" x="2336800" y="2346325"/>
          <p14:tracePt t="43349" x="2498725" y="2346325"/>
          <p14:tracePt t="43365" x="2593975" y="2352675"/>
          <p14:tracePt t="43382" x="2670175" y="2374900"/>
          <p14:tracePt t="43400" x="2778125" y="2387600"/>
          <p14:tracePt t="43416" x="2886075" y="2406650"/>
          <p14:tracePt t="43433" x="2994025" y="2422525"/>
          <p14:tracePt t="43450" x="3149600" y="2444750"/>
          <p14:tracePt t="43466" x="3254375" y="2454275"/>
          <p14:tracePt t="43482" x="3336925" y="2463800"/>
          <p14:tracePt t="43499" x="3413125" y="2476500"/>
          <p14:tracePt t="43516" x="3448050" y="2482850"/>
          <p14:tracePt t="43533" x="3473450" y="2498725"/>
          <p14:tracePt t="43550" x="3524250" y="2517775"/>
          <p14:tracePt t="43566" x="3559175" y="2530475"/>
          <p14:tracePt t="43584" x="3590925" y="2543175"/>
          <p14:tracePt t="43599" x="3625850" y="2565400"/>
          <p14:tracePt t="43616" x="3635375" y="2574925"/>
          <p14:tracePt t="43633" x="3648075" y="2587625"/>
          <p14:tracePt t="43649" x="3660775" y="2600325"/>
          <p14:tracePt t="43665" x="3670300" y="2616200"/>
          <p14:tracePt t="43682" x="3679825" y="2625725"/>
          <p14:tracePt t="43699" x="3689350" y="2635250"/>
          <p14:tracePt t="43757" x="3695700" y="2635250"/>
          <p14:tracePt t="44592" x="3692525" y="2635250"/>
          <p14:tracePt t="44599" x="3689350" y="2635250"/>
          <p14:tracePt t="44606" x="3683000" y="2635250"/>
          <p14:tracePt t="44616" x="3679825" y="2635250"/>
          <p14:tracePt t="44633" x="3670300" y="2635250"/>
          <p14:tracePt t="45284" x="3663950" y="2628900"/>
          <p14:tracePt t="45291" x="3660775" y="2625725"/>
          <p14:tracePt t="45300" x="3654425" y="2619375"/>
          <p14:tracePt t="45333" x="3562350" y="2549525"/>
          <p14:tracePt t="45365" x="3359150" y="2438400"/>
          <p14:tracePt t="45382" x="3254375" y="2393950"/>
          <p14:tracePt t="45400" x="3197225" y="2371725"/>
          <p14:tracePt t="45416" x="3162300" y="2359025"/>
          <p14:tracePt t="45433" x="3111500" y="2333625"/>
          <p14:tracePt t="45450" x="3079750" y="2301875"/>
          <p14:tracePt t="45466" x="3054350" y="2282825"/>
          <p14:tracePt t="45482" x="3044825" y="2263775"/>
          <p14:tracePt t="45516" x="3098800" y="2282825"/>
          <p14:tracePt t="45533" x="3346450" y="2346325"/>
          <p14:tracePt t="45550" x="3511550" y="2413000"/>
          <p14:tracePt t="45566" x="3676650" y="2457450"/>
          <p14:tracePt t="45583" x="3851275" y="2524125"/>
          <p14:tracePt t="45600" x="3905250" y="2540000"/>
          <p14:tracePt t="45616" x="3937000" y="2552700"/>
          <p14:tracePt t="45632" x="3965575" y="2552700"/>
          <p14:tracePt t="45649" x="3975100" y="2552700"/>
          <p14:tracePt t="45665" x="3984625" y="2552700"/>
          <p14:tracePt t="45682" x="4003675" y="2552700"/>
          <p14:tracePt t="45699" x="4010025" y="2552700"/>
          <p14:tracePt t="45716" x="4013200" y="2552700"/>
          <p14:tracePt t="45733" x="4013200" y="2549525"/>
          <p14:tracePt t="45749" x="4013200" y="2540000"/>
          <p14:tracePt t="45765" x="4013200" y="2524125"/>
          <p14:tracePt t="45782" x="4010025" y="2492375"/>
          <p14:tracePt t="45800" x="3984625" y="2451100"/>
          <p14:tracePt t="45816" x="3959225" y="2397125"/>
          <p14:tracePt t="45833" x="3879850" y="2295525"/>
          <p14:tracePt t="45850" x="3829050" y="2244725"/>
          <p14:tracePt t="45866" x="3790950" y="2212975"/>
          <p14:tracePt t="45883" x="3733800" y="2168525"/>
          <p14:tracePt t="45899" x="3676650" y="2139950"/>
          <p14:tracePt t="45916" x="3597275" y="2098675"/>
          <p14:tracePt t="45932" x="3470275" y="2044700"/>
          <p14:tracePt t="45949" x="3381375" y="2012950"/>
          <p14:tracePt t="45966" x="3305175" y="1981200"/>
          <p14:tracePt t="45983" x="3152775" y="1924050"/>
          <p14:tracePt t="46000" x="3057525" y="1908175"/>
          <p14:tracePt t="46003" x="3019425" y="1901825"/>
          <p14:tracePt t="46016" x="2971800" y="1882775"/>
          <p14:tracePt t="46032" x="2806700" y="1866900"/>
          <p14:tracePt t="46049" x="2679700" y="1866900"/>
          <p14:tracePt t="46065" x="2530475" y="1866900"/>
          <p14:tracePt t="46083" x="2266950" y="1882775"/>
          <p14:tracePt t="46100" x="2092325" y="1911350"/>
          <p14:tracePt t="46116" x="1930400" y="1936750"/>
          <p14:tracePt t="46133" x="1695450" y="2000250"/>
          <p14:tracePt t="46149" x="1597025" y="2025650"/>
          <p14:tracePt t="46165" x="1498600" y="2060575"/>
          <p14:tracePt t="46182" x="1330325" y="2101850"/>
          <p14:tracePt t="46198" x="1244600" y="2117725"/>
          <p14:tracePt t="46215" x="1168400" y="2130425"/>
          <p14:tracePt t="46232" x="1079500" y="2159000"/>
          <p14:tracePt t="46248" x="1035050" y="2165350"/>
          <p14:tracePt t="46265" x="1012825" y="2165350"/>
          <p14:tracePt t="46282" x="996950" y="2171700"/>
          <p14:tracePt t="46299" x="981075" y="2174875"/>
          <p14:tracePt t="46315" x="965200" y="2187575"/>
          <p14:tracePt t="46331" x="923925" y="2219325"/>
          <p14:tracePt t="46348" x="898525" y="2247900"/>
          <p14:tracePt t="46365" x="844550" y="2308225"/>
          <p14:tracePt t="46381" x="800100" y="2435225"/>
          <p14:tracePt t="46398" x="781050" y="2530475"/>
          <p14:tracePt t="46415" x="781050" y="2714625"/>
          <p14:tracePt t="46432" x="796925" y="2854325"/>
          <p14:tracePt t="46449" x="806450" y="3006725"/>
          <p14:tracePt t="46466" x="831850" y="3203575"/>
          <p14:tracePt t="46482" x="847725" y="3321050"/>
          <p14:tracePt t="46499" x="879475" y="3409950"/>
          <p14:tracePt t="46515" x="920750" y="3536950"/>
          <p14:tracePt t="46532" x="958850" y="3603625"/>
          <p14:tracePt t="46548" x="1009650" y="3654425"/>
          <p14:tracePt t="46565" x="1130300" y="3736975"/>
          <p14:tracePt t="46582" x="1219200" y="3775075"/>
          <p14:tracePt t="46598" x="1304925" y="3800475"/>
          <p14:tracePt t="46616" x="1422400" y="3806825"/>
          <p14:tracePt t="46632" x="1504950" y="3806825"/>
          <p14:tracePt t="46649" x="1609725" y="3806825"/>
          <p14:tracePt t="46666" x="1762125" y="3803650"/>
          <p14:tracePt t="46682" x="1844675" y="3794125"/>
          <p14:tracePt t="46699" x="1927225" y="3794125"/>
          <p14:tracePt t="46716" x="2006600" y="3794125"/>
          <p14:tracePt t="46732" x="2051050" y="3794125"/>
          <p14:tracePt t="46749" x="2095500" y="3794125"/>
          <p14:tracePt t="46766" x="2127250" y="3794125"/>
          <p14:tracePt t="46782" x="2155825" y="3794125"/>
          <p14:tracePt t="46799" x="2178050" y="3794125"/>
          <p14:tracePt t="46816" x="2235200" y="3787775"/>
          <p14:tracePt t="46833" x="2263775" y="3778250"/>
          <p14:tracePt t="46850" x="2295525" y="3759200"/>
          <p14:tracePt t="46866" x="2352675" y="3733800"/>
          <p14:tracePt t="46882" x="2378075" y="3708400"/>
          <p14:tracePt t="46899" x="2419350" y="3660775"/>
          <p14:tracePt t="46916" x="2486025" y="3562350"/>
          <p14:tracePt t="46932" x="2527300" y="3482975"/>
          <p14:tracePt t="46950" x="2581275" y="3349625"/>
          <p14:tracePt t="46966" x="2625725" y="3149600"/>
          <p14:tracePt t="46983" x="2651125" y="3006725"/>
          <p14:tracePt t="46999" x="2651125" y="2857500"/>
          <p14:tracePt t="47003" x="2644775" y="2778125"/>
          <p14:tracePt t="47016" x="2619375" y="2635250"/>
          <p14:tracePt t="47032" x="2574925" y="2492375"/>
          <p14:tracePt t="47049" x="2511425" y="2349500"/>
          <p14:tracePt t="47065" x="2422525" y="2174875"/>
          <p14:tracePt t="47082" x="2346325" y="2070100"/>
          <p14:tracePt t="47100" x="2263775" y="1946275"/>
          <p14:tracePt t="47116" x="2133600" y="1778000"/>
          <p14:tracePt t="47133" x="2028825" y="1689100"/>
          <p14:tracePt t="47150" x="1892300" y="1597025"/>
          <p14:tracePt t="47165" x="1692275" y="1473200"/>
          <p14:tracePt t="47182" x="1568450" y="1400175"/>
          <p14:tracePt t="47200" x="1470025" y="1377950"/>
          <p14:tracePt t="47216" x="1400175" y="1368425"/>
          <p14:tracePt t="47232" x="1368425" y="1377950"/>
          <p14:tracePt t="47250" x="1330325" y="1390650"/>
          <p14:tracePt t="47266" x="1263650" y="1438275"/>
          <p14:tracePt t="47283" x="1225550" y="1463675"/>
          <p14:tracePt t="47299" x="1168400" y="1508125"/>
          <p14:tracePt t="47315" x="1108075" y="1546225"/>
          <p14:tracePt t="47332" x="1066800" y="1597025"/>
          <p14:tracePt t="47350" x="1041400" y="1635125"/>
          <p14:tracePt t="47366" x="993775" y="1692275"/>
          <p14:tracePt t="47382" x="971550" y="1724025"/>
          <p14:tracePt t="47399" x="936625" y="1771650"/>
          <p14:tracePt t="47416" x="904875" y="1844675"/>
          <p14:tracePt t="47433" x="898525" y="1905000"/>
          <p14:tracePt t="47449" x="901700" y="1990725"/>
          <p14:tracePt t="47465" x="923925" y="2101850"/>
          <p14:tracePt t="47482" x="962025" y="2181225"/>
          <p14:tracePt t="47499" x="993775" y="2257425"/>
          <p14:tracePt t="47501" x="1009650" y="2295525"/>
          <p14:tracePt t="47516" x="1057275" y="2365375"/>
          <p14:tracePt t="47532" x="1104900" y="2447925"/>
          <p14:tracePt t="47550" x="1168400" y="2517775"/>
          <p14:tracePt t="47566" x="1244600" y="2619375"/>
          <p14:tracePt t="47583" x="1301750" y="2692400"/>
          <p14:tracePt t="47599" x="1355725" y="2762250"/>
          <p14:tracePt t="47615" x="1438275" y="2844800"/>
          <p14:tracePt t="47632" x="1479550" y="2895600"/>
          <p14:tracePt t="47649" x="1530350" y="2936875"/>
          <p14:tracePt t="47665" x="1597025" y="2984500"/>
          <p14:tracePt t="47682" x="1644650" y="3009900"/>
          <p14:tracePt t="47699" x="1692275" y="3044825"/>
          <p14:tracePt t="47715" x="1793875" y="3073400"/>
          <p14:tracePt t="47732" x="1863725" y="3111500"/>
          <p14:tracePt t="47749" x="1927225" y="3127375"/>
          <p14:tracePt t="47766" x="1997075" y="3146425"/>
          <p14:tracePt t="47782" x="2035175" y="3152775"/>
          <p14:tracePt t="47799" x="2079625" y="3152775"/>
          <p14:tracePt t="47816" x="2155825" y="3152775"/>
          <p14:tracePt t="47832" x="2200275" y="3149600"/>
          <p14:tracePt t="47850" x="2273300" y="3130550"/>
          <p14:tracePt t="47866" x="2317750" y="3117850"/>
          <p14:tracePt t="47882" x="2343150" y="3098800"/>
          <p14:tracePt t="47900" x="2384425" y="3060700"/>
          <p14:tracePt t="47915" x="2428875" y="3003550"/>
          <p14:tracePt t="47932" x="2486025" y="2921000"/>
          <p14:tracePt t="47950" x="2533650" y="2784475"/>
          <p14:tracePt t="47966" x="2549525" y="2698750"/>
          <p14:tracePt t="47982" x="2555875" y="2603500"/>
          <p14:tracePt t="48000" x="2543175" y="2451100"/>
          <p14:tracePt t="48019" x="2520950" y="2362200"/>
          <p14:tracePt t="48023" x="2505075" y="2333625"/>
          <p14:tracePt t="48032" x="2489200" y="2295525"/>
          <p14:tracePt t="48048" x="2460625" y="2219325"/>
          <p14:tracePt t="48066" x="2403475" y="2101850"/>
          <p14:tracePt t="48082" x="2349500" y="2028825"/>
          <p14:tracePt t="48100" x="2276475" y="1946275"/>
          <p14:tracePt t="48116" x="2235200" y="1905000"/>
          <p14:tracePt t="48132" x="2187575" y="1879600"/>
          <p14:tracePt t="48150" x="2098675" y="1812925"/>
          <p14:tracePt t="48166" x="2028825" y="1755775"/>
          <p14:tracePt t="48182" x="1946275" y="1708150"/>
          <p14:tracePt t="48199" x="1822450" y="1670050"/>
          <p14:tracePt t="48216" x="1746250" y="1654175"/>
          <p14:tracePt t="48232" x="1682750" y="1631950"/>
          <p14:tracePt t="48250" x="1597025" y="1631950"/>
          <p14:tracePt t="48266" x="1543050" y="1641475"/>
          <p14:tracePt t="48283" x="1504950" y="1654175"/>
          <p14:tracePt t="48300" x="1450975" y="1673225"/>
          <p14:tracePt t="48316" x="1419225" y="1692275"/>
          <p14:tracePt t="48332" x="1381125" y="1724025"/>
          <p14:tracePt t="48349" x="1314450" y="1771650"/>
          <p14:tracePt t="48365" x="1266825" y="1806575"/>
          <p14:tracePt t="48382" x="1212850" y="1857375"/>
          <p14:tracePt t="48399" x="1139825" y="1946275"/>
          <p14:tracePt t="48415" x="1092200" y="2016125"/>
          <p14:tracePt t="48432" x="1038225" y="2089150"/>
          <p14:tracePt t="48449" x="974725" y="2206625"/>
          <p14:tracePt t="48465" x="942975" y="2295525"/>
          <p14:tracePt t="48482" x="927100" y="2381250"/>
          <p14:tracePt t="48499" x="901700" y="2501900"/>
          <p14:tracePt t="48515" x="901700" y="2597150"/>
          <p14:tracePt t="48532" x="901700" y="2689225"/>
          <p14:tracePt t="48549" x="908050" y="2784475"/>
          <p14:tracePt t="48565" x="920750" y="2847975"/>
          <p14:tracePt t="48582" x="927100" y="2908300"/>
          <p14:tracePt t="48599" x="933450" y="2978150"/>
          <p14:tracePt t="48615" x="939800" y="3016250"/>
          <p14:tracePt t="48632" x="939800" y="3060700"/>
          <p14:tracePt t="48649" x="958850" y="3111500"/>
          <p14:tracePt t="48665" x="971550" y="3140075"/>
          <p14:tracePt t="48683" x="990600" y="3178175"/>
          <p14:tracePt t="48699" x="1022350" y="3238500"/>
          <p14:tracePt t="48715" x="1054100" y="3270250"/>
          <p14:tracePt t="48732" x="1079500" y="3302000"/>
          <p14:tracePt t="48749" x="1130300" y="3346450"/>
          <p14:tracePt t="48765" x="1162050" y="3371850"/>
          <p14:tracePt t="48782" x="1209675" y="3390900"/>
          <p14:tracePt t="48798" x="1343025" y="3444875"/>
          <p14:tracePt t="48815" x="1441450" y="3470275"/>
          <p14:tracePt t="48833" x="1527175" y="3492500"/>
          <p14:tracePt t="48849" x="1619250" y="3514725"/>
          <p14:tracePt t="48865" x="1682750" y="3527425"/>
          <p14:tracePt t="48882" x="1743075" y="3533775"/>
          <p14:tracePt t="48898" x="1838325" y="3533775"/>
          <p14:tracePt t="48916" x="1892300" y="3540125"/>
          <p14:tracePt t="48933" x="1958975" y="3540125"/>
          <p14:tracePt t="48949" x="2054225" y="3540125"/>
          <p14:tracePt t="48966" x="2092325" y="3540125"/>
          <p14:tracePt t="48982" x="2120900" y="3540125"/>
          <p14:tracePt t="48999" x="2139950" y="3540125"/>
          <p14:tracePt t="49015" x="2162175" y="3530600"/>
          <p14:tracePt t="49032" x="2171700" y="3524250"/>
          <p14:tracePt t="49035" x="2178050" y="3521075"/>
          <p14:tracePt t="49049" x="2187575" y="3508375"/>
          <p14:tracePt t="49066" x="2209800" y="3492500"/>
          <p14:tracePt t="49083" x="2232025" y="3479800"/>
          <p14:tracePt t="49099" x="2266950" y="3463925"/>
          <p14:tracePt t="49116" x="2276475" y="3454400"/>
          <p14:tracePt t="49132" x="2292350" y="3438525"/>
          <p14:tracePt t="49148" x="2314575" y="3419475"/>
          <p14:tracePt t="49165" x="2336800" y="3387725"/>
          <p14:tracePt t="49183" x="2349500" y="3365500"/>
          <p14:tracePt t="49199" x="2387600" y="3311525"/>
          <p14:tracePt t="49216" x="2400300" y="3289300"/>
          <p14:tracePt t="49233" x="2425700" y="3241675"/>
          <p14:tracePt t="49249" x="2460625" y="3178175"/>
          <p14:tracePt t="49265" x="2473325" y="3133725"/>
          <p14:tracePt t="49282" x="2486025" y="3095625"/>
          <p14:tracePt t="49298" x="2505075" y="3032125"/>
          <p14:tracePt t="49315" x="2524125" y="2984500"/>
          <p14:tracePt t="49332" x="2530475" y="2940050"/>
          <p14:tracePt t="49349" x="2530475" y="2863850"/>
          <p14:tracePt t="49366" x="2530475" y="2819400"/>
          <p14:tracePt t="49382" x="2530475" y="2765425"/>
          <p14:tracePt t="49398" x="2505075" y="2667000"/>
          <p14:tracePt t="49415" x="2492375" y="2619375"/>
          <p14:tracePt t="49433" x="2473325" y="2555875"/>
          <p14:tracePt t="49448" x="2460625" y="2517775"/>
          <p14:tracePt t="49465" x="2441575" y="2495550"/>
          <p14:tracePt t="49483" x="2428875" y="2457450"/>
          <p14:tracePt t="49498" x="2413000" y="2428875"/>
          <p14:tracePt t="49516" x="2393950" y="2400300"/>
          <p14:tracePt t="49533" x="2359025" y="2362200"/>
          <p14:tracePt t="49548" x="2333625" y="2339975"/>
          <p14:tracePt t="49565" x="2308225" y="2314575"/>
          <p14:tracePt t="49582" x="2295525" y="2282825"/>
          <p14:tracePt t="49598" x="2266950" y="2241550"/>
          <p14:tracePt t="49615" x="2235200" y="2216150"/>
          <p14:tracePt t="49632" x="2209800" y="2190750"/>
          <p14:tracePt t="49649" x="2165350" y="2152650"/>
          <p14:tracePt t="49665" x="2143125" y="2136775"/>
          <p14:tracePt t="49682" x="2095500" y="2108200"/>
          <p14:tracePt t="49698" x="2032000" y="2089150"/>
          <p14:tracePt t="49715" x="1971675" y="2076450"/>
          <p14:tracePt t="49733" x="1879600" y="2047875"/>
          <p14:tracePt t="49748" x="1816100" y="2038350"/>
          <p14:tracePt t="49765" x="1771650" y="2038350"/>
          <p14:tracePt t="49783" x="1708150" y="2038350"/>
          <p14:tracePt t="49799" x="1663700" y="2038350"/>
          <p14:tracePt t="49815" x="1628775" y="2041525"/>
          <p14:tracePt t="49832" x="1562100" y="2063750"/>
          <p14:tracePt t="49849" x="1511300" y="2070100"/>
          <p14:tracePt t="49866" x="1466850" y="2082800"/>
          <p14:tracePt t="49883" x="1403350" y="2101850"/>
          <p14:tracePt t="49899" x="1377950" y="2117725"/>
          <p14:tracePt t="49916" x="1346200" y="2143125"/>
          <p14:tracePt t="49932" x="1311275" y="2187575"/>
          <p14:tracePt t="49949" x="1279525" y="2212975"/>
          <p14:tracePt t="49965" x="1254125" y="2244725"/>
          <p14:tracePt t="49983" x="1206500" y="2311400"/>
          <p14:tracePt t="49999" x="1193800" y="2349500"/>
          <p14:tracePt t="50016" x="1181100" y="2387600"/>
          <p14:tracePt t="50033" x="1155700" y="2466975"/>
          <p14:tracePt t="50049" x="1139825" y="2520950"/>
          <p14:tracePt t="50065" x="1133475" y="2565400"/>
          <p14:tracePt t="50068" x="1133475" y="2590800"/>
          <p14:tracePt t="50082" x="1133475" y="2641600"/>
          <p14:tracePt t="50099" x="1133475" y="2692400"/>
          <p14:tracePt t="50115" x="1133475" y="2736850"/>
          <p14:tracePt t="50133" x="1139825" y="2825750"/>
          <p14:tracePt t="50149" x="1152525" y="2870200"/>
          <p14:tracePt t="50166" x="1174750" y="2936875"/>
          <p14:tracePt t="50183" x="1196975" y="3048000"/>
          <p14:tracePt t="50199" x="1209675" y="3098800"/>
          <p14:tracePt t="50215" x="1222375" y="3155950"/>
          <p14:tracePt t="50232" x="1247775" y="3213100"/>
          <p14:tracePt t="50248" x="1260475" y="3244850"/>
          <p14:tracePt t="50265" x="1273175" y="3282950"/>
          <p14:tracePt t="50282" x="1311275" y="3346450"/>
          <p14:tracePt t="50298" x="1339850" y="3394075"/>
          <p14:tracePt t="50315" x="1390650" y="3444875"/>
          <p14:tracePt t="50332" x="1479550" y="3521075"/>
          <p14:tracePt t="50348" x="1539875" y="3556000"/>
          <p14:tracePt t="50366" x="1597025" y="3594100"/>
          <p14:tracePt t="50383" x="1670050" y="3619500"/>
          <p14:tracePt t="50399" x="1733550" y="3632200"/>
          <p14:tracePt t="50416" x="1800225" y="3663950"/>
          <p14:tracePt t="50433" x="1895475" y="3698875"/>
          <p14:tracePt t="50449" x="1958975" y="3714750"/>
          <p14:tracePt t="50466" x="2022475" y="3736975"/>
          <p14:tracePt t="50482" x="2111375" y="3743325"/>
          <p14:tracePt t="50498" x="2155825" y="3743325"/>
          <p14:tracePt t="50515" x="2190750" y="3743325"/>
          <p14:tracePt t="50532" x="2241550" y="3721100"/>
          <p14:tracePt t="50548" x="2270125" y="3708400"/>
          <p14:tracePt t="50566" x="2295525" y="3698875"/>
          <p14:tracePt t="50569" x="2308225" y="3692525"/>
          <p14:tracePt t="50583" x="2336800" y="3679825"/>
          <p14:tracePt t="50599" x="2362200" y="3660775"/>
          <p14:tracePt t="50616" x="2371725" y="3651250"/>
          <p14:tracePt t="50632" x="2390775" y="3641725"/>
          <p14:tracePt t="50649" x="2400300" y="3632200"/>
          <p14:tracePt t="50665" x="2413000" y="3616325"/>
          <p14:tracePt t="50682" x="2416175" y="3600450"/>
          <p14:tracePt t="50699" x="2425700" y="3590925"/>
          <p14:tracePt t="50715" x="2441575" y="3581400"/>
          <p14:tracePt t="50732" x="2457450" y="3549650"/>
          <p14:tracePt t="50748" x="2470150" y="3524250"/>
          <p14:tracePt t="50765" x="2482850" y="3495675"/>
          <p14:tracePt t="50782" x="2508250" y="3429000"/>
          <p14:tracePt t="50798" x="2520950" y="3375025"/>
          <p14:tracePt t="50815" x="2533650" y="3324225"/>
          <p14:tracePt t="50832" x="2555875" y="3232150"/>
          <p14:tracePt t="50848" x="2568575" y="3194050"/>
          <p14:tracePt t="50865" x="2568575" y="3133725"/>
          <p14:tracePt t="50882" x="2568575" y="3041650"/>
          <p14:tracePt t="50898" x="2568575" y="2987675"/>
          <p14:tracePt t="50915" x="2568575" y="2936875"/>
          <p14:tracePt t="50932" x="2552700" y="2873375"/>
          <p14:tracePt t="50948" x="2540000" y="2828925"/>
          <p14:tracePt t="50965" x="2527300" y="2797175"/>
          <p14:tracePt t="50982" x="2508250" y="2746375"/>
          <p14:tracePt t="50998" x="2489200" y="2701925"/>
          <p14:tracePt t="51016" x="2476500" y="2670175"/>
          <p14:tracePt t="51032" x="2451100" y="2606675"/>
          <p14:tracePt t="51049" x="2416175" y="2559050"/>
          <p14:tracePt t="51066" x="2397125" y="2527300"/>
          <p14:tracePt t="51082" x="2352675" y="2482850"/>
          <p14:tracePt t="51099" x="2327275" y="2444750"/>
          <p14:tracePt t="51116" x="2286000" y="2397125"/>
          <p14:tracePt t="51133" x="2206625" y="2324100"/>
          <p14:tracePt t="51149" x="2146300" y="2279650"/>
          <p14:tracePt t="51165" x="2105025" y="2238375"/>
          <p14:tracePt t="51182" x="2000250" y="2178050"/>
          <p14:tracePt t="51199" x="1939925" y="2139950"/>
          <p14:tracePt t="51215" x="1860550" y="2101850"/>
          <p14:tracePt t="51232" x="1743075" y="2044700"/>
          <p14:tracePt t="51248" x="1676400" y="2006600"/>
          <p14:tracePt t="51265" x="1609725" y="1978025"/>
          <p14:tracePt t="51282" x="1514475" y="1943100"/>
          <p14:tracePt t="51298" x="1450975" y="1927225"/>
          <p14:tracePt t="51315" x="1406525" y="1914525"/>
          <p14:tracePt t="51331" x="1365250" y="1914525"/>
          <p14:tracePt t="51349" x="1330325" y="1914525"/>
          <p14:tracePt t="51365" x="1301750" y="1914525"/>
          <p14:tracePt t="51381" x="1257300" y="1924050"/>
          <p14:tracePt t="51398" x="1212850" y="1936750"/>
          <p14:tracePt t="51415" x="1190625" y="1955800"/>
          <p14:tracePt t="51432" x="1146175" y="1971675"/>
          <p14:tracePt t="51448" x="1123950" y="1984375"/>
          <p14:tracePt t="51465" x="1101725" y="1997075"/>
          <p14:tracePt t="51482" x="1063625" y="2038350"/>
          <p14:tracePt t="51499" x="1028700" y="2095500"/>
          <p14:tracePt t="51516" x="984250" y="2200275"/>
          <p14:tracePt t="51533" x="942975" y="2289175"/>
          <p14:tracePt t="51549" x="911225" y="2400300"/>
          <p14:tracePt t="51566" x="850900" y="2559050"/>
          <p14:tracePt t="51582" x="815975" y="2670175"/>
          <p14:tracePt t="51598" x="784225" y="2768600"/>
          <p14:tracePt t="51615" x="758825" y="2867025"/>
          <p14:tracePt t="51632" x="736600" y="3000375"/>
          <p14:tracePt t="51648" x="720725" y="3063875"/>
          <p14:tracePt t="51666" x="720725" y="3149600"/>
          <p14:tracePt t="51683" x="739775" y="3209925"/>
          <p14:tracePt t="51699" x="752475" y="3263900"/>
          <p14:tracePt t="51716" x="771525" y="3327400"/>
          <p14:tracePt t="51732" x="784225" y="3352800"/>
          <p14:tracePt t="51749" x="803275" y="3381375"/>
          <p14:tracePt t="51765" x="819150" y="3403600"/>
          <p14:tracePt t="51781" x="828675" y="3413125"/>
          <p14:tracePt t="51798" x="838200" y="3429000"/>
          <p14:tracePt t="51816" x="860425" y="3444875"/>
          <p14:tracePt t="51832" x="869950" y="3454400"/>
          <p14:tracePt t="51849" x="879475" y="3460750"/>
          <p14:tracePt t="51865" x="898525" y="3463925"/>
          <p14:tracePt t="51881" x="914400" y="3463925"/>
          <p14:tracePt t="51899" x="930275" y="3463925"/>
          <p14:tracePt t="51916" x="955675" y="3463925"/>
          <p14:tracePt t="51932" x="971550" y="3463925"/>
          <p14:tracePt t="51949" x="993775" y="3463925"/>
          <p14:tracePt t="51966" x="1035050" y="3463925"/>
          <p14:tracePt t="51982" x="1079500" y="3463925"/>
          <p14:tracePt t="51999" x="1114425" y="3463925"/>
          <p14:tracePt t="52015" x="1193800" y="3470275"/>
          <p14:tracePt t="52031" x="1231900" y="3486150"/>
          <p14:tracePt t="52049" x="1276350" y="3492500"/>
          <p14:tracePt t="52066" x="1330325" y="3495675"/>
          <p14:tracePt t="52082" x="1362075" y="3502025"/>
          <p14:tracePt t="52099" x="1406525" y="3514725"/>
          <p14:tracePt t="52116" x="1485900" y="3536950"/>
          <p14:tracePt t="52132" x="1552575" y="3552825"/>
          <p14:tracePt t="52148" x="1597025" y="3565525"/>
          <p14:tracePt t="52165" x="1651000" y="3578225"/>
          <p14:tracePt t="52181" x="1676400" y="3581400"/>
          <p14:tracePt t="52199" x="1704975" y="3594100"/>
          <p14:tracePt t="52216" x="1739900" y="3619500"/>
          <p14:tracePt t="52232" x="1793875" y="3632200"/>
          <p14:tracePt t="52249" x="1879600" y="3654425"/>
          <p14:tracePt t="52265" x="2041525" y="3714750"/>
          <p14:tracePt t="52281" x="2114550" y="3730625"/>
          <p14:tracePt t="52298" x="2168525" y="3743325"/>
          <p14:tracePt t="52315" x="2232025" y="3749675"/>
          <p14:tracePt t="52331" x="2266950" y="3749675"/>
          <p14:tracePt t="52348" x="2305050" y="3749675"/>
          <p14:tracePt t="52366" x="2362200" y="3733800"/>
          <p14:tracePt t="52382" x="2400300" y="3721100"/>
          <p14:tracePt t="52399" x="2428875" y="3708400"/>
          <p14:tracePt t="52415" x="2473325" y="3670300"/>
          <p14:tracePt t="52431" x="2498725" y="3644900"/>
          <p14:tracePt t="52448" x="2517775" y="3600450"/>
          <p14:tracePt t="52465" x="2555875" y="3476625"/>
          <p14:tracePt t="52482" x="2571750" y="3368675"/>
          <p14:tracePt t="52499" x="2571750" y="3298825"/>
          <p14:tracePt t="52516" x="2571750" y="3171825"/>
          <p14:tracePt t="52532" x="2571750" y="3079750"/>
          <p14:tracePt t="52548" x="2571750" y="3006725"/>
          <p14:tracePt t="52565" x="2562225" y="2927350"/>
          <p14:tracePt t="52581" x="2549525" y="2882900"/>
          <p14:tracePt t="52599" x="2530475" y="2844800"/>
          <p14:tracePt t="52616" x="2508250" y="2771775"/>
          <p14:tracePt t="52632" x="2495550" y="2727325"/>
          <p14:tracePt t="52649" x="2482850" y="2682875"/>
          <p14:tracePt t="52666" x="2460625" y="2632075"/>
          <p14:tracePt t="52682" x="2447925" y="2593975"/>
          <p14:tracePt t="52699" x="2422525" y="2571750"/>
          <p14:tracePt t="52715" x="2374900" y="2505075"/>
          <p14:tracePt t="52731" x="2333625" y="2457450"/>
          <p14:tracePt t="52748" x="2305050" y="2400300"/>
          <p14:tracePt t="52765" x="2257425" y="2333625"/>
          <p14:tracePt t="52781" x="2244725" y="2289175"/>
          <p14:tracePt t="52799" x="2235200" y="2263775"/>
          <p14:tracePt t="52815" x="2209800" y="2216150"/>
          <p14:tracePt t="52832" x="2203450" y="2178050"/>
          <p14:tracePt t="52848" x="2190750" y="2139950"/>
          <p14:tracePt t="52865" x="2171700" y="2089150"/>
          <p14:tracePt t="52881" x="2159000" y="2066925"/>
          <p14:tracePt t="52898" x="2159000" y="2051050"/>
          <p14:tracePt t="52916" x="2155825" y="2035175"/>
          <p14:tracePt t="52932" x="2139950" y="2025650"/>
          <p14:tracePt t="52950" x="2124075" y="2006600"/>
          <p14:tracePt t="52966" x="2114550" y="1997075"/>
          <p14:tracePt t="52982" x="2105025" y="1984375"/>
          <p14:tracePt t="52998" x="2089150" y="1974850"/>
          <p14:tracePt t="53015" x="2073275" y="1955800"/>
          <p14:tracePt t="53031" x="2063750" y="1946275"/>
          <p14:tracePt t="53050" x="2044700" y="1939925"/>
          <p14:tracePt t="53066" x="2035175" y="1930400"/>
          <p14:tracePt t="53082" x="2012950" y="1930400"/>
          <p14:tracePt t="53100" x="1971675" y="1911350"/>
          <p14:tracePt t="53116" x="1946275" y="1895475"/>
          <p14:tracePt t="53132" x="1917700" y="1889125"/>
          <p14:tracePt t="53148" x="1895475" y="1889125"/>
          <p14:tracePt t="53165" x="1854200" y="1889125"/>
          <p14:tracePt t="53182" x="1831975" y="1889125"/>
          <p14:tracePt t="53199" x="1793875" y="1889125"/>
          <p14:tracePt t="53216" x="1749425" y="1889125"/>
          <p14:tracePt t="53232" x="1727200" y="1889125"/>
          <p14:tracePt t="53249" x="1679575" y="1889125"/>
          <p14:tracePt t="53265" x="1657350" y="1889125"/>
          <p14:tracePt t="53281" x="1628775" y="1889125"/>
          <p14:tracePt t="53299" x="1600200" y="1895475"/>
          <p14:tracePt t="53315" x="1581150" y="1914525"/>
          <p14:tracePt t="53332" x="1571625" y="1917700"/>
          <p14:tracePt t="53349" x="1552575" y="1933575"/>
          <p14:tracePt t="53365" x="1543050" y="1943100"/>
          <p14:tracePt t="53382" x="1527175" y="1958975"/>
          <p14:tracePt t="53399" x="1511300" y="1974850"/>
          <p14:tracePt t="53415" x="1501775" y="1981200"/>
          <p14:tracePt t="53432" x="1492250" y="1984375"/>
          <p14:tracePt t="53449" x="1482725" y="1984375"/>
          <p14:tracePt t="53466" x="1476375" y="1984375"/>
          <p14:tracePt t="53483" x="1466850" y="1990725"/>
          <p14:tracePt t="53499" x="1457325" y="1993900"/>
          <p14:tracePt t="53516" x="1447800" y="2009775"/>
          <p14:tracePt t="53532" x="1441450" y="2016125"/>
          <p14:tracePt t="53549" x="1441450" y="2019300"/>
          <p14:tracePt t="57874" x="1435100" y="2035175"/>
          <p14:tracePt t="57882" x="1435100" y="2054225"/>
          <p14:tracePt t="57887" x="1435100" y="2079625"/>
          <p14:tracePt t="57898" x="1428750" y="2098675"/>
          <p14:tracePt t="57915" x="1428750" y="2168525"/>
          <p14:tracePt t="57931" x="1422400" y="2212975"/>
          <p14:tracePt t="57948" x="1422400" y="2251075"/>
          <p14:tracePt t="57981" x="1422400" y="2403475"/>
          <p14:tracePt t="58014" x="1450975" y="2609850"/>
          <p14:tracePt t="58031" x="1466850" y="2695575"/>
          <p14:tracePt t="58048" x="1482725" y="2790825"/>
          <p14:tracePt t="58064" x="1504950" y="2914650"/>
          <p14:tracePt t="58081" x="1527175" y="2978150"/>
          <p14:tracePt t="58098" x="1533525" y="3051175"/>
          <p14:tracePt t="58115" x="1549400" y="3146425"/>
          <p14:tracePt t="58131" x="1555750" y="3190875"/>
          <p14:tracePt t="58149" x="1555750" y="3225800"/>
          <p14:tracePt t="58165" x="1555750" y="3257550"/>
          <p14:tracePt t="58181" x="1562100" y="3289300"/>
          <p14:tracePt t="58198" x="1562100" y="3311525"/>
          <p14:tracePt t="58202" x="1562100" y="3321050"/>
          <p14:tracePt t="58214" x="1562100" y="3349625"/>
          <p14:tracePt t="58231" x="1562100" y="3355975"/>
          <p14:tracePt t="59179" x="1587500" y="3403600"/>
          <p14:tracePt t="59185" x="1635125" y="3476625"/>
          <p14:tracePt t="59198" x="1746250" y="3616325"/>
          <p14:tracePt t="59214" x="1831975" y="3721100"/>
          <p14:tracePt t="59231" x="1920875" y="3825875"/>
          <p14:tracePt t="59248" x="2022475" y="3968750"/>
          <p14:tracePt t="59282" x="2127250" y="4092575"/>
          <p14:tracePt t="59315" x="2190750" y="4162425"/>
          <p14:tracePt t="59331" x="2200275" y="4178300"/>
          <p14:tracePt t="59348" x="2222500" y="4187825"/>
          <p14:tracePt t="59364" x="2232025" y="4187825"/>
          <p14:tracePt t="59400" x="2232025" y="4181475"/>
          <p14:tracePt t="59415" x="2232025" y="4152900"/>
          <p14:tracePt t="59432" x="2232025" y="4130675"/>
          <p14:tracePt t="59448" x="2232025" y="4086225"/>
          <p14:tracePt t="59465" x="2228850" y="4060825"/>
          <p14:tracePt t="59481" x="2216150" y="4038600"/>
          <p14:tracePt t="59498" x="2193925" y="4016375"/>
          <p14:tracePt t="59514" x="2184400" y="4006850"/>
          <p14:tracePt t="59531" x="2174875" y="3990975"/>
          <p14:tracePt t="59548" x="2139950" y="3975100"/>
          <p14:tracePt t="59565" x="2111375" y="3962400"/>
          <p14:tracePt t="59582" x="2035175" y="3924300"/>
          <p14:tracePt t="59598" x="1857375" y="3898900"/>
          <p14:tracePt t="59614" x="1727200" y="3883025"/>
          <p14:tracePt t="59631" x="1587500" y="3863975"/>
          <p14:tracePt t="59648" x="1438275" y="3863975"/>
          <p14:tracePt t="59664" x="1333500" y="3863975"/>
          <p14:tracePt t="59682" x="1228725" y="3863975"/>
          <p14:tracePt t="59698" x="1076325" y="3876675"/>
          <p14:tracePt t="59715" x="1000125" y="3892550"/>
          <p14:tracePt t="59732" x="942975" y="3921125"/>
          <p14:tracePt t="59735" x="923925" y="3940175"/>
          <p14:tracePt t="59748" x="901700" y="3965575"/>
          <p14:tracePt t="59764" x="866775" y="3997325"/>
          <p14:tracePt t="59781" x="850900" y="4019550"/>
          <p14:tracePt t="59797" x="825500" y="4064000"/>
          <p14:tracePt t="59814" x="819150" y="4086225"/>
          <p14:tracePt t="59831" x="819150" y="4114800"/>
          <p14:tracePt t="59848" x="819150" y="4130675"/>
          <p14:tracePt t="59864" x="819150" y="4140200"/>
          <p14:tracePt t="59881" x="822325" y="4149725"/>
          <p14:tracePt t="59897" x="844550" y="4178300"/>
          <p14:tracePt t="59914" x="866775" y="4200525"/>
          <p14:tracePt t="59931" x="914400" y="4235450"/>
          <p14:tracePt t="59948" x="1019175" y="4279900"/>
          <p14:tracePt t="59965" x="1108075" y="4321175"/>
          <p14:tracePt t="59982" x="1174750" y="4343400"/>
          <p14:tracePt t="59998" x="1276350" y="4365625"/>
          <p14:tracePt t="60015" x="1352550" y="4387850"/>
          <p14:tracePt t="60031" x="1416050" y="4400550"/>
          <p14:tracePt t="60047" x="1501775" y="4406900"/>
          <p14:tracePt t="60064" x="1552575" y="4406900"/>
          <p14:tracePt t="60081" x="1612900" y="4406900"/>
          <p14:tracePt t="60097" x="1739900" y="4406900"/>
          <p14:tracePt t="60114" x="1812925" y="4406900"/>
          <p14:tracePt t="60132" x="1866900" y="4403725"/>
          <p14:tracePt t="60149" x="1930400" y="4384675"/>
          <p14:tracePt t="60165" x="1962150" y="4365625"/>
          <p14:tracePt t="60181" x="1984375" y="4356100"/>
          <p14:tracePt t="60197" x="2016125" y="4340225"/>
          <p14:tracePt t="60214" x="2041525" y="4333875"/>
          <p14:tracePt t="60231" x="2070100" y="4314825"/>
          <p14:tracePt t="60248" x="2085975" y="4305300"/>
          <p14:tracePt t="60264" x="2095500" y="4305300"/>
          <p14:tracePt t="60282" x="2105025" y="4298950"/>
          <p14:tracePt t="60298" x="2114550" y="4286250"/>
          <p14:tracePt t="60314" x="2130425" y="4273550"/>
          <p14:tracePt t="60331" x="2130425" y="4254500"/>
          <p14:tracePt t="60348" x="2130425" y="4232275"/>
          <p14:tracePt t="60364" x="2130425" y="4222750"/>
          <p14:tracePt t="60381" x="2130425" y="4206875"/>
          <p14:tracePt t="60398" x="2130425" y="4194175"/>
          <p14:tracePt t="60415" x="2117725" y="4181475"/>
          <p14:tracePt t="60431" x="2108200" y="4171950"/>
          <p14:tracePt t="60447" x="2092325" y="4152900"/>
          <p14:tracePt t="60464" x="2082800" y="4143375"/>
          <p14:tracePt t="60481" x="2073275" y="4133850"/>
          <p14:tracePt t="60498" x="2054225" y="4111625"/>
          <p14:tracePt t="60515" x="2028825" y="4098925"/>
          <p14:tracePt t="60533" x="1987550" y="4083050"/>
          <p14:tracePt t="60548" x="1933575" y="4070350"/>
          <p14:tracePt t="60565" x="1866900" y="4048125"/>
          <p14:tracePt t="60581" x="1816100" y="4032250"/>
          <p14:tracePt t="60597" x="1727200" y="4032250"/>
          <p14:tracePt t="60614" x="1692275" y="4029075"/>
          <p14:tracePt t="60632" x="1622425" y="4029075"/>
          <p14:tracePt t="60648" x="1568450" y="4019550"/>
          <p14:tracePt t="60665" x="1524000" y="4013200"/>
          <p14:tracePt t="60682" x="1463675" y="4006850"/>
          <p14:tracePt t="60698" x="1419225" y="4006850"/>
          <p14:tracePt t="60715" x="1397000" y="4006850"/>
          <p14:tracePt t="60732" x="1355725" y="4006850"/>
          <p14:tracePt t="60747" x="1333500" y="4010025"/>
          <p14:tracePt t="60764" x="1304925" y="4016375"/>
          <p14:tracePt t="60781" x="1279525" y="4029075"/>
          <p14:tracePt t="60797" x="1244600" y="4051300"/>
          <p14:tracePt t="60815" x="1235075" y="4060825"/>
          <p14:tracePt t="60832" x="1219200" y="4076700"/>
          <p14:tracePt t="60848" x="1209675" y="4092575"/>
          <p14:tracePt t="60864" x="1209675" y="4121150"/>
          <p14:tracePt t="60881" x="1209675" y="4162425"/>
          <p14:tracePt t="60898" x="1219200" y="4184650"/>
          <p14:tracePt t="60914" x="1228725" y="4210050"/>
          <p14:tracePt t="60932" x="1235075" y="4229100"/>
          <p14:tracePt t="60948" x="1235075" y="4238625"/>
          <p14:tracePt t="60965" x="1235075" y="4248150"/>
          <p14:tracePt t="60982" x="1235075" y="4254500"/>
          <p14:tracePt t="61047" x="1228725" y="4254500"/>
          <p14:tracePt t="61061" x="1222375" y="4254500"/>
          <p14:tracePt t="61076" x="1219200" y="4251325"/>
          <p14:tracePt t="61098" x="1219200" y="4248150"/>
          <p14:tracePt t="61118" x="1219200" y="4241800"/>
          <p14:tracePt t="61154" x="1225550" y="4241800"/>
          <p14:tracePt t="61161" x="1235075" y="4238625"/>
          <p14:tracePt t="61167" x="1254125" y="4238625"/>
          <p14:tracePt t="61181" x="1304925" y="4238625"/>
          <p14:tracePt t="61197" x="1397000" y="4238625"/>
          <p14:tracePt t="61214" x="1489075" y="4241800"/>
          <p14:tracePt t="61232" x="1587500" y="4248150"/>
          <p14:tracePt t="61248" x="1638300" y="4254500"/>
          <p14:tracePt t="61265" x="1682750" y="4260850"/>
          <p14:tracePt t="61269" x="1708150" y="4260850"/>
          <p14:tracePt t="61282" x="1762125" y="4270375"/>
          <p14:tracePt t="61298" x="1797050" y="4270375"/>
          <p14:tracePt t="61314" x="1822450" y="4279900"/>
          <p14:tracePt t="61331" x="1838325" y="4279900"/>
          <p14:tracePt t="61367" x="1835150" y="4279900"/>
          <p14:tracePt t="61381" x="1825625" y="4279900"/>
          <p14:tracePt t="61398" x="1800225" y="4267200"/>
          <p14:tracePt t="61415" x="1771650" y="4254500"/>
          <p14:tracePt t="61432" x="1695450" y="4206875"/>
          <p14:tracePt t="61448" x="1628775" y="4184650"/>
          <p14:tracePt t="61464" x="1574800" y="4162425"/>
          <p14:tracePt t="61481" x="1482725" y="4133850"/>
          <p14:tracePt t="61497" x="1425575" y="4121150"/>
          <p14:tracePt t="61517" x="1362075" y="4102100"/>
          <p14:tracePt t="61531" x="1330325" y="4089400"/>
          <p14:tracePt t="61547" x="1308100" y="4083050"/>
          <p14:tracePt t="61564" x="1292225" y="4083050"/>
          <p14:tracePt t="61581" x="1273175" y="4083050"/>
          <p14:tracePt t="61598" x="1263650" y="4083050"/>
          <p14:tracePt t="61639" x="1270000" y="4083050"/>
          <p14:tracePt t="61648" x="1285875" y="4083050"/>
          <p14:tracePt t="61665" x="1323975" y="4092575"/>
          <p14:tracePt t="61682" x="1435100" y="4114800"/>
          <p14:tracePt t="61698" x="1508125" y="4130675"/>
          <p14:tracePt t="61715" x="1574800" y="4152900"/>
          <p14:tracePt t="61731" x="1622425" y="4171950"/>
          <p14:tracePt t="61747" x="1638300" y="4181475"/>
          <p14:tracePt t="61764" x="1647825" y="4181475"/>
          <p14:tracePt t="61781" x="1654175" y="4181475"/>
          <p14:tracePt t="61802" x="1651000" y="4181475"/>
          <p14:tracePt t="61814" x="1647825" y="4181475"/>
          <p14:tracePt t="61832" x="1619250" y="4168775"/>
          <p14:tracePt t="61848" x="1571625" y="4133850"/>
          <p14:tracePt t="61865" x="1504950" y="4105275"/>
          <p14:tracePt t="61881" x="1438275" y="4064000"/>
          <p14:tracePt t="61897" x="1406525" y="4051300"/>
          <p14:tracePt t="61914" x="1390650" y="4048125"/>
          <p14:tracePt t="61931" x="1377950" y="4048125"/>
          <p14:tracePt t="61948" x="1365250" y="4048125"/>
          <p14:tracePt t="61982" x="1390650" y="4048125"/>
          <p14:tracePt t="61998" x="1431925" y="4048125"/>
          <p14:tracePt t="62015" x="1476375" y="4048125"/>
          <p14:tracePt t="62031" x="1539875" y="4057650"/>
          <p14:tracePt t="62047" x="1568450" y="4057650"/>
          <p14:tracePt t="62064" x="1584325" y="4057650"/>
          <p14:tracePt t="62081" x="1600200" y="4057650"/>
          <p14:tracePt t="62117" x="1600200" y="4054475"/>
          <p14:tracePt t="62131" x="1593850" y="4044950"/>
          <p14:tracePt t="62148" x="1584325" y="4035425"/>
          <p14:tracePt t="62164" x="1574800" y="4019550"/>
          <p14:tracePt t="62181" x="1552575" y="4003675"/>
          <p14:tracePt t="62197" x="1543050" y="3994150"/>
          <p14:tracePt t="62214" x="1533525" y="3994150"/>
          <p14:tracePt t="62231" x="1524000" y="3990975"/>
          <p14:tracePt t="62248" x="1527175" y="3981450"/>
          <p14:tracePt t="66710" x="1549400" y="3981450"/>
          <p14:tracePt t="66717" x="1593850" y="3971925"/>
          <p14:tracePt t="66731" x="1689100" y="3946525"/>
          <p14:tracePt t="66747" x="1863725" y="3911600"/>
          <p14:tracePt t="66763" x="2006600" y="3867150"/>
          <p14:tracePt t="66781" x="2146300" y="3810000"/>
          <p14:tracePt t="66813" x="2241550" y="3778250"/>
          <p14:tracePt t="66847" x="2320925" y="3740150"/>
          <p14:tracePt t="66864" x="2330450" y="3740150"/>
          <p14:tracePt t="66881" x="2346325" y="3740150"/>
          <p14:tracePt t="66897" x="2349500" y="3740150"/>
          <p14:tracePt t="66931" x="2349500" y="3730625"/>
          <p14:tracePt t="66947" x="2349500" y="3721100"/>
          <p14:tracePt t="66963" x="2339975" y="3714750"/>
          <p14:tracePt t="66981" x="2305050" y="3705225"/>
          <p14:tracePt t="66997" x="2282825" y="3705225"/>
          <p14:tracePt t="67013" x="2260600" y="3705225"/>
          <p14:tracePt t="67031" x="2238375" y="3705225"/>
          <p14:tracePt t="67047" x="2228850" y="3705225"/>
          <p14:tracePt t="67063" x="2216150" y="3705225"/>
          <p14:tracePt t="67080" x="2168525" y="3705225"/>
          <p14:tracePt t="67096" x="2114550" y="3705225"/>
          <p14:tracePt t="67114" x="2054225" y="3705225"/>
          <p14:tracePt t="67131" x="1990725" y="3714750"/>
          <p14:tracePt t="67147" x="1968500" y="3727450"/>
          <p14:tracePt t="67164" x="1936750" y="3736975"/>
          <p14:tracePt t="67181" x="1917700" y="3743325"/>
          <p14:tracePt t="67197" x="1901825" y="3749675"/>
          <p14:tracePt t="67214" x="1885950" y="3749675"/>
          <p14:tracePt t="67230" x="1870075" y="3749675"/>
          <p14:tracePt t="67247" x="1860550" y="3749675"/>
          <p14:tracePt t="67264" x="1851025" y="3749675"/>
          <p14:tracePt t="67666" x="1990725" y="3724275"/>
          <p14:tracePt t="67673" x="2149475" y="3692525"/>
          <p14:tracePt t="67682" x="2308225" y="3657600"/>
          <p14:tracePt t="67698" x="2587625" y="3581400"/>
          <p14:tracePt t="67714" x="2787650" y="3505200"/>
          <p14:tracePt t="67735" x="3038475" y="3394075"/>
          <p14:tracePt t="67755" x="3321050" y="3279775"/>
          <p14:tracePt t="67781" x="3679825" y="3073400"/>
          <p14:tracePt t="67815" x="3924300" y="2876550"/>
          <p14:tracePt t="67832" x="4000500" y="2759075"/>
          <p14:tracePt t="67848" x="4051300" y="2660650"/>
          <p14:tracePt t="67864" x="4067175" y="2584450"/>
          <p14:tracePt t="67880" x="4079875" y="2511425"/>
          <p14:tracePt t="67896" x="4098925" y="2463800"/>
          <p14:tracePt t="67913" x="4098925" y="2435225"/>
          <p14:tracePt t="67930" x="4105275" y="2403475"/>
          <p14:tracePt t="67946" x="4105275" y="2371725"/>
          <p14:tracePt t="67964" x="4105275" y="2349500"/>
          <p14:tracePt t="67980" x="4105275" y="2311400"/>
          <p14:tracePt t="67997" x="4105275" y="2282825"/>
          <p14:tracePt t="68014" x="4105275" y="2251075"/>
          <p14:tracePt t="68031" x="4105275" y="2219325"/>
          <p14:tracePt t="68047" x="4105275" y="2203450"/>
          <p14:tracePt t="68063" x="4105275" y="2187575"/>
          <p14:tracePt t="68080" x="4089400" y="2165350"/>
          <p14:tracePt t="68096" x="4076700" y="2143125"/>
          <p14:tracePt t="68115" x="4048125" y="2120900"/>
          <p14:tracePt t="68130" x="4019550" y="2108200"/>
          <p14:tracePt t="68147" x="3971925" y="2082800"/>
          <p14:tracePt t="68164" x="3908425" y="2063750"/>
          <p14:tracePt t="68181" x="3854450" y="2041525"/>
          <p14:tracePt t="68197" x="3778250" y="2019300"/>
          <p14:tracePt t="68215" x="3644900" y="1997075"/>
          <p14:tracePt t="68230" x="3597275" y="1997075"/>
          <p14:tracePt t="68247" x="3489325" y="1997075"/>
          <p14:tracePt t="68265" x="3413125" y="1997075"/>
          <p14:tracePt t="68280" x="3375025" y="1997075"/>
          <p14:tracePt t="68297" x="3352800" y="1997075"/>
          <p14:tracePt t="68315" x="3311525" y="1984375"/>
          <p14:tracePt t="68331" x="3289300" y="1971675"/>
          <p14:tracePt t="68347" x="3251200" y="1952625"/>
          <p14:tracePt t="68364" x="3187700" y="1939925"/>
          <p14:tracePt t="68380" x="3155950" y="1933575"/>
          <p14:tracePt t="68397" x="3121025" y="1933575"/>
          <p14:tracePt t="68400" x="3101975" y="1933575"/>
          <p14:tracePt t="68414" x="3063875" y="1933575"/>
          <p14:tracePt t="68430" x="3022600" y="1933575"/>
          <p14:tracePt t="68447" x="2978150" y="1936750"/>
          <p14:tracePt t="68464" x="2876550" y="1958975"/>
          <p14:tracePt t="68480" x="2828925" y="1981200"/>
          <p14:tracePt t="68497" x="2784475" y="1993900"/>
          <p14:tracePt t="68514" x="2733675" y="2009775"/>
          <p14:tracePt t="68530" x="2717800" y="2022475"/>
          <p14:tracePt t="68547" x="2705100" y="2044700"/>
          <p14:tracePt t="68565" x="2682875" y="2066925"/>
          <p14:tracePt t="68581" x="2673350" y="2095500"/>
          <p14:tracePt t="68597" x="2660650" y="2120900"/>
          <p14:tracePt t="68613" x="2635250" y="2162175"/>
          <p14:tracePt t="68630" x="2625725" y="2187575"/>
          <p14:tracePt t="68647" x="2619375" y="2216150"/>
          <p14:tracePt t="68664" x="2619375" y="2247900"/>
          <p14:tracePt t="68680" x="2619375" y="2279650"/>
          <p14:tracePt t="68697" x="2619375" y="2295525"/>
          <p14:tracePt t="68714" x="2619375" y="2320925"/>
          <p14:tracePt t="68731" x="2619375" y="2330450"/>
          <p14:tracePt t="68747" x="2619375" y="2339975"/>
          <p14:tracePt t="68764" x="2619375" y="2359025"/>
          <p14:tracePt t="68780" x="2619375" y="2374900"/>
          <p14:tracePt t="68796" x="2622550" y="2397125"/>
          <p14:tracePt t="68814" x="2644775" y="2438400"/>
          <p14:tracePt t="68830" x="2657475" y="2463800"/>
          <p14:tracePt t="68847" x="2670175" y="2486025"/>
          <p14:tracePt t="68863" x="2686050" y="2514600"/>
          <p14:tracePt t="68880" x="2701925" y="2530475"/>
          <p14:tracePt t="68896" x="2714625" y="2562225"/>
          <p14:tracePt t="68913" x="2733675" y="2603500"/>
          <p14:tracePt t="68929" x="2765425" y="2628900"/>
          <p14:tracePt t="68947" x="2787650" y="2654300"/>
          <p14:tracePt t="68964" x="2832100" y="2698750"/>
          <p14:tracePt t="68980" x="2851150" y="2708275"/>
          <p14:tracePt t="68997" x="2860675" y="2730500"/>
          <p14:tracePt t="69014" x="2882900" y="2752725"/>
          <p14:tracePt t="69030" x="2895600" y="2781300"/>
          <p14:tracePt t="69047" x="2905125" y="2797175"/>
          <p14:tracePt t="69064" x="2921000" y="2838450"/>
          <p14:tracePt t="69080" x="2940050" y="2863850"/>
          <p14:tracePt t="69097" x="2959100" y="2889250"/>
          <p14:tracePt t="69113" x="2981325" y="2917825"/>
          <p14:tracePt t="69130" x="2997200" y="2927350"/>
          <p14:tracePt t="69147" x="3006725" y="2936875"/>
          <p14:tracePt t="69163" x="3022600" y="2955925"/>
          <p14:tracePt t="69180" x="3051175" y="2974975"/>
          <p14:tracePt t="69197" x="3098800" y="3003550"/>
          <p14:tracePt t="69214" x="3187700" y="3054350"/>
          <p14:tracePt t="69230" x="3241675" y="3067050"/>
          <p14:tracePt t="69247" x="3286125" y="3079750"/>
          <p14:tracePt t="69263" x="3327400" y="3105150"/>
          <p14:tracePt t="69280" x="3359150" y="3114675"/>
          <p14:tracePt t="69297" x="3403600" y="3127375"/>
          <p14:tracePt t="69314" x="3517900" y="3159125"/>
          <p14:tracePt t="69330" x="3660775" y="3194050"/>
          <p14:tracePt t="69347" x="3800475" y="3222625"/>
          <p14:tracePt t="69364" x="3933825" y="3238500"/>
          <p14:tracePt t="69380" x="3984625" y="3238500"/>
          <p14:tracePt t="69397" x="4006850" y="3238500"/>
          <p14:tracePt t="69414" x="4041775" y="3228975"/>
          <p14:tracePt t="69430" x="4051300" y="3222625"/>
          <p14:tracePt t="69446" x="4079875" y="3219450"/>
          <p14:tracePt t="69463" x="4114800" y="3219450"/>
          <p14:tracePt t="69480" x="4143375" y="3219450"/>
          <p14:tracePt t="69497" x="4152900" y="3219450"/>
          <p14:tracePt t="69514" x="4168775" y="3219450"/>
          <p14:tracePt t="69771" x="4146550" y="3225800"/>
          <p14:tracePt t="69777" x="4117975" y="3248025"/>
          <p14:tracePt t="69784" x="4076700" y="3273425"/>
          <p14:tracePt t="69797" x="4048125" y="3286125"/>
          <p14:tracePt t="69813" x="3971925" y="3336925"/>
          <p14:tracePt t="69830" x="3924300" y="3362325"/>
          <p14:tracePt t="69846" x="3898900" y="3403600"/>
          <p14:tracePt t="69863" x="3851275" y="3470275"/>
          <p14:tracePt t="69879" x="3816350" y="3527425"/>
          <p14:tracePt t="69896" x="3768725" y="3568700"/>
          <p14:tracePt t="69913" x="3692525" y="3657600"/>
          <p14:tracePt t="69929" x="3629025" y="3721100"/>
          <p14:tracePt t="69947" x="3549650" y="3832225"/>
          <p14:tracePt t="69963" x="3524250" y="3870325"/>
          <p14:tracePt t="69980" x="3511550" y="3902075"/>
          <p14:tracePt t="69998" x="3489325" y="3943350"/>
          <p14:tracePt t="70014" x="3489325" y="3952875"/>
          <p14:tracePt t="70031" x="3489325" y="3965575"/>
          <p14:tracePt t="70048" x="3495675" y="3978275"/>
          <p14:tracePt t="70064" x="3511550" y="3994150"/>
          <p14:tracePt t="70080" x="3533775" y="4006850"/>
          <p14:tracePt t="70098" x="3575050" y="4013200"/>
          <p14:tracePt t="70113" x="3590925" y="4013200"/>
          <p14:tracePt t="70130" x="3606800" y="4010025"/>
          <p14:tracePt t="70148" x="3629025" y="3990975"/>
          <p14:tracePt t="70164" x="3638550" y="3975100"/>
          <p14:tracePt t="70181" x="3648075" y="3965575"/>
          <p14:tracePt t="70198" x="3651250" y="3949700"/>
          <p14:tracePt t="70214" x="3651250" y="3933825"/>
          <p14:tracePt t="70230" x="3651250" y="3930650"/>
          <p14:tracePt t="70247" x="3651250" y="3924300"/>
          <p14:tracePt t="70263" x="3651250" y="3921125"/>
          <p14:tracePt t="70280" x="3641725" y="3914775"/>
          <p14:tracePt t="70298" x="3625850" y="3902075"/>
          <p14:tracePt t="70314" x="3609975" y="3886200"/>
          <p14:tracePt t="70330" x="3584575" y="3873500"/>
          <p14:tracePt t="70347" x="3543300" y="3854450"/>
          <p14:tracePt t="70364" x="3517900" y="3829050"/>
          <p14:tracePt t="70380" x="3489325" y="3803650"/>
          <p14:tracePt t="70397" x="3451225" y="3762375"/>
          <p14:tracePt t="70413" x="3419475" y="3736975"/>
          <p14:tracePt t="70430" x="3394075" y="3717925"/>
          <p14:tracePt t="70433" x="3384550" y="3705225"/>
          <p14:tracePt t="70447" x="3352800" y="3692525"/>
          <p14:tracePt t="70463" x="3336925" y="3683000"/>
          <p14:tracePt t="70480" x="3327400" y="3679825"/>
          <p14:tracePt t="70497" x="3289300" y="3673475"/>
          <p14:tracePt t="70514" x="3267075" y="3673475"/>
          <p14:tracePt t="70530" x="3235325" y="3673475"/>
          <p14:tracePt t="70547" x="3203575" y="3673475"/>
          <p14:tracePt t="70563" x="3175000" y="3673475"/>
          <p14:tracePt t="70580" x="3152775" y="3673475"/>
          <p14:tracePt t="70597" x="3117850" y="3673475"/>
          <p14:tracePt t="70614" x="3108325" y="3673475"/>
          <p14:tracePt t="70630" x="3098800" y="3683000"/>
          <p14:tracePt t="70648" x="3079750" y="3689350"/>
          <p14:tracePt t="70663" x="3070225" y="3692525"/>
          <p14:tracePt t="70680" x="3057525" y="3708400"/>
          <p14:tracePt t="70697" x="3044825" y="3724275"/>
          <p14:tracePt t="70714" x="3028950" y="3730625"/>
          <p14:tracePt t="70730" x="3019425" y="3740150"/>
          <p14:tracePt t="70747" x="3003550" y="3749675"/>
          <p14:tracePt t="70763" x="2994025" y="3765550"/>
          <p14:tracePt t="70780" x="2984500" y="3775075"/>
          <p14:tracePt t="70796" x="2984500" y="3787775"/>
          <p14:tracePt t="70813" x="2984500" y="3797300"/>
          <p14:tracePt t="70830" x="2984500" y="3813175"/>
          <p14:tracePt t="70846" x="2984500" y="3829050"/>
          <p14:tracePt t="70863" x="2984500" y="3838575"/>
          <p14:tracePt t="70881" x="2984500" y="3848100"/>
          <p14:tracePt t="70897" x="2990850" y="3870325"/>
          <p14:tracePt t="70914" x="3000375" y="3879850"/>
          <p14:tracePt t="70930" x="3009900" y="3889375"/>
          <p14:tracePt t="70932" x="3016250" y="3892550"/>
          <p14:tracePt t="70947" x="3025775" y="3908425"/>
          <p14:tracePt t="70963" x="3025775" y="3917950"/>
          <p14:tracePt t="70980" x="3025775" y="3927475"/>
          <p14:tracePt t="70996" x="3032125" y="3943350"/>
          <p14:tracePt t="71013" x="3032125" y="3959225"/>
          <p14:tracePt t="71030" x="3041650" y="3968750"/>
          <p14:tracePt t="71047" x="3048000" y="3984625"/>
          <p14:tracePt t="71064" x="3051175" y="3994150"/>
          <p14:tracePt t="71080" x="3057525" y="4010025"/>
          <p14:tracePt t="71097" x="3063875" y="4022725"/>
          <p14:tracePt t="71113" x="3067050" y="4032250"/>
          <p14:tracePt t="71130" x="3076575" y="4041775"/>
          <p14:tracePt t="71147" x="3098800" y="4070350"/>
          <p14:tracePt t="71163" x="3108325" y="4092575"/>
          <p14:tracePt t="71180" x="3133725" y="4124325"/>
          <p14:tracePt t="71197" x="3184525" y="4149725"/>
          <p14:tracePt t="71213" x="3216275" y="4162425"/>
          <p14:tracePt t="71230" x="3238500" y="4171950"/>
          <p14:tracePt t="71247" x="3273425" y="4194175"/>
          <p14:tracePt t="71263" x="3295650" y="4194175"/>
          <p14:tracePt t="71280" x="3317875" y="4200525"/>
          <p14:tracePt t="71297" x="3381375" y="4219575"/>
          <p14:tracePt t="71314" x="3441700" y="4229100"/>
          <p14:tracePt t="71330" x="3502025" y="4235450"/>
          <p14:tracePt t="71346" x="3559175" y="4235450"/>
          <p14:tracePt t="71363" x="3581400" y="4235450"/>
          <p14:tracePt t="71380" x="3609975" y="4232275"/>
          <p14:tracePt t="71396" x="3651250" y="4213225"/>
          <p14:tracePt t="71414" x="3676650" y="4203700"/>
          <p14:tracePt t="71432" x="3717925" y="4178300"/>
          <p14:tracePt t="71447" x="3749675" y="4165600"/>
          <p14:tracePt t="71463" x="3794125" y="4152900"/>
          <p14:tracePt t="71480" x="3825875" y="4140200"/>
          <p14:tracePt t="71496" x="3867150" y="4121150"/>
          <p14:tracePt t="71513" x="3889375" y="4105275"/>
          <p14:tracePt t="71531" x="3917950" y="4089400"/>
          <p14:tracePt t="71547" x="3927475" y="4079875"/>
          <p14:tracePt t="71564" x="3943350" y="4073525"/>
          <p14:tracePt t="71582" x="3968750" y="4057650"/>
          <p14:tracePt t="71597" x="3978275" y="4054475"/>
          <p14:tracePt t="71613" x="3987800" y="4044950"/>
          <p14:tracePt t="71631" x="4010025" y="4029075"/>
          <p14:tracePt t="71646" x="4019550" y="4019550"/>
          <p14:tracePt t="71663" x="4032250" y="3997325"/>
          <p14:tracePt t="71681" x="4048125" y="3962400"/>
          <p14:tracePt t="71697" x="4067175" y="3937000"/>
          <p14:tracePt t="71713" x="4076700" y="3927475"/>
          <p14:tracePt t="71731" x="4079875" y="3911600"/>
          <p14:tracePt t="71747" x="4079875" y="3908425"/>
          <p14:tracePt t="71763" x="4079875" y="3898900"/>
          <p14:tracePt t="71780" x="4079875" y="3883025"/>
          <p14:tracePt t="71797" x="4079875" y="3873500"/>
          <p14:tracePt t="71813" x="4079875" y="3863975"/>
          <p14:tracePt t="71830" x="4079875" y="3841750"/>
          <p14:tracePt t="71847" x="4079875" y="3838575"/>
          <p14:tracePt t="71863" x="4079875" y="3832225"/>
          <p14:tracePt t="71881" x="4064000" y="3819525"/>
          <p14:tracePt t="71897" x="4048125" y="3810000"/>
          <p14:tracePt t="71914" x="4025900" y="3790950"/>
          <p14:tracePt t="71931" x="3978275" y="3771900"/>
          <p14:tracePt t="71947" x="3952875" y="3762375"/>
          <p14:tracePt t="71963" x="3924300" y="3749675"/>
          <p14:tracePt t="71980" x="3886200" y="3724275"/>
          <p14:tracePt t="71996" x="3841750" y="3717925"/>
          <p14:tracePt t="72013" x="3797300" y="3717925"/>
          <p14:tracePt t="72030" x="3736975" y="3711575"/>
          <p14:tracePt t="72046" x="3676650" y="3711575"/>
          <p14:tracePt t="72063" x="3622675" y="3705225"/>
          <p14:tracePt t="72080" x="3546475" y="3705225"/>
          <p14:tracePt t="72096" x="3517900" y="3705225"/>
          <p14:tracePt t="72113" x="3486150" y="3705225"/>
          <p14:tracePt t="72131" x="3448050" y="3705225"/>
          <p14:tracePt t="72147" x="3403600" y="3705225"/>
          <p14:tracePt t="72163" x="3349625" y="3692525"/>
          <p14:tracePt t="72180" x="3286125" y="3686175"/>
          <p14:tracePt t="72196" x="3263900" y="3673475"/>
          <p14:tracePt t="72213" x="3232150" y="3673475"/>
          <p14:tracePt t="72230" x="3219450" y="3673475"/>
          <p14:tracePt t="72247" x="3209925" y="3673475"/>
          <p14:tracePt t="72263" x="3200400" y="3673475"/>
          <p14:tracePt t="72281" x="3178175" y="3673475"/>
          <p14:tracePt t="72297" x="3168650" y="3673475"/>
          <p14:tracePt t="72314" x="3159125" y="3673475"/>
          <p14:tracePt t="72330" x="3146425" y="3673475"/>
          <p14:tracePt t="72346" x="3130550" y="3673475"/>
          <p14:tracePt t="72363" x="3124200" y="3673475"/>
          <p14:tracePt t="72380" x="3121025" y="3673475"/>
          <p14:tracePt t="72396" x="3114675" y="3673475"/>
          <p14:tracePt t="72413" x="3111500" y="3673475"/>
          <p14:tracePt t="72431" x="3095625" y="3686175"/>
          <p14:tracePt t="72447" x="3086100" y="3695700"/>
          <p14:tracePt t="72463" x="3073400" y="3695700"/>
          <p14:tracePt t="72465" x="3073400" y="3702050"/>
          <p14:tracePt t="72479" x="3073400" y="3705225"/>
          <p14:tracePt t="72498" x="3073400" y="3717925"/>
          <p14:tracePt t="72513" x="3073400" y="3721100"/>
          <p14:tracePt t="72530" x="3070225" y="3730625"/>
          <p14:tracePt t="72547" x="3063875" y="3736975"/>
          <p14:tracePt t="72564" x="3054350" y="3746500"/>
          <p14:tracePt t="72580" x="3035300" y="3762375"/>
          <p14:tracePt t="72596" x="3025775" y="3771900"/>
          <p14:tracePt t="72613" x="3016250" y="3787775"/>
          <p14:tracePt t="72629" x="3000375" y="3797300"/>
          <p14:tracePt t="72646" x="2984500" y="3800475"/>
          <p14:tracePt t="72663" x="2974975" y="3806825"/>
          <p14:tracePt t="72680" x="2959100" y="3816350"/>
          <p14:tracePt t="72697" x="2955925" y="3816350"/>
          <p14:tracePt t="72714" x="2949575" y="3819525"/>
          <p14:tracePt t="72730" x="2946400" y="3832225"/>
          <p14:tracePt t="72746" x="2946400" y="3841750"/>
          <p14:tracePt t="72763" x="2946400" y="3851275"/>
          <p14:tracePt t="72780" x="2946400" y="3860800"/>
          <p14:tracePt t="72797" x="2946400" y="3863975"/>
          <p14:tracePt t="72814" x="2946400" y="3870325"/>
          <p14:tracePt t="72831" x="2946400" y="3879850"/>
          <p14:tracePt t="72847" x="2946400" y="3886200"/>
          <p14:tracePt t="72863" x="2946400" y="3895725"/>
          <p14:tracePt t="72879" x="2946400" y="3905250"/>
          <p14:tracePt t="72896" x="2946400" y="3914775"/>
          <p14:tracePt t="72913" x="2946400" y="3921125"/>
          <p14:tracePt t="72930" x="2946400" y="3933825"/>
          <p14:tracePt t="72963" x="2946400" y="3943350"/>
          <p14:tracePt t="72994" x="2946400" y="3949700"/>
          <p14:tracePt t="73008" x="2946400" y="3952875"/>
          <p14:tracePt t="73045" x="2946400" y="3959225"/>
          <p14:tracePt t="73059" x="2946400" y="3965575"/>
          <p14:tracePt t="73080" x="2946400" y="3968750"/>
          <p14:tracePt t="73101" x="2946400" y="3978275"/>
          <p14:tracePt t="73123" x="2946400" y="3984625"/>
          <p14:tracePt t="73136" x="2946400" y="3987800"/>
          <p14:tracePt t="73151" x="2946400" y="3994150"/>
          <p14:tracePt t="73163" x="2952750" y="3997325"/>
          <p14:tracePt t="73179" x="2968625" y="4013200"/>
          <p14:tracePt t="73196" x="2984500" y="4029075"/>
          <p14:tracePt t="73213" x="3006725" y="4041775"/>
          <p14:tracePt t="73230" x="3025775" y="4044950"/>
          <p14:tracePt t="73247" x="3038475" y="4051300"/>
          <p14:tracePt t="73264" x="3057525" y="4051300"/>
          <p14:tracePt t="73280" x="3067050" y="4060825"/>
          <p14:tracePt t="73296" x="3076575" y="4064000"/>
          <p14:tracePt t="73314" x="3124200" y="4089400"/>
          <p14:tracePt t="73329" x="3178175" y="4102100"/>
          <p14:tracePt t="73346" x="3232150" y="4117975"/>
          <p14:tracePt t="73364" x="3282950" y="4133850"/>
          <p14:tracePt t="73380" x="3308350" y="4152900"/>
          <p14:tracePt t="73397" x="3317875" y="4152900"/>
          <p14:tracePt t="73414" x="3330575" y="4162425"/>
          <p14:tracePt t="73430" x="3343275" y="4171950"/>
          <p14:tracePt t="73446" x="3355975" y="4181475"/>
          <p14:tracePt t="73464" x="3384550" y="4203700"/>
          <p14:tracePt t="73479" x="3416300" y="4210050"/>
          <p14:tracePt t="73496" x="3451225" y="4210050"/>
          <p14:tracePt t="73514" x="3498850" y="4210050"/>
          <p14:tracePt t="73530" x="3536950" y="4210050"/>
          <p14:tracePt t="73547" x="3559175" y="4210050"/>
          <p14:tracePt t="73564" x="3597275" y="4210050"/>
          <p14:tracePt t="73580" x="3613150" y="4210050"/>
          <p14:tracePt t="73596" x="3641725" y="4210050"/>
          <p14:tracePt t="73613" x="3670300" y="4206875"/>
          <p14:tracePt t="73630" x="3686175" y="4191000"/>
          <p14:tracePt t="73647" x="3705225" y="4184650"/>
          <p14:tracePt t="73664" x="3717925" y="4171950"/>
          <p14:tracePt t="73680" x="3727450" y="4162425"/>
          <p14:tracePt t="73697" x="3733800" y="4162425"/>
          <p14:tracePt t="73713" x="3736975" y="4162425"/>
          <p14:tracePt t="73746" x="3736975" y="4156075"/>
          <p14:tracePt t="73780" x="3736975" y="4146550"/>
          <p14:tracePt t="73786" x="3736975" y="4140200"/>
          <p14:tracePt t="73796" x="3736975" y="4137025"/>
          <p14:tracePt t="73814" x="3736975" y="4130675"/>
          <p14:tracePt t="73885" x="3736975" y="4127500"/>
          <p14:tracePt t="73893" x="3736975" y="4121150"/>
          <p14:tracePt t="73899" x="3736975" y="4117975"/>
          <p14:tracePt t="73913" x="3736975" y="4108450"/>
          <p14:tracePt t="73929" x="3724275" y="4079875"/>
          <p14:tracePt t="73946" x="3711575" y="4048125"/>
          <p14:tracePt t="73963" x="3660775" y="3930650"/>
          <p14:tracePt t="73980" x="3625850" y="3800475"/>
          <p14:tracePt t="73996" x="3581400" y="3667125"/>
          <p14:tracePt t="74013" x="3498850" y="3441700"/>
          <p14:tracePt t="74030" x="3454400" y="3276600"/>
          <p14:tracePt t="74046" x="3406775" y="3133725"/>
          <p14:tracePt t="74064" x="3343275" y="2886075"/>
          <p14:tracePt t="74080" x="3298825" y="2752725"/>
          <p14:tracePt t="74096" x="3273425" y="2644775"/>
          <p14:tracePt t="74113" x="3248025" y="2435225"/>
          <p14:tracePt t="74129" x="3248025" y="2343150"/>
          <p14:tracePt t="74146" x="3248025" y="2282825"/>
          <p14:tracePt t="74163" x="3257550" y="2219325"/>
          <p14:tracePt t="74179" x="3270250" y="2181225"/>
          <p14:tracePt t="74197" x="3282950" y="2127250"/>
          <p14:tracePt t="74214" x="3311525" y="2054225"/>
          <p14:tracePt t="74230" x="3324225" y="2009775"/>
          <p14:tracePt t="74247" x="3333750" y="1984375"/>
          <p14:tracePt t="74263" x="3352800" y="1952625"/>
          <p14:tracePt t="74280" x="3368675" y="1939925"/>
          <p14:tracePt t="74296" x="3371850" y="1930400"/>
          <p14:tracePt t="74313" x="3371850" y="1927225"/>
          <p14:tracePt t="74391" x="3371850" y="1933575"/>
          <p14:tracePt t="74398" x="3371850" y="1936750"/>
          <p14:tracePt t="74413" x="3355975" y="1949450"/>
          <p14:tracePt t="74429" x="3343275" y="1978025"/>
          <p14:tracePt t="74446" x="3330575" y="2000250"/>
          <p14:tracePt t="74463" x="3314700" y="2044700"/>
          <p14:tracePt t="74480" x="3295650" y="2066925"/>
          <p14:tracePt t="74497" x="3282950" y="2098675"/>
          <p14:tracePt t="74501" x="3276600" y="2108200"/>
          <p14:tracePt t="74513" x="3267075" y="2133600"/>
          <p14:tracePt t="74529" x="3254375" y="2162175"/>
          <p14:tracePt t="74546" x="3241675" y="2187575"/>
          <p14:tracePt t="74563" x="3241675" y="2225675"/>
          <p14:tracePt t="74579" x="3241675" y="2247900"/>
          <p14:tracePt t="74596" x="3241675" y="2279650"/>
          <p14:tracePt t="74613" x="3241675" y="2305050"/>
          <p14:tracePt t="74630" x="3241675" y="2314575"/>
          <p14:tracePt t="74647" x="3241675" y="2330450"/>
          <p14:tracePt t="74663" x="3241675" y="2343150"/>
          <p14:tracePt t="74679" x="3241675" y="2352675"/>
          <p14:tracePt t="74696" x="3241675" y="2362200"/>
          <p14:tracePt t="74777" x="3241675" y="2368550"/>
          <p14:tracePt t="74892" x="3241675" y="2378075"/>
          <p14:tracePt t="75142" x="3241675" y="2371725"/>
          <p14:tracePt t="75469" x="3248025" y="2371725"/>
          <p14:tracePt t="75476" x="3248025" y="2368550"/>
          <p14:tracePt t="75484" x="3251200" y="2362200"/>
          <p14:tracePt t="75497" x="3257550" y="2352675"/>
          <p14:tracePt t="75513" x="3267075" y="2343150"/>
          <p14:tracePt t="75529" x="3276600" y="2327275"/>
          <p14:tracePt t="75563" x="3321050" y="2314575"/>
          <p14:tracePt t="75597" x="3349625" y="2311400"/>
          <p14:tracePt t="75613" x="3359150" y="2311400"/>
          <p14:tracePt t="78922" x="3308350" y="2305050"/>
          <p14:tracePt t="78929" x="3228975" y="2305050"/>
          <p14:tracePt t="78946" x="3076575" y="2286000"/>
          <p14:tracePt t="78962" x="2936875" y="2270125"/>
          <p14:tracePt t="78979" x="2749550" y="2244725"/>
          <p14:tracePt t="78995" x="2663825" y="2219325"/>
          <p14:tracePt t="79013" x="2565400" y="2212975"/>
          <p14:tracePt t="79045" x="2444750" y="2212975"/>
          <p14:tracePt t="79079" x="2308225" y="2212975"/>
          <p14:tracePt t="79095" x="2263775" y="2212975"/>
          <p14:tracePt t="79113" x="2203450" y="2212975"/>
          <p14:tracePt t="79129" x="2165350" y="2212975"/>
          <p14:tracePt t="79145" x="2120900" y="2212975"/>
          <p14:tracePt t="79162" x="2060575" y="2206625"/>
          <p14:tracePt t="79179" x="2016125" y="2206625"/>
          <p14:tracePt t="79196" x="1990725" y="2193925"/>
          <p14:tracePt t="79213" x="1952625" y="2193925"/>
          <p14:tracePt t="79229" x="1930400" y="2193925"/>
          <p14:tracePt t="79246" x="1898650" y="2181225"/>
          <p14:tracePt t="79263" x="1863725" y="2165350"/>
          <p14:tracePt t="79280" x="1831975" y="2152650"/>
          <p14:tracePt t="79296" x="1816100" y="2139950"/>
          <p14:tracePt t="79313" x="1790700" y="2136775"/>
          <p14:tracePt t="79329" x="1781175" y="2130425"/>
          <p14:tracePt t="79346" x="1771650" y="2127250"/>
          <p14:tracePt t="79363" x="1755775" y="2127250"/>
          <p14:tracePt t="79379" x="1755775" y="2120900"/>
          <p14:tracePt t="79413" x="1752600" y="2111375"/>
          <p14:tracePt t="79429" x="1739900" y="2111375"/>
          <p14:tracePt t="79513" x="1736725" y="2111375"/>
          <p14:tracePt t="79521" x="1730375" y="2111375"/>
          <p14:tracePt t="79542" x="1727200" y="2111375"/>
          <p14:tracePt t="82695" x="1720850" y="2130425"/>
          <p14:tracePt t="82702" x="1720850" y="2149475"/>
          <p14:tracePt t="82712" x="1720850" y="2184400"/>
          <p14:tracePt t="82730" x="1730375" y="2270125"/>
          <p14:tracePt t="82746" x="1746250" y="2333625"/>
          <p14:tracePt t="82762" x="1758950" y="2378075"/>
          <p14:tracePt t="82795" x="1787525" y="2460625"/>
          <p14:tracePt t="82830" x="1787525" y="2489200"/>
          <p14:tracePt t="82846" x="1793875" y="2498725"/>
          <p14:tracePt t="82863" x="1800225" y="2505075"/>
          <p14:tracePt t="82880" x="1803400" y="2505075"/>
          <p14:tracePt t="82896" x="1809750" y="2505075"/>
          <p14:tracePt t="82937" x="1809750" y="2501900"/>
          <p14:tracePt t="82945" x="1812925" y="2498725"/>
          <p14:tracePt t="82961" x="1819275" y="2482850"/>
          <p14:tracePt t="82979" x="1838325" y="2460625"/>
          <p14:tracePt t="82995" x="1851025" y="2438400"/>
          <p14:tracePt t="83012" x="1857375" y="2400300"/>
          <p14:tracePt t="83030" x="1857375" y="2359025"/>
          <p14:tracePt t="83046" x="1857375" y="2339975"/>
          <p14:tracePt t="83062" x="1857375" y="2308225"/>
          <p14:tracePt t="83079" x="1857375" y="2295525"/>
          <p14:tracePt t="83095" x="1857375" y="2286000"/>
          <p14:tracePt t="83112" x="1857375" y="2276475"/>
          <p14:tracePt t="83129" x="1857375" y="2254250"/>
          <p14:tracePt t="83145" x="1851025" y="2251075"/>
          <p14:tracePt t="83162" x="1835150" y="2238375"/>
          <p14:tracePt t="83180" x="1819275" y="2228850"/>
          <p14:tracePt t="83196" x="1809750" y="2228850"/>
          <p14:tracePt t="83212" x="1800225" y="2225675"/>
          <p14:tracePt t="83229" x="1784350" y="2225675"/>
          <p14:tracePt t="83280" x="1784350" y="2219325"/>
          <p14:tracePt t="83486" x="1784350" y="2216150"/>
          <p14:tracePt t="83493" x="1784350" y="2209800"/>
          <p14:tracePt t="83514" x="1784350" y="2206625"/>
          <p14:tracePt t="83536" x="1784350" y="2200275"/>
          <p14:tracePt t="83543" x="1781175" y="2200275"/>
          <p14:tracePt t="83551" x="1774825" y="2197100"/>
          <p14:tracePt t="83562" x="1771650" y="2190750"/>
          <p14:tracePt t="83578" x="1755775" y="2181225"/>
          <p14:tracePt t="83595" x="1746250" y="2171700"/>
          <p14:tracePt t="83612" x="1736725" y="2165350"/>
          <p14:tracePt t="83628" x="1720850" y="2149475"/>
          <p14:tracePt t="83645" x="1711325" y="2146300"/>
          <p14:tracePt t="83662" x="1695450" y="2139950"/>
          <p14:tracePt t="83679" x="1682750" y="2127250"/>
          <p14:tracePt t="83696" x="1666875" y="2117725"/>
          <p14:tracePt t="83713" x="1635125" y="2098675"/>
          <p14:tracePt t="83729" x="1619250" y="2082800"/>
          <p14:tracePt t="83745" x="1609725" y="2079625"/>
          <p14:tracePt t="83762" x="1600200" y="2079625"/>
          <p14:tracePt t="83778" x="1581150" y="2079625"/>
          <p14:tracePt t="83796" x="1574800" y="2073275"/>
          <p14:tracePt t="84150" x="1584325" y="2095500"/>
          <p14:tracePt t="84157" x="1590675" y="2111375"/>
          <p14:tracePt t="84164" x="1597025" y="2130425"/>
          <p14:tracePt t="84178" x="1616075" y="2171700"/>
          <p14:tracePt t="84195" x="1628775" y="2193925"/>
          <p14:tracePt t="84212" x="1628775" y="2216150"/>
          <p14:tracePt t="84245" x="1628775" y="2241550"/>
          <p14:tracePt t="84279" x="1628775" y="2270125"/>
          <p14:tracePt t="84296" x="1628775" y="2279650"/>
          <p14:tracePt t="84313" x="1628775" y="2295525"/>
          <p14:tracePt t="84329" x="1635125" y="2305050"/>
          <p14:tracePt t="84345" x="1635125" y="2320925"/>
          <p14:tracePt t="84361" x="1635125" y="2330450"/>
          <p14:tracePt t="84379" x="1635125" y="2333625"/>
          <p14:tracePt t="84396" x="1635125" y="2343150"/>
          <p14:tracePt t="84413" x="1635125" y="2352675"/>
          <p14:tracePt t="84429" x="1635125" y="2365375"/>
          <p14:tracePt t="84445" x="1638300" y="2368550"/>
          <p14:tracePt t="84462" x="1638300" y="2374900"/>
          <p14:tracePt t="84495" x="1638300" y="2378075"/>
          <p14:tracePt t="84513" x="1638300" y="2387600"/>
          <p14:tracePt t="84529" x="1638300" y="2393950"/>
          <p14:tracePt t="84546" x="1638300" y="2403475"/>
          <p14:tracePt t="84563" x="1638300" y="2422525"/>
          <p14:tracePt t="84579" x="1638300" y="2432050"/>
          <p14:tracePt t="84693" x="1644650" y="2432050"/>
          <p14:tracePt t="84714" x="1644650" y="2438400"/>
          <p14:tracePt t="89064" x="1654175" y="2428875"/>
          <p14:tracePt t="89072" x="1666875" y="2425700"/>
          <p14:tracePt t="89079" x="1676400" y="2419350"/>
          <p14:tracePt t="89094" x="1708150" y="2406650"/>
          <p14:tracePt t="89111" x="1717675" y="2397125"/>
          <p14:tracePt t="89128" x="1733550" y="2368550"/>
          <p14:tracePt t="89162" x="1762125" y="2330450"/>
          <p14:tracePt t="89195" x="1768475" y="2292350"/>
          <p14:tracePt t="89211" x="1768475" y="2266950"/>
          <p14:tracePt t="89214" x="1768475" y="2254250"/>
          <p14:tracePt t="89229" x="1768475" y="2238375"/>
          <p14:tracePt t="89245" x="1768475" y="2216150"/>
          <p14:tracePt t="89262" x="1774825" y="2193925"/>
          <p14:tracePt t="89278" x="1778000" y="2162175"/>
          <p14:tracePt t="89295" x="1784350" y="2152650"/>
          <p14:tracePt t="89311" x="1784350" y="2143125"/>
          <p14:tracePt t="89328" x="1784350" y="2127250"/>
          <p14:tracePt t="89345" x="1784350" y="2117725"/>
          <p14:tracePt t="89380" x="1787525" y="2117725"/>
          <p14:tracePt t="89395" x="1797050" y="2117725"/>
          <p14:tracePt t="89412" x="1812925" y="2117725"/>
          <p14:tracePt t="89428" x="1822450" y="2117725"/>
          <p14:tracePt t="89461" x="1828800" y="2117725"/>
          <p14:tracePt t="89478" x="1838325" y="2117725"/>
          <p14:tracePt t="89494" x="1844675" y="2124075"/>
          <p14:tracePt t="89512" x="1857375" y="2133600"/>
          <p14:tracePt t="89528" x="1873250" y="2139950"/>
          <p14:tracePt t="89545" x="1882775" y="2139950"/>
          <p14:tracePt t="89562" x="1889125" y="2139950"/>
          <p14:tracePt t="89579" x="1908175" y="2139950"/>
          <p14:tracePt t="89594" x="1914525" y="2139950"/>
          <p14:tracePt t="89612" x="1924050" y="2139950"/>
          <p14:tracePt t="89628" x="1936750" y="2127250"/>
          <p14:tracePt t="89644" x="1946275" y="2111375"/>
          <p14:tracePt t="89661" x="1965325" y="2082800"/>
          <p14:tracePt t="89679" x="1984375" y="2019300"/>
          <p14:tracePt t="89695" x="1984375" y="1974850"/>
          <p14:tracePt t="89712" x="1984375" y="1936750"/>
          <p14:tracePt t="89728" x="1974850" y="1901825"/>
          <p14:tracePt t="89744" x="1965325" y="1892300"/>
          <p14:tracePt t="89762" x="1952625" y="1885950"/>
          <p14:tracePt t="89778" x="1924050" y="1885950"/>
          <p14:tracePt t="89795" x="1879600" y="1885950"/>
          <p14:tracePt t="89811" x="1838325" y="1885950"/>
          <p14:tracePt t="89828" x="1771650" y="1905000"/>
          <p14:tracePt t="89845" x="1727200" y="1924050"/>
          <p14:tracePt t="89861" x="1679575" y="1955800"/>
          <p14:tracePt t="89878" x="1612900" y="1990725"/>
          <p14:tracePt t="89895" x="1574800" y="2016125"/>
          <p14:tracePt t="89913" x="1527175" y="2041525"/>
          <p14:tracePt t="89928" x="1501775" y="2051050"/>
          <p14:tracePt t="89945" x="1479550" y="2063750"/>
          <p14:tracePt t="89963" x="1457325" y="2085975"/>
          <p14:tracePt t="89978" x="1447800" y="2095500"/>
          <p14:tracePt t="89995" x="1438275" y="2105025"/>
          <p14:tracePt t="90011" x="1428750" y="2114550"/>
          <p14:tracePt t="90028" x="1406525" y="2143125"/>
          <p14:tracePt t="90044" x="1400175" y="2165350"/>
          <p14:tracePt t="90061" x="1400175" y="2193925"/>
          <p14:tracePt t="90078" x="1393825" y="2228850"/>
          <p14:tracePt t="90095" x="1393825" y="2257425"/>
          <p14:tracePt t="90112" x="1393825" y="2282825"/>
          <p14:tracePt t="90128" x="1393825" y="2305050"/>
          <p14:tracePt t="90145" x="1393825" y="2314575"/>
          <p14:tracePt t="90162" x="1393825" y="2333625"/>
          <p14:tracePt t="90178" x="1393825" y="2349500"/>
          <p14:tracePt t="90194" x="1393825" y="2365375"/>
          <p14:tracePt t="90211" x="1393825" y="2381250"/>
          <p14:tracePt t="90228" x="1393825" y="2413000"/>
          <p14:tracePt t="90245" x="1393825" y="2422525"/>
          <p14:tracePt t="90263" x="1393825" y="2444750"/>
          <p14:tracePt t="90279" x="1393825" y="2454275"/>
          <p14:tracePt t="90294" x="1393825" y="2463800"/>
          <p14:tracePt t="90312" x="1393825" y="2489200"/>
          <p14:tracePt t="90328" x="1393825" y="2498725"/>
          <p14:tracePt t="90345" x="1393825" y="2508250"/>
          <p14:tracePt t="90362" x="1393825" y="2524125"/>
          <p14:tracePt t="90378" x="1393825" y="2536825"/>
          <p14:tracePt t="90395" x="1393825" y="2549525"/>
          <p14:tracePt t="90412" x="1393825" y="2562225"/>
          <p14:tracePt t="90428" x="1393825" y="2571750"/>
          <p14:tracePt t="93174" x="1444625" y="2571750"/>
          <p14:tracePt t="93181" x="1527175" y="2581275"/>
          <p14:tracePt t="93195" x="1631950" y="2590800"/>
          <p14:tracePt t="93211" x="1724025" y="2590800"/>
          <p14:tracePt t="93228" x="1806575" y="2590800"/>
          <p14:tracePt t="93245" x="1968500" y="2590800"/>
          <p14:tracePt t="93261" x="2098675" y="2574925"/>
          <p14:tracePt t="93295" x="2479675" y="2540000"/>
          <p14:tracePt t="93328" x="2682875" y="2514600"/>
          <p14:tracePt t="93344" x="2794000" y="2492375"/>
          <p14:tracePt t="93361" x="2867025" y="2479675"/>
          <p14:tracePt t="93378" x="2940050" y="2470150"/>
          <p14:tracePt t="93394" x="3060700" y="2463800"/>
          <p14:tracePt t="93411" x="3152775" y="2463800"/>
          <p14:tracePt t="93427" x="3225800" y="2463800"/>
          <p14:tracePt t="93445" x="3311525" y="2463800"/>
          <p14:tracePt t="93462" x="3340100" y="2463800"/>
          <p14:tracePt t="93478" x="3368675" y="2463800"/>
          <p14:tracePt t="93495" x="3394075" y="2463800"/>
          <p14:tracePt t="93511" x="3406775" y="2463800"/>
          <p14:tracePt t="93528" x="3432175" y="2463800"/>
          <p14:tracePt t="93544" x="3457575" y="2463800"/>
          <p14:tracePt t="93561" x="3489325" y="2463800"/>
          <p14:tracePt t="93578" x="3502025" y="2463800"/>
          <p14:tracePt t="93595" x="3517900" y="2463800"/>
          <p14:tracePt t="93611" x="3533775" y="2463800"/>
          <p14:tracePt t="93629" x="3543300" y="2463800"/>
          <p14:tracePt t="93644" x="3552825" y="2463800"/>
          <p14:tracePt t="100835" x="3568700" y="2457450"/>
          <p14:tracePt t="100843" x="3581400" y="2454275"/>
          <p14:tracePt t="100850" x="3594100" y="2447925"/>
          <p14:tracePt t="100861" x="3613150" y="2435225"/>
          <p14:tracePt t="100878" x="3648075" y="2397125"/>
          <p14:tracePt t="100894" x="3683000" y="2359025"/>
          <p14:tracePt t="100911" x="3711575" y="2292350"/>
          <p14:tracePt t="100944" x="3794125" y="2117725"/>
          <p14:tracePt t="100977" x="3841750" y="1978025"/>
          <p14:tracePt t="100993" x="3857625" y="1933575"/>
          <p14:tracePt t="101011" x="3870325" y="1885950"/>
          <p14:tracePt t="101027" x="3876675" y="1825625"/>
          <p14:tracePt t="101043" x="3876675" y="1793875"/>
          <p14:tracePt t="101061" x="3876675" y="1765300"/>
          <p14:tracePt t="101077" x="3876675" y="1739900"/>
          <p14:tracePt t="101094" x="3867150" y="1730375"/>
          <p14:tracePt t="101111" x="3857625" y="1714500"/>
          <p14:tracePt t="101127" x="3854450" y="1704975"/>
          <p14:tracePt t="101143" x="3854450" y="1698625"/>
          <p14:tracePt t="101160" x="3854450" y="1695450"/>
          <p14:tracePt t="101177" x="3854450" y="1679575"/>
          <p14:tracePt t="101193" x="3854450" y="1663700"/>
          <p14:tracePt t="101210" x="3857625" y="1641475"/>
          <p14:tracePt t="101227" x="3873500" y="1600200"/>
          <p14:tracePt t="101243" x="3898900" y="1568450"/>
          <p14:tracePt t="101260" x="3933825" y="1530350"/>
          <p14:tracePt t="101276" x="4051300" y="1457325"/>
          <p14:tracePt t="101294" x="4152900" y="1416050"/>
          <p14:tracePt t="101310" x="4318000" y="1362075"/>
          <p14:tracePt t="101327" x="4549775" y="1323975"/>
          <p14:tracePt t="101344" x="4737100" y="1298575"/>
          <p14:tracePt t="101360" x="4908550" y="1298575"/>
          <p14:tracePt t="101377" x="5137150" y="1289050"/>
          <p14:tracePt t="101393" x="5264150" y="1289050"/>
          <p14:tracePt t="101410" x="5400675" y="1289050"/>
          <p14:tracePt t="101427" x="5597525" y="1289050"/>
          <p14:tracePt t="101444" x="5699125" y="1289050"/>
          <p14:tracePt t="101461" x="5772150" y="1289050"/>
          <p14:tracePt t="101477" x="5867400" y="1289050"/>
          <p14:tracePt t="101493" x="5902325" y="1289050"/>
          <p14:tracePt t="101510" x="5946775" y="1289050"/>
          <p14:tracePt t="101527" x="6010275" y="1289050"/>
          <p14:tracePt t="101543" x="6045200" y="1292225"/>
          <p14:tracePt t="101976" x="6127750" y="1279525"/>
          <p14:tracePt t="101984" x="6232525" y="1260475"/>
          <p14:tracePt t="101994" x="6337300" y="1241425"/>
          <p14:tracePt t="102011" x="6626225" y="1193800"/>
          <p14:tracePt t="102027" x="6765925" y="1177925"/>
          <p14:tracePt t="102044" x="6902450" y="1168400"/>
          <p14:tracePt t="102061" x="7064375" y="1168400"/>
          <p14:tracePt t="102093" x="7296150" y="1168400"/>
          <p14:tracePt t="102127" x="7537450" y="1212850"/>
          <p14:tracePt t="102143" x="7613650" y="1228725"/>
          <p14:tracePt t="102161" x="7699375" y="1241425"/>
          <p14:tracePt t="102177" x="7743825" y="1241425"/>
          <p14:tracePt t="102193" x="7781925" y="1247775"/>
          <p14:tracePt t="102210" x="7842250" y="1247775"/>
          <p14:tracePt t="102226" x="7886700" y="1247775"/>
          <p14:tracePt t="102243" x="7931150" y="1247775"/>
          <p14:tracePt t="102261" x="7972425" y="1247775"/>
          <p14:tracePt t="102277" x="8001000" y="1247775"/>
          <p14:tracePt t="102294" x="8010525" y="1241425"/>
          <p14:tracePt t="102311" x="8023225" y="1231900"/>
          <p14:tracePt t="102327" x="8042275" y="1216025"/>
          <p14:tracePt t="102344" x="8051800" y="1203325"/>
          <p14:tracePt t="102361" x="8054975" y="1190625"/>
          <p14:tracePt t="102376" x="8054975" y="1181100"/>
          <p14:tracePt t="102393" x="8054975" y="1165225"/>
          <p14:tracePt t="102410" x="8048625" y="1149350"/>
          <p14:tracePt t="102427" x="8039100" y="1139825"/>
          <p14:tracePt t="102443" x="8023225" y="1130300"/>
          <p14:tracePt t="102461" x="7988300" y="1108075"/>
          <p14:tracePt t="102477" x="7959725" y="1095375"/>
          <p14:tracePt t="102493" x="7934325" y="1082675"/>
          <p14:tracePt t="102510" x="7867650" y="1041400"/>
          <p14:tracePt t="102526" x="7788275" y="1009650"/>
          <p14:tracePt t="102543" x="7712075" y="987425"/>
          <p14:tracePt t="102561" x="7600950" y="955675"/>
          <p14:tracePt t="102577" x="7553325" y="942975"/>
          <p14:tracePt t="102594" x="7496175" y="942975"/>
          <p14:tracePt t="102610" x="7397750" y="930275"/>
          <p14:tracePt t="102627" x="7337425" y="923925"/>
          <p14:tracePt t="102643" x="7254875" y="923925"/>
          <p14:tracePt t="102660" x="7099300" y="898525"/>
          <p14:tracePt t="102676" x="6985000" y="898525"/>
          <p14:tracePt t="102693" x="6902450" y="898525"/>
          <p14:tracePt t="102710" x="6816725" y="898525"/>
          <p14:tracePt t="102726" x="6756400" y="898525"/>
          <p14:tracePt t="102743" x="6696075" y="898525"/>
          <p14:tracePt t="102760" x="6610350" y="908050"/>
          <p14:tracePt t="102776" x="6546850" y="923925"/>
          <p14:tracePt t="102794" x="6483350" y="936625"/>
          <p14:tracePt t="102810" x="6381750" y="958850"/>
          <p14:tracePt t="102827" x="6337300" y="977900"/>
          <p14:tracePt t="102843" x="6289675" y="996950"/>
          <p14:tracePt t="102860" x="6232525" y="1041400"/>
          <p14:tracePt t="102877" x="6188075" y="1063625"/>
          <p14:tracePt t="102894" x="6149975" y="1082675"/>
          <p14:tracePt t="102910" x="6083300" y="1114425"/>
          <p14:tracePt t="102927" x="6038850" y="1133475"/>
          <p14:tracePt t="102944" x="5991225" y="1152525"/>
          <p14:tracePt t="102960" x="5956300" y="1177925"/>
          <p14:tracePt t="102977" x="5930900" y="1190625"/>
          <p14:tracePt t="102994" x="5921375" y="1200150"/>
          <p14:tracePt t="102998" x="5918200" y="1203325"/>
          <p14:tracePt t="103010" x="5908675" y="1212850"/>
          <p14:tracePt t="103027" x="5899150" y="1228725"/>
          <p14:tracePt t="103043" x="5883275" y="1238250"/>
          <p14:tracePt t="103060" x="5867400" y="1254125"/>
          <p14:tracePt t="103077" x="5857875" y="1263650"/>
          <p14:tracePt t="103094" x="5848350" y="1273175"/>
          <p14:tracePt t="103110" x="5835650" y="1289050"/>
          <p14:tracePt t="103127" x="5835650" y="1298575"/>
          <p14:tracePt t="103144" x="5835650" y="1314450"/>
          <p14:tracePt t="103160" x="5835650" y="1327150"/>
          <p14:tracePt t="103176" x="5835650" y="1336675"/>
          <p14:tracePt t="103210" x="5835650" y="1343025"/>
          <p14:tracePt t="103232" x="5835650" y="1346200"/>
          <p14:tracePt t="103246" x="5835650" y="1352550"/>
          <p14:tracePt t="103260" x="5835650" y="1362075"/>
          <p14:tracePt t="103282" x="5845175" y="1362075"/>
          <p14:tracePt t="103294" x="5848350" y="1362075"/>
          <p14:tracePt t="103310" x="5854700" y="1362075"/>
          <p14:tracePt t="103326" x="5861050" y="1362075"/>
          <p14:tracePt t="103346" x="5864225" y="1362075"/>
          <p14:tracePt t="103360" x="5873750" y="1362075"/>
          <p14:tracePt t="103377" x="5880100" y="1362075"/>
          <p14:tracePt t="103394" x="5892800" y="1362075"/>
          <p14:tracePt t="103410" x="5915025" y="1362075"/>
          <p14:tracePt t="103427" x="5930900" y="1362075"/>
          <p14:tracePt t="103443" x="5953125" y="1362075"/>
          <p14:tracePt t="103460" x="5965825" y="1362075"/>
          <p14:tracePt t="103476" x="5975350" y="1355725"/>
          <p14:tracePt t="103493" x="5984875" y="1349375"/>
          <p14:tracePt t="103510" x="6007100" y="1339850"/>
          <p14:tracePt t="103527" x="6022975" y="1330325"/>
          <p14:tracePt t="103545" x="6080125" y="1311275"/>
          <p14:tracePt t="103560" x="6143625" y="1289050"/>
          <p14:tracePt t="103577" x="6194425" y="1282700"/>
          <p14:tracePt t="103593" x="6226175" y="1276350"/>
          <p14:tracePt t="103610" x="6245225" y="1273175"/>
          <p14:tracePt t="103627" x="6254750" y="1273175"/>
          <p14:tracePt t="103645" x="6270625" y="1273175"/>
          <p14:tracePt t="103677" x="6276975" y="1273175"/>
          <p14:tracePt t="103695" x="6289675" y="1273175"/>
          <p14:tracePt t="103710" x="6296025" y="1273175"/>
          <p14:tracePt t="103727" x="6299200" y="1273175"/>
          <p14:tracePt t="103832" x="6305550" y="1273175"/>
          <p14:tracePt t="104110" x="6308725" y="1266825"/>
          <p14:tracePt t="104117" x="6315075" y="1266825"/>
          <p14:tracePt t="104127" x="6321425" y="1263650"/>
          <p14:tracePt t="104144" x="6340475" y="1254125"/>
          <p14:tracePt t="104160" x="6362700" y="1241425"/>
          <p14:tracePt t="104176" x="6394450" y="1228725"/>
          <p14:tracePt t="104193" x="6419850" y="1212850"/>
          <p14:tracePt t="104226" x="6445250" y="1187450"/>
          <p14:tracePt t="104260" x="6470650" y="1177925"/>
          <p14:tracePt t="104277" x="6480175" y="1177925"/>
          <p14:tracePt t="104293" x="6505575" y="1177925"/>
          <p14:tracePt t="104309" x="6515100" y="1171575"/>
          <p14:tracePt t="104326" x="6527800" y="1171575"/>
          <p14:tracePt t="104344" x="6546850" y="1171575"/>
          <p14:tracePt t="104360" x="6550025" y="1171575"/>
          <p14:tracePt t="108090" x="6537325" y="1181100"/>
          <p14:tracePt t="108097" x="6518275" y="1193800"/>
          <p14:tracePt t="108111" x="6470650" y="1219200"/>
          <p14:tracePt t="108126" x="6448425" y="1250950"/>
          <p14:tracePt t="108143" x="6416675" y="1276350"/>
          <p14:tracePt t="108160" x="6378575" y="1320800"/>
          <p14:tracePt t="108192" x="6321425" y="1390650"/>
          <p14:tracePt t="108226" x="6264275" y="1466850"/>
          <p14:tracePt t="108243" x="6251575" y="1498600"/>
          <p14:tracePt t="108260" x="6219825" y="1539875"/>
          <p14:tracePt t="108276" x="6207125" y="1571625"/>
          <p14:tracePt t="108292" x="6197600" y="1603375"/>
          <p14:tracePt t="108311" x="6197600" y="1657350"/>
          <p14:tracePt t="108327" x="6203950" y="1695450"/>
          <p14:tracePt t="108343" x="6216650" y="1727200"/>
          <p14:tracePt t="108361" x="6235700" y="1768475"/>
          <p14:tracePt t="108376" x="6254750" y="1790700"/>
          <p14:tracePt t="108394" x="6264275" y="1822450"/>
          <p14:tracePt t="108410" x="6280150" y="1844675"/>
          <p14:tracePt t="108427" x="6292850" y="1866900"/>
          <p14:tracePt t="108443" x="6308725" y="1876425"/>
          <p14:tracePt t="108460" x="6321425" y="1889125"/>
          <p14:tracePt t="108477" x="6330950" y="1898650"/>
          <p14:tracePt t="108493" x="6340475" y="1914525"/>
          <p14:tracePt t="108510" x="6362700" y="1930400"/>
          <p14:tracePt t="108526" x="6372225" y="1939925"/>
          <p14:tracePt t="110794" x="6369050" y="1933575"/>
          <p14:tracePt t="110801" x="6369050" y="1927225"/>
          <p14:tracePt t="110809" x="6369050" y="1924050"/>
          <p14:tracePt t="110826" x="6365875" y="1914525"/>
          <p14:tracePt t="110843" x="6365875" y="1905000"/>
          <p14:tracePt t="110860" x="6359525" y="1905000"/>
          <p14:tracePt t="110876" x="6356350" y="1905000"/>
          <p14:tracePt t="110909" x="6350000" y="1905000"/>
          <p14:tracePt t="110944" x="6350000" y="1911350"/>
          <p14:tracePt t="110960" x="6350000" y="1920875"/>
          <p14:tracePt t="110976" x="6350000" y="1930400"/>
          <p14:tracePt t="110993" x="6359525" y="1955800"/>
          <p14:tracePt t="111009" x="6369050" y="1981200"/>
          <p14:tracePt t="111026" x="6397625" y="2028825"/>
          <p14:tracePt t="111043" x="6451600" y="2095500"/>
          <p14:tracePt t="111059" x="6492875" y="2143125"/>
          <p14:tracePt t="111075" x="6553200" y="2187575"/>
          <p14:tracePt t="111093" x="6635750" y="2238375"/>
          <p14:tracePt t="111109" x="6699250" y="2251075"/>
          <p14:tracePt t="111126" x="6746875" y="2257425"/>
          <p14:tracePt t="111143" x="6800850" y="2257425"/>
          <p14:tracePt t="111159" x="6829425" y="2254250"/>
          <p14:tracePt t="111176" x="6861175" y="2244725"/>
          <p14:tracePt t="111192" x="6896100" y="2232025"/>
          <p14:tracePt t="111209" x="6911975" y="2216150"/>
          <p14:tracePt t="111226" x="6921500" y="2206625"/>
          <p14:tracePt t="111242" x="6934200" y="2190750"/>
          <p14:tracePt t="111259" x="6940550" y="2181225"/>
          <p14:tracePt t="111275" x="6940550" y="2171700"/>
          <p14:tracePt t="111293" x="6940550" y="2162175"/>
          <p14:tracePt t="111309" x="6940550" y="2155825"/>
          <p14:tracePt t="111372" x="6940550" y="2152650"/>
          <p14:tracePt t="111379" x="6937375" y="2152650"/>
          <p14:tracePt t="111394" x="6934200" y="2152650"/>
          <p14:tracePt t="111410" x="6924675" y="2146300"/>
          <p14:tracePt t="111426" x="6915150" y="2146300"/>
          <p14:tracePt t="111443" x="6892925" y="2143125"/>
          <p14:tracePt t="111460" x="6883400" y="2133600"/>
          <p14:tracePt t="111477" x="6873875" y="2127250"/>
          <p14:tracePt t="111494" x="6861175" y="2124075"/>
          <p14:tracePt t="111510" x="6845300" y="2111375"/>
          <p14:tracePt t="111527" x="6829425" y="2111375"/>
          <p14:tracePt t="111543" x="6819900" y="2111375"/>
          <p14:tracePt t="111559" x="6810375" y="2108200"/>
          <p14:tracePt t="111576" x="6788150" y="2101850"/>
          <p14:tracePt t="111592" x="6778625" y="2101850"/>
          <p14:tracePt t="111610" x="6769100" y="2095500"/>
          <p14:tracePt t="111627" x="6750050" y="2092325"/>
          <p14:tracePt t="111643" x="6740525" y="2092325"/>
          <p14:tracePt t="111660" x="6731000" y="2092325"/>
          <p14:tracePt t="111677" x="6721475" y="2092325"/>
          <p14:tracePt t="111692" x="6715125" y="2092325"/>
          <p14:tracePt t="111709" x="6699250" y="2092325"/>
          <p14:tracePt t="111726" x="6686550" y="2082800"/>
          <p14:tracePt t="111742" x="6677025" y="2082800"/>
          <p14:tracePt t="111760" x="6677025" y="2076450"/>
          <p14:tracePt t="111777" x="6670675" y="2076450"/>
          <p14:tracePt t="111856" x="6667500" y="2076450"/>
          <p14:tracePt t="121016" x="6629400" y="2076450"/>
          <p14:tracePt t="121022" x="6559550" y="2076450"/>
          <p14:tracePt t="121029" x="6480175" y="2082800"/>
          <p14:tracePt t="121042" x="6397625" y="2092325"/>
          <p14:tracePt t="121058" x="6130925" y="2136775"/>
          <p14:tracePt t="121076" x="5905500" y="2216150"/>
          <p14:tracePt t="121109" x="5429250" y="2536825"/>
          <p14:tracePt t="121143" x="4972050" y="3219450"/>
          <p14:tracePt t="121159" x="4826000" y="3565525"/>
          <p14:tracePt t="121175" x="4740275" y="3829050"/>
          <p14:tracePt t="121193" x="4711700" y="4156075"/>
          <p14:tracePt t="121209" x="4718050" y="4327525"/>
          <p14:tracePt t="121225" x="4718050" y="4362450"/>
          <p14:tracePt t="121564" x="4540250" y="4330700"/>
          <p14:tracePt t="121572" x="4362450" y="4308475"/>
          <p14:tracePt t="121581" x="4146550" y="4295775"/>
          <p14:tracePt t="121609" x="3317875" y="4270375"/>
          <p14:tracePt t="121643" x="2511425" y="4413250"/>
          <p14:tracePt t="121660" x="2200275" y="4565650"/>
          <p14:tracePt t="121676" x="1968500" y="4711700"/>
          <p14:tracePt t="121693" x="1641475" y="5032375"/>
          <p14:tracePt t="121709" x="1438275" y="5280025"/>
          <p14:tracePt t="121726" x="1289050" y="5511800"/>
          <p14:tracePt t="121742" x="1177925" y="5762625"/>
          <p14:tracePt t="121760" x="1127125" y="5895975"/>
          <p14:tracePt t="121776" x="1098550" y="6026150"/>
          <p14:tracePt t="121792" x="1098550" y="6061075"/>
          <p14:tracePt t="122100" x="1054100" y="6061075"/>
          <p14:tracePt t="122107" x="984250" y="6070600"/>
          <p14:tracePt t="122114" x="923925" y="6080125"/>
          <p14:tracePt t="122124" x="885825" y="6086475"/>
          <p14:tracePt t="122142" x="762000" y="6127750"/>
          <p14:tracePt t="122158" x="692150" y="6165850"/>
          <p14:tracePt t="122175" x="654050" y="6191250"/>
          <p14:tracePt t="122192" x="596900" y="6229350"/>
          <p14:tracePt t="122208" x="555625" y="6254750"/>
          <p14:tracePt t="122224" x="517525" y="6289675"/>
          <p14:tracePt t="122242" x="454025" y="6315075"/>
          <p14:tracePt t="122258" x="406400" y="6340475"/>
          <p14:tracePt t="122275" x="361950" y="6353175"/>
          <p14:tracePt t="122293" x="298450" y="6372225"/>
          <p14:tracePt t="122309" x="266700" y="6384925"/>
          <p14:tracePt t="122325" x="238125" y="6403975"/>
          <p14:tracePt t="122330" x="225425" y="6410325"/>
          <p14:tracePt t="122341" x="196850" y="6410325"/>
          <p14:tracePt t="122358" x="158750" y="6410325"/>
          <p14:tracePt t="122374" x="136525" y="6410325"/>
          <p14:tracePt t="122392" x="107950" y="6410325"/>
          <p14:tracePt t="122408" x="98425" y="6410325"/>
          <p14:tracePt t="122424" x="88900" y="6410325"/>
          <p14:tracePt t="122442" x="79375" y="6410325"/>
          <p14:tracePt t="122557" x="82550" y="6407150"/>
          <p14:tracePt t="122564" x="92075" y="6397625"/>
          <p14:tracePt t="122575" x="111125" y="6391275"/>
          <p14:tracePt t="122592" x="209550" y="6369050"/>
          <p14:tracePt t="122608" x="247650" y="6362700"/>
          <p14:tracePt t="122625" x="292100" y="6362700"/>
          <p14:tracePt t="122641" x="339725" y="6362700"/>
          <p14:tracePt t="122658" x="368300" y="6362700"/>
          <p14:tracePt t="122675" x="412750" y="6362700"/>
          <p14:tracePt t="122692" x="482600" y="6362700"/>
          <p14:tracePt t="122709" x="527050" y="6365875"/>
          <p14:tracePt t="122725" x="555625" y="6365875"/>
          <p14:tracePt t="122742" x="584200" y="6365875"/>
          <p14:tracePt t="122759" x="593725" y="6365875"/>
          <p14:tracePt t="122775" x="603250" y="6365875"/>
          <p14:tracePt t="122792" x="612775" y="6365875"/>
          <p14:tracePt t="122808" x="622300" y="6365875"/>
          <p14:tracePt t="122824" x="638175" y="6365875"/>
          <p14:tracePt t="122827" x="641350" y="6365875"/>
          <p14:tracePt t="122842" x="650875" y="6365875"/>
          <p14:tracePt t="122859" x="666750" y="6365875"/>
          <p14:tracePt t="122875" x="688975" y="6365875"/>
          <p14:tracePt t="122892" x="714375" y="6365875"/>
          <p14:tracePt t="122908" x="736600" y="6365875"/>
          <p14:tracePt t="122924" x="746125" y="6365875"/>
          <p14:tracePt t="122941" x="758825" y="6365875"/>
          <p14:tracePt t="122958" x="790575" y="6365875"/>
          <p14:tracePt t="122975" x="809625" y="6365875"/>
          <p14:tracePt t="122991" x="850900" y="6365875"/>
          <p14:tracePt t="123009" x="866775" y="6365875"/>
          <p14:tracePt t="123025" x="876300" y="6365875"/>
          <p14:tracePt t="123042" x="892175" y="6365875"/>
          <p14:tracePt t="123057" x="911225" y="6365875"/>
          <p14:tracePt t="123075" x="920750" y="6365875"/>
          <p14:tracePt t="123092" x="949325" y="6365875"/>
          <p14:tracePt t="123109" x="962025" y="6365875"/>
          <p14:tracePt t="123125" x="974725" y="6365875"/>
          <p14:tracePt t="123142" x="977900" y="6365875"/>
          <p14:tracePt t="123169" x="971550" y="6365875"/>
          <p14:tracePt t="123176" x="955675" y="6365875"/>
          <p14:tracePt t="123191" x="885825" y="6365875"/>
          <p14:tracePt t="123208" x="771525" y="6365875"/>
          <p14:tracePt t="123225" x="676275" y="6375400"/>
          <p14:tracePt t="123242" x="542925" y="6388100"/>
          <p14:tracePt t="123259" x="460375" y="6397625"/>
          <p14:tracePt t="123276" x="352425" y="6397625"/>
          <p14:tracePt t="123292" x="292100" y="6397625"/>
          <p14:tracePt t="123308" x="250825" y="6397625"/>
          <p14:tracePt t="123325" x="212725" y="6397625"/>
          <p14:tracePt t="123327" x="187325" y="6397625"/>
          <p14:tracePt t="123341" x="165100" y="6394450"/>
          <p14:tracePt t="123357" x="133350" y="6381750"/>
          <p14:tracePt t="123375" x="123825" y="6365875"/>
          <p14:tracePt t="123391" x="117475" y="6318250"/>
          <p14:tracePt t="123408" x="117475" y="6283325"/>
          <p14:tracePt t="123425" x="117475" y="6276975"/>
          <p14:tracePt t="123740" x="193675" y="6276975"/>
          <p14:tracePt t="123747" x="336550" y="6257925"/>
          <p14:tracePt t="123757" x="485775" y="6200775"/>
          <p14:tracePt t="123775" x="1400175" y="5661025"/>
          <p14:tracePt t="123795" x="2136775" y="5210175"/>
          <p14:tracePt t="123816" x="3302000" y="4406900"/>
          <p14:tracePt t="123842" x="4826000" y="3584575"/>
          <p14:tracePt t="123877" x="6029325" y="3079750"/>
          <p14:tracePt t="123893" x="6276975" y="3009900"/>
          <p14:tracePt t="123909" x="6508750" y="2949575"/>
          <p14:tracePt t="123925" x="6670675" y="2924175"/>
          <p14:tracePt t="124311" x="6753225" y="2809875"/>
          <p14:tracePt t="124318" x="6861175" y="2663825"/>
          <p14:tracePt t="124325" x="6965950" y="2540000"/>
          <p14:tracePt t="124341" x="7178675" y="2212975"/>
          <p14:tracePt t="124365" x="7321550" y="1889125"/>
          <p14:tracePt t="124382" x="7388225" y="1619250"/>
          <p14:tracePt t="124410" x="7385050" y="1422400"/>
          <p14:tracePt t="124441" x="7343775" y="1250950"/>
          <p14:tracePt t="124458" x="7331075" y="1174750"/>
          <p14:tracePt t="124475" x="7308850" y="1092200"/>
          <p14:tracePt t="124492" x="7296150" y="1047750"/>
          <p14:tracePt t="124509" x="7270750" y="1000125"/>
          <p14:tracePt t="124525" x="7229475" y="933450"/>
          <p14:tracePt t="124542" x="7181850" y="892175"/>
          <p14:tracePt t="124558" x="7156450" y="860425"/>
          <p14:tracePt t="124574" x="7112000" y="841375"/>
          <p14:tracePt t="124591" x="7083425" y="831850"/>
          <p14:tracePt t="124608" x="7038975" y="819150"/>
          <p14:tracePt t="124625" x="6931025" y="828675"/>
          <p14:tracePt t="124641" x="6842125" y="854075"/>
          <p14:tracePt t="124658" x="6753225" y="885825"/>
          <p14:tracePt t="124675" x="6584950" y="946150"/>
          <p14:tracePt t="124691" x="6496050" y="977900"/>
          <p14:tracePt t="124708" x="6426200" y="1022350"/>
          <p14:tracePt t="124724" x="6305550" y="1104900"/>
          <p14:tracePt t="124741" x="6210300" y="1171575"/>
          <p14:tracePt t="124758" x="6108700" y="1231900"/>
          <p14:tracePt t="124775" x="5978525" y="1304925"/>
          <p14:tracePt t="124791" x="5921375" y="1343025"/>
          <p14:tracePt t="124808" x="5864225" y="1368425"/>
          <p14:tracePt t="124824" x="5797550" y="1416050"/>
          <p14:tracePt t="124841" x="5749925" y="1428750"/>
          <p14:tracePt t="124858" x="5705475" y="1441450"/>
          <p14:tracePt t="124874" x="5648325" y="1479550"/>
          <p14:tracePt t="124891" x="5616575" y="1498600"/>
          <p14:tracePt t="124908" x="5591175" y="1530350"/>
          <p14:tracePt t="124925" x="5549900" y="1568450"/>
          <p14:tracePt t="124942" x="5524500" y="1600200"/>
          <p14:tracePt t="124958" x="5492750" y="1625600"/>
          <p14:tracePt t="124974" x="5448300" y="1670050"/>
          <p14:tracePt t="124991" x="5422900" y="1692275"/>
          <p14:tracePt t="125008" x="5378450" y="1743075"/>
          <p14:tracePt t="125024" x="5337175" y="1825625"/>
          <p14:tracePt t="125042" x="5311775" y="1885950"/>
          <p14:tracePt t="125060" x="5289550" y="1955800"/>
          <p14:tracePt t="125075" x="5289550" y="2000250"/>
          <p14:tracePt t="125091" x="5289550" y="2044700"/>
          <p14:tracePt t="125108" x="5289550" y="2095500"/>
          <p14:tracePt t="125124" x="5292725" y="2168525"/>
          <p14:tracePt t="125141" x="5299075" y="2228850"/>
          <p14:tracePt t="125158" x="5308600" y="2273300"/>
          <p14:tracePt t="125175" x="5334000" y="2352675"/>
          <p14:tracePt t="125192" x="5346700" y="2406650"/>
          <p14:tracePt t="125209" x="5372100" y="2463800"/>
          <p14:tracePt t="125225" x="5391150" y="2511425"/>
          <p14:tracePt t="125241" x="5403850" y="2540000"/>
          <p14:tracePt t="125257" x="5416550" y="2571750"/>
          <p14:tracePt t="125274" x="5432425" y="2606675"/>
          <p14:tracePt t="125291" x="5451475" y="2638425"/>
          <p14:tracePt t="125309" x="5476875" y="2673350"/>
          <p14:tracePt t="125325" x="5495925" y="2711450"/>
          <p14:tracePt t="125342" x="5530850" y="2759075"/>
          <p14:tracePt t="125346" x="5534025" y="2771775"/>
          <p14:tracePt t="125359" x="5546725" y="2800350"/>
          <p14:tracePt t="125375" x="5559425" y="2832100"/>
          <p14:tracePt t="125391" x="5578475" y="2863850"/>
          <p14:tracePt t="125408" x="5591175" y="2905125"/>
          <p14:tracePt t="125424" x="5597525" y="2933700"/>
          <p14:tracePt t="125441" x="5610225" y="2971800"/>
          <p14:tracePt t="125458" x="5610225" y="3019425"/>
          <p14:tracePt t="125474" x="5619750" y="3041650"/>
          <p14:tracePt t="125491" x="5632450" y="3041650"/>
          <p14:tracePt t="125508" x="5635625" y="3041650"/>
          <p14:tracePt t="125930" x="5648325" y="3073400"/>
          <p14:tracePt t="125937" x="5676900" y="3146425"/>
          <p14:tracePt t="125944" x="5702300" y="3219450"/>
          <p14:tracePt t="125958" x="5762625" y="3330575"/>
          <p14:tracePt t="125974" x="5803900" y="3419475"/>
          <p14:tracePt t="125991" x="5835650" y="3508375"/>
          <p14:tracePt t="126025" x="5892800" y="3638550"/>
          <p14:tracePt t="126058" x="5921375" y="3705225"/>
          <p14:tracePt t="126074" x="5937250" y="3714750"/>
          <p14:tracePt t="126091" x="5959475" y="3733800"/>
          <p14:tracePt t="126107" x="6000750" y="3740150"/>
          <p14:tracePt t="126124" x="6032500" y="3740150"/>
          <p14:tracePt t="126141" x="6073775" y="3740150"/>
          <p14:tracePt t="126158" x="6121400" y="3740150"/>
          <p14:tracePt t="126175" x="6137275" y="3736975"/>
          <p14:tracePt t="126192" x="6149975" y="3721100"/>
          <p14:tracePt t="126208" x="6169025" y="3708400"/>
          <p14:tracePt t="126224" x="6188075" y="3683000"/>
          <p14:tracePt t="126241" x="6213475" y="3651250"/>
          <p14:tracePt t="126257" x="6254750" y="3616325"/>
          <p14:tracePt t="126274" x="6280150" y="3584575"/>
          <p14:tracePt t="126291" x="6296025" y="3571875"/>
          <p14:tracePt t="126307" x="6311900" y="3559175"/>
          <p14:tracePt t="126324" x="6321425" y="3543300"/>
          <p14:tracePt t="126341" x="6330950" y="3533775"/>
          <p14:tracePt t="126357" x="6337300" y="3517900"/>
          <p14:tracePt t="126374" x="6353175" y="3508375"/>
          <p14:tracePt t="126391" x="6362700" y="3492500"/>
          <p14:tracePt t="126407" x="6375400" y="3476625"/>
          <p14:tracePt t="126424" x="6410325" y="3438525"/>
          <p14:tracePt t="126441" x="6435725" y="3400425"/>
          <p14:tracePt t="126458" x="6483350" y="3314700"/>
          <p14:tracePt t="126474" x="6527800" y="3203575"/>
          <p14:tracePt t="126491" x="6578600" y="3082925"/>
          <p14:tracePt t="126508" x="6638925" y="2911475"/>
          <p14:tracePt t="126524" x="6673850" y="2800350"/>
          <p14:tracePt t="126541" x="6705600" y="2679700"/>
          <p14:tracePt t="126557" x="6750050" y="2524125"/>
          <p14:tracePt t="126574" x="6762750" y="2460625"/>
          <p14:tracePt t="126591" x="6778625" y="2374900"/>
          <p14:tracePt t="126608" x="6778625" y="2257425"/>
          <p14:tracePt t="126624" x="6778625" y="2187575"/>
          <p14:tracePt t="126641" x="6775450" y="2133600"/>
          <p14:tracePt t="126658" x="6756400" y="2082800"/>
          <p14:tracePt t="126674" x="6750050" y="2060575"/>
          <p14:tracePt t="126691" x="6740525" y="2028825"/>
          <p14:tracePt t="126707" x="6718300" y="2012950"/>
          <p14:tracePt t="126724" x="6705600" y="1984375"/>
          <p14:tracePt t="126741" x="6692900" y="1962150"/>
          <p14:tracePt t="126758" x="6673850" y="1927225"/>
          <p14:tracePt t="126774" x="6661150" y="1911350"/>
          <p14:tracePt t="126791" x="6651625" y="1901825"/>
          <p14:tracePt t="126808" x="6635750" y="1885950"/>
          <p14:tracePt t="126824" x="6619875" y="1876425"/>
          <p14:tracePt t="126842" x="6610350" y="1870075"/>
          <p14:tracePt t="126858" x="6597650" y="1866900"/>
          <p14:tracePt t="126875" x="6588125" y="1857375"/>
          <p14:tracePt t="126891" x="6572250" y="1851025"/>
          <p14:tracePt t="126907" x="6556375" y="1835150"/>
          <p14:tracePt t="126924" x="6546850" y="1819275"/>
          <p14:tracePt t="126942" x="6537325" y="1809750"/>
          <p14:tracePt t="126957" x="6515100" y="1797050"/>
          <p14:tracePt t="126974" x="6505575" y="1784350"/>
          <p14:tracePt t="126991" x="6489700" y="1771650"/>
          <p14:tracePt t="127008" x="6454775" y="1752600"/>
          <p14:tracePt t="127024" x="6435725" y="1752600"/>
          <p14:tracePt t="127042" x="6413500" y="1752600"/>
          <p14:tracePt t="127058" x="6403975" y="1752600"/>
          <p14:tracePt t="127075" x="6394450" y="1752600"/>
          <p14:tracePt t="127092" x="6378575" y="1752600"/>
          <p14:tracePt t="127108" x="6359525" y="1752600"/>
          <p14:tracePt t="127125" x="6337300" y="1752600"/>
          <p14:tracePt t="127142" x="6296025" y="1752600"/>
          <p14:tracePt t="127158" x="6273800" y="1752600"/>
          <p14:tracePt t="127174" x="6245225" y="1752600"/>
          <p14:tracePt t="127192" x="6213475" y="1752600"/>
          <p14:tracePt t="127208" x="6181725" y="1755775"/>
          <p14:tracePt t="127224" x="6159500" y="1768475"/>
          <p14:tracePt t="127242" x="6143625" y="1787525"/>
          <p14:tracePt t="127258" x="6127750" y="1787525"/>
          <p14:tracePt t="127275" x="6118225" y="1793875"/>
          <p14:tracePt t="127292" x="6105525" y="1803400"/>
          <p14:tracePt t="127308" x="6096000" y="1806575"/>
          <p14:tracePt t="127324" x="6080125" y="1819275"/>
          <p14:tracePt t="127341" x="6080125" y="1838325"/>
          <p14:tracePt t="127357" x="6080125" y="1847850"/>
          <p14:tracePt t="127374" x="6080125" y="1857375"/>
          <p14:tracePt t="127391" x="6080125" y="1873250"/>
          <p14:tracePt t="127408" x="6080125" y="1885950"/>
          <p14:tracePt t="127424" x="6080125" y="1892300"/>
          <p14:tracePt t="127457" x="6080125" y="1901825"/>
          <p14:tracePt t="127474" x="6096000" y="1911350"/>
          <p14:tracePt t="127491" x="6191250" y="1943100"/>
          <p14:tracePt t="127507" x="6267450" y="1955800"/>
          <p14:tracePt t="127524" x="6318250" y="1968500"/>
          <p14:tracePt t="127541" x="6381750" y="1974850"/>
          <p14:tracePt t="127557" x="6403975" y="1974850"/>
          <p14:tracePt t="127574" x="6432550" y="1974850"/>
          <p14:tracePt t="127591" x="6473825" y="1974850"/>
          <p14:tracePt t="127607" x="6518275" y="1965325"/>
          <p14:tracePt t="127624" x="6562725" y="1952625"/>
          <p14:tracePt t="127642" x="6619875" y="1927225"/>
          <p14:tracePt t="127657" x="6642100" y="1927225"/>
          <p14:tracePt t="127674" x="6664325" y="1924050"/>
          <p14:tracePt t="127691" x="6692900" y="1924050"/>
          <p14:tracePt t="127707" x="6702425" y="1924050"/>
          <p14:tracePt t="127724" x="6708775" y="1924050"/>
          <p14:tracePt t="127741" x="6708775" y="1917700"/>
          <p14:tracePt t="127758" x="6708775" y="1911350"/>
          <p14:tracePt t="127774" x="6708775" y="1908175"/>
          <p14:tracePt t="128349" x="6715125" y="1870075"/>
          <p14:tracePt t="128356" x="6724650" y="1809750"/>
          <p14:tracePt t="128364" x="6731000" y="1771650"/>
          <p14:tracePt t="128374" x="6737350" y="1724025"/>
          <p14:tracePt t="128391" x="6759575" y="1635125"/>
          <p14:tracePt t="128407" x="6778625" y="1577975"/>
          <p14:tracePt t="128424" x="6800850" y="1533525"/>
          <p14:tracePt t="128457" x="6829425" y="1473200"/>
          <p14:tracePt t="128491" x="6886575" y="1438275"/>
          <p14:tracePt t="128508" x="6918325" y="1419225"/>
          <p14:tracePt t="128524" x="6940550" y="1406525"/>
          <p14:tracePt t="128540" x="6965950" y="1406525"/>
          <p14:tracePt t="128557" x="6975475" y="1409700"/>
          <p14:tracePt t="128574" x="6988175" y="1425575"/>
          <p14:tracePt t="128592" x="6997700" y="1460500"/>
          <p14:tracePt t="128608" x="6997700" y="1504950"/>
          <p14:tracePt t="128625" x="6994525" y="1539875"/>
          <p14:tracePt t="128641" x="6975475" y="1628775"/>
          <p14:tracePt t="128658" x="6946900" y="1695450"/>
          <p14:tracePt t="128674" x="6902450" y="1755775"/>
          <p14:tracePt t="128690" x="6851650" y="1841500"/>
          <p14:tracePt t="128707" x="6819900" y="1879600"/>
          <p14:tracePt t="128724" x="6775450" y="1930400"/>
          <p14:tracePt t="128740" x="6737350" y="1990725"/>
          <p14:tracePt t="128758" x="6705600" y="2016125"/>
          <p14:tracePt t="128775" x="6667500" y="2051050"/>
          <p14:tracePt t="128791" x="6657975" y="2060575"/>
          <p14:tracePt t="128808" x="6648450" y="2070100"/>
          <p14:tracePt t="128824" x="6638925" y="2085975"/>
          <p14:tracePt t="128840" x="6619875" y="2085975"/>
          <p14:tracePt t="128892" x="6632575" y="2085975"/>
          <p14:tracePt t="128898" x="6635750" y="2073275"/>
          <p14:tracePt t="128908" x="6648450" y="2066925"/>
          <p14:tracePt t="128925" x="6683375" y="2044700"/>
          <p14:tracePt t="128942" x="6708775" y="2025650"/>
          <p14:tracePt t="128958" x="6718300" y="2009775"/>
          <p14:tracePt t="128975" x="6740525" y="1993900"/>
          <p14:tracePt t="128991" x="6750050" y="1984375"/>
          <p14:tracePt t="129008" x="6759575" y="1974850"/>
          <p14:tracePt t="129025" x="6775450" y="1958975"/>
          <p14:tracePt t="129041" x="6788150" y="1958975"/>
          <p14:tracePt t="129057" x="6794500" y="1958975"/>
          <p14:tracePt t="129104" x="6797675" y="1958975"/>
          <p14:tracePt t="129111" x="6804025" y="1952625"/>
          <p14:tracePt t="129125" x="6804025" y="1943100"/>
          <p14:tracePt t="129141" x="6804025" y="1939925"/>
          <p14:tracePt t="129157" x="6804025" y="1933575"/>
          <p14:tracePt t="129175" x="6804025" y="1920875"/>
          <p14:tracePt t="129191" x="6800850" y="1911350"/>
          <p14:tracePt t="129208" x="6791325" y="1898650"/>
          <p14:tracePt t="129224" x="6737350" y="1866900"/>
          <p14:tracePt t="129241" x="6657975" y="1835150"/>
          <p14:tracePt t="129258" x="6594475" y="1822450"/>
          <p14:tracePt t="129274" x="6492875" y="1793875"/>
          <p14:tracePt t="129290" x="6423025" y="1793875"/>
          <p14:tracePt t="129307" x="6340475" y="1793875"/>
          <p14:tracePt t="129324" x="6223000" y="1793875"/>
          <p14:tracePt t="129340" x="6130925" y="1793875"/>
          <p14:tracePt t="129357" x="6054725" y="1812925"/>
          <p14:tracePt t="129374" x="5943600" y="1825625"/>
          <p14:tracePt t="129390" x="5870575" y="1841500"/>
          <p14:tracePt t="129407" x="5810250" y="1841500"/>
          <p14:tracePt t="129410" x="5784850" y="1841500"/>
          <p14:tracePt t="129424" x="5740400" y="1847850"/>
          <p14:tracePt t="129440" x="5695950" y="1847850"/>
          <p14:tracePt t="129457" x="5657850" y="1847850"/>
          <p14:tracePt t="129474" x="5588000" y="1847850"/>
          <p14:tracePt t="129490" x="5543550" y="1847850"/>
          <p14:tracePt t="129507" x="5499100" y="1838325"/>
          <p14:tracePt t="129524" x="5441950" y="1831975"/>
          <p14:tracePt t="129540" x="5419725" y="1825625"/>
          <p14:tracePt t="129558" x="5391150" y="1825625"/>
          <p14:tracePt t="129574" x="5359400" y="1825625"/>
          <p14:tracePt t="129591" x="5327650" y="1825625"/>
          <p14:tracePt t="129608" x="5311775" y="1825625"/>
          <p14:tracePt t="129624" x="5280025" y="1825625"/>
          <p14:tracePt t="129641" x="5270500" y="1831975"/>
          <p14:tracePt t="129658" x="5260975" y="1841500"/>
          <p14:tracePt t="129673" x="5245100" y="1882775"/>
          <p14:tracePt t="129690" x="5226050" y="1914525"/>
          <p14:tracePt t="129708" x="5213350" y="1958975"/>
          <p14:tracePt t="129724" x="5191125" y="2070100"/>
          <p14:tracePt t="129741" x="5175250" y="2155825"/>
          <p14:tracePt t="129758" x="5175250" y="2222500"/>
          <p14:tracePt t="129774" x="5175250" y="2352675"/>
          <p14:tracePt t="129791" x="5181600" y="2435225"/>
          <p14:tracePt t="129807" x="5187950" y="2517775"/>
          <p14:tracePt t="129824" x="5187950" y="2587625"/>
          <p14:tracePt t="129840" x="5187950" y="2625725"/>
          <p14:tracePt t="129858" x="5187950" y="2654300"/>
          <p14:tracePt t="129875" x="5187950" y="2695575"/>
          <p14:tracePt t="129891" x="5194300" y="2717800"/>
          <p14:tracePt t="129908" x="5207000" y="2740025"/>
          <p14:tracePt t="129910" x="5213350" y="2759075"/>
          <p14:tracePt t="129924" x="5235575" y="2784475"/>
          <p14:tracePt t="129940" x="5260975" y="2816225"/>
          <p14:tracePt t="129957" x="5292725" y="2841625"/>
          <p14:tracePt t="129974" x="5314950" y="2857500"/>
          <p14:tracePt t="129990" x="5330825" y="2873375"/>
          <p14:tracePt t="130007" x="5362575" y="2879725"/>
          <p14:tracePt t="130024" x="5410200" y="2879725"/>
          <p14:tracePt t="130041" x="5461000" y="2879725"/>
          <p14:tracePt t="130057" x="5521325" y="2879725"/>
          <p14:tracePt t="130073" x="5616575" y="2886075"/>
          <p14:tracePt t="130090" x="5661025" y="2886075"/>
          <p14:tracePt t="130107" x="5705475" y="2886075"/>
          <p14:tracePt t="130124" x="5743575" y="2886075"/>
          <p14:tracePt t="130141" x="5781675" y="2876550"/>
          <p14:tracePt t="130157" x="5829300" y="2857500"/>
          <p14:tracePt t="130174" x="5902325" y="2816225"/>
          <p14:tracePt t="130191" x="5981700" y="2778125"/>
          <p14:tracePt t="130207" x="6080125" y="2752725"/>
          <p14:tracePt t="130223" x="6191250" y="2730500"/>
          <p14:tracePt t="130240" x="6229350" y="2717800"/>
          <p14:tracePt t="130257" x="6264275" y="2717800"/>
          <p14:tracePt t="130274" x="6305550" y="2705100"/>
          <p14:tracePt t="130291" x="6337300" y="2692400"/>
          <p14:tracePt t="130308" x="6391275" y="2679700"/>
          <p14:tracePt t="130323" x="6515100" y="2647950"/>
          <p14:tracePt t="130340" x="6565900" y="2635250"/>
          <p14:tracePt t="130357" x="6623050" y="2622550"/>
          <p14:tracePt t="130374" x="6664325" y="2603500"/>
          <p14:tracePt t="130391" x="6696075" y="2578100"/>
          <p14:tracePt t="130407" x="6721475" y="2552700"/>
          <p14:tracePt t="130424" x="6765925" y="2508250"/>
          <p14:tracePt t="130441" x="6788150" y="2486025"/>
          <p14:tracePt t="130457" x="6807200" y="2454275"/>
          <p14:tracePt t="130474" x="6832600" y="2419350"/>
          <p14:tracePt t="130490" x="6845300" y="2387600"/>
          <p14:tracePt t="130507" x="6854825" y="2359025"/>
          <p14:tracePt t="130524" x="6864350" y="2295525"/>
          <p14:tracePt t="130540" x="6858000" y="2241550"/>
          <p14:tracePt t="130557" x="6845300" y="2197100"/>
          <p14:tracePt t="130574" x="6826250" y="2139950"/>
          <p14:tracePt t="130591" x="6810375" y="2117725"/>
          <p14:tracePt t="130607" x="6797675" y="2092325"/>
          <p14:tracePt t="130624" x="6769100" y="2057400"/>
          <p14:tracePt t="130641" x="6740525" y="2035175"/>
          <p14:tracePt t="130657" x="6715125" y="2003425"/>
          <p14:tracePt t="130674" x="6654800" y="1955800"/>
          <p14:tracePt t="130691" x="6623050" y="1930400"/>
          <p14:tracePt t="130708" x="6562725" y="1885950"/>
          <p14:tracePt t="130723" x="6540500" y="1866900"/>
          <p14:tracePt t="130740" x="6492875" y="1841500"/>
          <p14:tracePt t="130759" x="6435725" y="1822450"/>
          <p14:tracePt t="130775" x="6397625" y="1803400"/>
          <p14:tracePt t="130791" x="6337300" y="1790700"/>
          <p14:tracePt t="130808" x="6251575" y="1762125"/>
          <p14:tracePt t="130824" x="6191250" y="1755775"/>
          <p14:tracePt t="130841" x="6140450" y="1755775"/>
          <p14:tracePt t="130858" x="6054725" y="1755775"/>
          <p14:tracePt t="130873" x="5984875" y="1755775"/>
          <p14:tracePt t="130891" x="5924550" y="1755775"/>
          <p14:tracePt t="130908" x="5829300" y="1758950"/>
          <p14:tracePt t="130924" x="5791200" y="1765300"/>
          <p14:tracePt t="130941" x="5746750" y="1784350"/>
          <p14:tracePt t="130944" x="5727700" y="1790700"/>
          <p14:tracePt t="130958" x="5683250" y="1803400"/>
          <p14:tracePt t="130974" x="5638800" y="1816100"/>
          <p14:tracePt t="130991" x="5600700" y="1828800"/>
          <p14:tracePt t="131008" x="5540375" y="1860550"/>
          <p14:tracePt t="131023" x="5511800" y="1885950"/>
          <p14:tracePt t="131040" x="5486400" y="1908175"/>
          <p14:tracePt t="131058" x="5441950" y="1939925"/>
          <p14:tracePt t="131074" x="5432425" y="1949450"/>
          <p14:tracePt t="131091" x="5416550" y="1971675"/>
          <p14:tracePt t="131108" x="5384800" y="2016125"/>
          <p14:tracePt t="131124" x="5359400" y="2054225"/>
          <p14:tracePt t="131140" x="5321300" y="2120900"/>
          <p14:tracePt t="131157" x="5292725" y="2212975"/>
          <p14:tracePt t="131174" x="5280025" y="2266950"/>
          <p14:tracePt t="131190" x="5267325" y="2320925"/>
          <p14:tracePt t="131208" x="5241925" y="2371725"/>
          <p14:tracePt t="131224" x="5229225" y="2393950"/>
          <p14:tracePt t="131241" x="5219700" y="2425700"/>
          <p14:tracePt t="131258" x="5207000" y="2460625"/>
          <p14:tracePt t="131274" x="5194300" y="2489200"/>
          <p14:tracePt t="131291" x="5194300" y="2511425"/>
          <p14:tracePt t="131307" x="5187950" y="2552700"/>
          <p14:tracePt t="131323" x="5187950" y="2574925"/>
          <p14:tracePt t="131340" x="5187950" y="2603500"/>
          <p14:tracePt t="131357" x="5187950" y="2619375"/>
          <p14:tracePt t="131373" x="5187950" y="2628900"/>
          <p14:tracePt t="131391" x="5187950" y="2638425"/>
          <p14:tracePt t="131407" x="5187950" y="2657475"/>
          <p14:tracePt t="131423" x="5187950" y="2670175"/>
          <p14:tracePt t="131441" x="5200650" y="2679700"/>
          <p14:tracePt t="131457" x="5219700" y="2689225"/>
          <p14:tracePt t="131474" x="5232400" y="2698750"/>
          <p14:tracePt t="131491" x="5251450" y="2698750"/>
          <p14:tracePt t="131508" x="5267325" y="2698750"/>
          <p14:tracePt t="131524" x="5289550" y="2698750"/>
          <p14:tracePt t="131541" x="5308600" y="2698750"/>
          <p14:tracePt t="131557" x="5365750" y="2689225"/>
          <p14:tracePt t="131573" x="5403850" y="2682875"/>
          <p14:tracePt t="131590" x="5448300" y="2676525"/>
          <p14:tracePt t="131607" x="5502275" y="2676525"/>
          <p14:tracePt t="131624" x="5524500" y="2676525"/>
          <p14:tracePt t="131641" x="5553075" y="2676525"/>
          <p14:tracePt t="131658" x="5588000" y="2670175"/>
          <p14:tracePt t="131674" x="5616575" y="2663825"/>
          <p14:tracePt t="131691" x="5664200" y="2651125"/>
          <p14:tracePt t="131707" x="5813425" y="2651125"/>
          <p14:tracePt t="131723" x="5873750" y="2651125"/>
          <p14:tracePt t="131741" x="5927725" y="2651125"/>
          <p14:tracePt t="131758" x="5975350" y="2651125"/>
          <p14:tracePt t="131774" x="6003925" y="2651125"/>
          <p14:tracePt t="131791" x="6048375" y="2651125"/>
          <p14:tracePt t="131808" x="6118225" y="2651125"/>
          <p14:tracePt t="131824" x="6178550" y="2638425"/>
          <p14:tracePt t="131841" x="6254750" y="2616200"/>
          <p14:tracePt t="131857" x="6343650" y="2600325"/>
          <p14:tracePt t="131873" x="6397625" y="2587625"/>
          <p14:tracePt t="131890" x="6445250" y="2552700"/>
          <p14:tracePt t="131908" x="6502400" y="2514600"/>
          <p14:tracePt t="131924" x="6527800" y="2482850"/>
          <p14:tracePt t="131941" x="6559550" y="2460625"/>
          <p14:tracePt t="131957" x="6575425" y="2444750"/>
          <p14:tracePt t="131973" x="6584950" y="2428875"/>
          <p14:tracePt t="131990" x="6594475" y="2419350"/>
          <p14:tracePt t="132007" x="6610350" y="2400300"/>
          <p14:tracePt t="132024" x="6619875" y="2378075"/>
          <p14:tracePt t="132042" x="6632575" y="2352675"/>
          <p14:tracePt t="132058" x="6632575" y="2314575"/>
          <p14:tracePt t="132074" x="6632575" y="2292350"/>
          <p14:tracePt t="132091" x="6632575" y="2263775"/>
          <p14:tracePt t="132107" x="6632575" y="2241550"/>
          <p14:tracePt t="132123" x="6632575" y="2232025"/>
          <p14:tracePt t="132141" x="6632575" y="2222500"/>
          <p14:tracePt t="132157" x="6632575" y="2203450"/>
          <p14:tracePt t="132174" x="6632575" y="2193925"/>
          <p14:tracePt t="132192" x="6632575" y="2178050"/>
          <p14:tracePt t="132207" x="6629400" y="2162175"/>
          <p14:tracePt t="132224" x="6629400" y="2159000"/>
          <p14:tracePt t="132257" x="6619875" y="2159000"/>
          <p14:tracePt t="132273" x="6610350" y="2159000"/>
          <p14:tracePt t="132290" x="6600825" y="2159000"/>
          <p14:tracePt t="133369" x="6581775" y="2203450"/>
          <p14:tracePt t="133376" x="6562725" y="2286000"/>
          <p14:tracePt t="133390" x="6534150" y="2514600"/>
          <p14:tracePt t="133407" x="6534150" y="2708275"/>
          <p14:tracePt t="133424" x="6534150" y="2933700"/>
          <p14:tracePt t="133441" x="6540500" y="3228975"/>
          <p14:tracePt t="133466" x="6540500" y="3479800"/>
          <p14:tracePt t="133490" x="6518275" y="3714750"/>
          <p14:tracePt t="133524" x="6486525" y="3886200"/>
          <p14:tracePt t="133527" x="6480175" y="3911600"/>
          <p14:tracePt t="133541" x="6467475" y="3975100"/>
          <p14:tracePt t="133558" x="6445250" y="4032250"/>
          <p14:tracePt t="133574" x="6432550" y="4076700"/>
          <p14:tracePt t="133591" x="6413500" y="4117975"/>
          <p14:tracePt t="133607" x="6407150" y="4149725"/>
          <p14:tracePt t="133624" x="6407150" y="4165600"/>
          <p14:tracePt t="133640" x="6407150" y="4184650"/>
          <p14:tracePt t="133657" x="6407150" y="4187825"/>
          <p14:tracePt t="133997" x="6391275" y="4181475"/>
          <p14:tracePt t="134004" x="6372225" y="4168775"/>
          <p14:tracePt t="134011" x="6353175" y="4156075"/>
          <p14:tracePt t="134023" x="6324600" y="4143375"/>
          <p14:tracePt t="134040" x="6261100" y="4108450"/>
          <p14:tracePt t="134073" x="6178550" y="4083050"/>
          <p14:tracePt t="134107" x="6111875" y="4057650"/>
          <p14:tracePt t="134124" x="6102350" y="4057650"/>
          <p14:tracePt t="134141" x="6064250" y="4057650"/>
          <p14:tracePt t="134157" x="6035675" y="4057650"/>
          <p14:tracePt t="134173" x="6013450" y="4060825"/>
          <p14:tracePt t="134190" x="5969000" y="4086225"/>
          <p14:tracePt t="134208" x="5946775" y="4098925"/>
          <p14:tracePt t="134225" x="5921375" y="4114800"/>
          <p14:tracePt t="134240" x="5908675" y="4130675"/>
          <p14:tracePt t="134257" x="5899150" y="4140200"/>
          <p14:tracePt t="134275" x="5895975" y="4159250"/>
          <p14:tracePt t="134290" x="5895975" y="4175125"/>
          <p14:tracePt t="134307" x="5895975" y="4184650"/>
          <p14:tracePt t="134324" x="5895975" y="4203700"/>
          <p14:tracePt t="134340" x="5895975" y="4225925"/>
          <p14:tracePt t="134358" x="5883275" y="4248150"/>
          <p14:tracePt t="134375" x="5873750" y="4279900"/>
          <p14:tracePt t="134390" x="5854700" y="4298950"/>
          <p14:tracePt t="134407" x="5845175" y="4308475"/>
          <p14:tracePt t="134423" x="5835650" y="4318000"/>
          <p14:tracePt t="134440" x="5794375" y="4340225"/>
          <p14:tracePt t="134457" x="5778500" y="4352925"/>
          <p14:tracePt t="134474" x="5753100" y="4352925"/>
          <p14:tracePt t="134490" x="5743575" y="4352925"/>
          <p14:tracePt t="134507" x="5734050" y="4352925"/>
          <p14:tracePt t="134510" x="5727700" y="4352925"/>
          <p14:tracePt t="134524" x="5718175" y="4352925"/>
          <p14:tracePt t="134540" x="5702300" y="4349750"/>
          <p14:tracePt t="134557" x="5692775" y="4340225"/>
          <p14:tracePt t="134574" x="5683250" y="4318000"/>
          <p14:tracePt t="134590" x="5683250" y="4308475"/>
          <p14:tracePt t="134606" x="5689600" y="4292600"/>
          <p14:tracePt t="134624" x="5768975" y="4244975"/>
          <p14:tracePt t="134640" x="5889625" y="4210050"/>
          <p14:tracePt t="134657" x="5991225" y="4168775"/>
          <p14:tracePt t="134674" x="6149975" y="4117975"/>
          <p14:tracePt t="134691" x="6216650" y="4089400"/>
          <p14:tracePt t="134707" x="6264275" y="4064000"/>
          <p14:tracePt t="134723" x="6324600" y="4016375"/>
          <p14:tracePt t="134740" x="6353175" y="3997325"/>
          <p14:tracePt t="134756" x="6378575" y="3965575"/>
          <p14:tracePt t="134774" x="6410325" y="3924300"/>
          <p14:tracePt t="134790" x="6423025" y="3898900"/>
          <p14:tracePt t="134807" x="6429375" y="3876675"/>
          <p14:tracePt t="134824" x="6429375" y="3838575"/>
          <p14:tracePt t="134841" x="6419850" y="3819525"/>
          <p14:tracePt t="134857" x="6403975" y="3803650"/>
          <p14:tracePt t="134873" x="6397625" y="3800475"/>
          <p14:tracePt t="135196" x="6435725" y="3784600"/>
          <p14:tracePt t="135203" x="6505575" y="3759200"/>
          <p14:tracePt t="135211" x="6569075" y="3733800"/>
          <p14:tracePt t="135224" x="6670675" y="3673475"/>
          <p14:tracePt t="135240" x="6762750" y="3616325"/>
          <p14:tracePt t="135258" x="6851650" y="3565525"/>
          <p14:tracePt t="135290" x="7058025" y="3486150"/>
          <p14:tracePt t="135323" x="7175500" y="3448050"/>
          <p14:tracePt t="135341" x="7239000" y="3432175"/>
          <p14:tracePt t="135357" x="7302500" y="3419475"/>
          <p14:tracePt t="135374" x="7404100" y="3390900"/>
          <p14:tracePt t="135391" x="7458075" y="3375025"/>
          <p14:tracePt t="135407" x="7524750" y="3346450"/>
          <p14:tracePt t="135423" x="7610475" y="3302000"/>
          <p14:tracePt t="135440" x="7677150" y="3273425"/>
          <p14:tracePt t="135456" x="7724775" y="3244850"/>
          <p14:tracePt t="135473" x="7791450" y="3206750"/>
          <p14:tracePt t="135490" x="7816850" y="3181350"/>
          <p14:tracePt t="135506" x="7848600" y="3162300"/>
          <p14:tracePt t="135524" x="7877175" y="3140075"/>
          <p14:tracePt t="135539" x="7893050" y="3124200"/>
          <p14:tracePt t="135556" x="7902575" y="3111500"/>
          <p14:tracePt t="135573" x="7902575" y="3098800"/>
          <p14:tracePt t="135606" x="7896225" y="3089275"/>
          <p14:tracePt t="135623" x="7861300" y="3070225"/>
          <p14:tracePt t="135640" x="7807325" y="3057525"/>
          <p14:tracePt t="135657" x="7743825" y="3044825"/>
          <p14:tracePt t="135674" x="7658100" y="3044825"/>
          <p14:tracePt t="135690" x="7613650" y="3044825"/>
          <p14:tracePt t="135707" x="7585075" y="3044825"/>
          <p14:tracePt t="135724" x="7543800" y="3025775"/>
          <p14:tracePt t="135740" x="7521575" y="3025775"/>
          <p14:tracePt t="135757" x="7512050" y="3025775"/>
          <p14:tracePt t="135774" x="7499350" y="3025775"/>
          <p14:tracePt t="135791" x="7515225" y="3013075"/>
          <p14:tracePt t="135808" x="7553325" y="3000375"/>
          <p14:tracePt t="135824" x="7699375" y="2994025"/>
          <p14:tracePt t="135840" x="7816850" y="2994025"/>
          <p14:tracePt t="135856" x="7886700" y="2997200"/>
          <p14:tracePt t="135873" x="7978775" y="3028950"/>
          <p14:tracePt t="135891" x="8067675" y="3051175"/>
          <p14:tracePt t="135908" x="8153400" y="3082925"/>
          <p14:tracePt t="135924" x="8274050" y="3146425"/>
          <p14:tracePt t="135941" x="8356600" y="3203575"/>
          <p14:tracePt t="135957" x="8439150" y="3279775"/>
          <p14:tracePt t="135973" x="8540750" y="3365500"/>
          <p14:tracePt t="135990" x="8588375" y="3397250"/>
          <p14:tracePt t="136006" x="8607425" y="3429000"/>
          <p14:tracePt t="136023" x="8620125" y="3444875"/>
          <p14:tracePt t="136040" x="8626475" y="3454400"/>
          <p14:tracePt t="136043" x="8626475" y="3457575"/>
          <p14:tracePt t="136065" x="8623300" y="3457575"/>
          <p14:tracePt t="136074" x="8620125" y="3457575"/>
          <p14:tracePt t="136090" x="8610600" y="3451225"/>
          <p14:tracePt t="136106" x="8578850" y="3429000"/>
          <p14:tracePt t="136123" x="8540750" y="3362325"/>
          <p14:tracePt t="136140" x="8496300" y="3314700"/>
          <p14:tracePt t="136158" x="8445500" y="3260725"/>
          <p14:tracePt t="136174" x="8397875" y="3235325"/>
          <p14:tracePt t="136190" x="8318500" y="3194050"/>
          <p14:tracePt t="136208" x="8194675" y="3155950"/>
          <p14:tracePt t="136224" x="8108950" y="3140075"/>
          <p14:tracePt t="136240" x="8010525" y="3114675"/>
          <p14:tracePt t="136257" x="7870825" y="3108325"/>
          <p14:tracePt t="136273" x="7810500" y="3108325"/>
          <p14:tracePt t="136290" x="7766050" y="3111500"/>
          <p14:tracePt t="136307" x="7683500" y="3130550"/>
          <p14:tracePt t="136323" x="7594600" y="3155950"/>
          <p14:tracePt t="136340" x="7527925" y="3184525"/>
          <p14:tracePt t="136357" x="7451725" y="3235325"/>
          <p14:tracePt t="136374" x="7429500" y="3251200"/>
          <p14:tracePt t="136390" x="7404100" y="3276600"/>
          <p14:tracePt t="136407" x="7385050" y="3311525"/>
          <p14:tracePt t="136423" x="7375525" y="3333750"/>
          <p14:tracePt t="136440" x="7366000" y="3349625"/>
          <p14:tracePt t="136457" x="7343775" y="3371850"/>
          <p14:tracePt t="136473" x="7331075" y="3397250"/>
          <p14:tracePt t="136490" x="7315200" y="3419475"/>
          <p14:tracePt t="136507" x="7270750" y="3463925"/>
          <p14:tracePt t="136523" x="7242175" y="3511550"/>
          <p14:tracePt t="136540" x="7210425" y="3549650"/>
          <p14:tracePt t="136557" x="7185025" y="3616325"/>
          <p14:tracePt t="136573" x="7172325" y="3660775"/>
          <p14:tracePt t="136590" x="7153275" y="3692525"/>
          <p14:tracePt t="136607" x="7140575" y="3733800"/>
          <p14:tracePt t="136623" x="7140575" y="3768725"/>
          <p14:tracePt t="136640" x="7140575" y="3813175"/>
          <p14:tracePt t="136657" x="7156450" y="3876675"/>
          <p14:tracePt t="136673" x="7188200" y="3914775"/>
          <p14:tracePt t="136690" x="7216775" y="3962400"/>
          <p14:tracePt t="136707" x="7270750" y="4025900"/>
          <p14:tracePt t="136724" x="7302500" y="4048125"/>
          <p14:tracePt t="136740" x="7334250" y="4079875"/>
          <p14:tracePt t="136757" x="7397750" y="4114800"/>
          <p14:tracePt t="136773" x="7451725" y="4127500"/>
          <p14:tracePt t="136790" x="7508875" y="4149725"/>
          <p14:tracePt t="136807" x="7578725" y="4168775"/>
          <p14:tracePt t="136823" x="7616825" y="4181475"/>
          <p14:tracePt t="136840" x="7670800" y="4194175"/>
          <p14:tracePt t="136857" x="7740650" y="4206875"/>
          <p14:tracePt t="136874" x="7791450" y="4206875"/>
          <p14:tracePt t="136890" x="7845425" y="4206875"/>
          <p14:tracePt t="136907" x="7915275" y="4191000"/>
          <p14:tracePt t="136923" x="7959725" y="4191000"/>
          <p14:tracePt t="136940" x="7988300" y="4191000"/>
          <p14:tracePt t="136957" x="8029575" y="4191000"/>
          <p14:tracePt t="136973" x="8051800" y="4191000"/>
          <p14:tracePt t="136990" x="8080375" y="4191000"/>
          <p14:tracePt t="137007" x="8134350" y="4191000"/>
          <p14:tracePt t="137024" x="8172450" y="4184650"/>
          <p14:tracePt t="137039" x="8210550" y="4184650"/>
          <p14:tracePt t="137056" x="8258175" y="4171950"/>
          <p14:tracePt t="137073" x="8296275" y="4165600"/>
          <p14:tracePt t="137090" x="8334375" y="4152900"/>
          <p14:tracePt t="137106" x="8391525" y="4127500"/>
          <p14:tracePt t="137122" x="8429625" y="4114800"/>
          <p14:tracePt t="137140" x="8464550" y="4102100"/>
          <p14:tracePt t="137156" x="8521700" y="4083050"/>
          <p14:tracePt t="137173" x="8553450" y="4057650"/>
          <p14:tracePt t="137189" x="8585200" y="4032250"/>
          <p14:tracePt t="137206" x="8623300" y="3975100"/>
          <p14:tracePt t="137223" x="8655050" y="3943350"/>
          <p14:tracePt t="137239" x="8680450" y="3917950"/>
          <p14:tracePt t="137256" x="8712200" y="3873500"/>
          <p14:tracePt t="137273" x="8724900" y="3851275"/>
          <p14:tracePt t="137290" x="8724900" y="3822700"/>
          <p14:tracePt t="137307" x="8724900" y="3794125"/>
          <p14:tracePt t="137324" x="8724900" y="3775075"/>
          <p14:tracePt t="137340" x="8715375" y="3749675"/>
          <p14:tracePt t="137356" x="8689975" y="3708400"/>
          <p14:tracePt t="137374" x="8680450" y="3683000"/>
          <p14:tracePt t="137391" x="8667750" y="3654425"/>
          <p14:tracePt t="137407" x="8648700" y="3619500"/>
          <p14:tracePt t="137424" x="8623300" y="3581400"/>
          <p14:tracePt t="137441" x="8597900" y="3549650"/>
          <p14:tracePt t="137456" x="8531225" y="3457575"/>
          <p14:tracePt t="137473" x="8455025" y="3375025"/>
          <p14:tracePt t="137490" x="8394700" y="3314700"/>
          <p14:tracePt t="137507" x="8331200" y="3232150"/>
          <p14:tracePt t="137523" x="8305800" y="3203575"/>
          <p14:tracePt t="137540" x="8280400" y="3190875"/>
          <p14:tracePt t="137557" x="8239125" y="3171825"/>
          <p14:tracePt t="137574" x="8207375" y="3152775"/>
          <p14:tracePt t="137590" x="8185150" y="3143250"/>
          <p14:tracePt t="137607" x="8121650" y="3124200"/>
          <p14:tracePt t="137623" x="8077200" y="3111500"/>
          <p14:tracePt t="137641" x="8013700" y="3098800"/>
          <p14:tracePt t="137657" x="7975600" y="3098800"/>
          <p14:tracePt t="137674" x="7931150" y="3098800"/>
          <p14:tracePt t="137690" x="7889875" y="3098800"/>
          <p14:tracePt t="137707" x="7826375" y="3098800"/>
          <p14:tracePt t="137723" x="7788275" y="3098800"/>
          <p14:tracePt t="137740" x="7747000" y="3098800"/>
          <p14:tracePt t="137756" x="7683500" y="3108325"/>
          <p14:tracePt t="137773" x="7635875" y="3121025"/>
          <p14:tracePt t="137791" x="7572375" y="3140075"/>
          <p14:tracePt t="137807" x="7550150" y="3149600"/>
          <p14:tracePt t="137823" x="7518400" y="3168650"/>
          <p14:tracePt t="137841" x="7505700" y="3184525"/>
          <p14:tracePt t="137857" x="7496175" y="3194050"/>
          <p14:tracePt t="137873" x="7480300" y="3203575"/>
          <p14:tracePt t="137891" x="7435850" y="3228975"/>
          <p14:tracePt t="137907" x="7423150" y="3251200"/>
          <p14:tracePt t="137923" x="7413625" y="3276600"/>
          <p14:tracePt t="137941" x="7381875" y="3311525"/>
          <p14:tracePt t="137957" x="7372350" y="3333750"/>
          <p14:tracePt t="137974" x="7359650" y="3352800"/>
          <p14:tracePt t="137990" x="7337425" y="3384550"/>
          <p14:tracePt t="138006" x="7324725" y="3416300"/>
          <p14:tracePt t="138023" x="7312025" y="3448050"/>
          <p14:tracePt t="138040" x="7292975" y="3536950"/>
          <p14:tracePt t="138056" x="7273925" y="3575050"/>
          <p14:tracePt t="138073" x="7261225" y="3619500"/>
          <p14:tracePt t="138077" x="7261225" y="3629025"/>
          <p14:tracePt t="138090" x="7261225" y="3660775"/>
          <p14:tracePt t="138107" x="7261225" y="3683000"/>
          <p14:tracePt t="138124" x="7261225" y="3705225"/>
          <p14:tracePt t="138140" x="7261225" y="3736975"/>
          <p14:tracePt t="138157" x="7261225" y="3765550"/>
          <p14:tracePt t="138173" x="7261225" y="3787775"/>
          <p14:tracePt t="138191" x="7261225" y="3851275"/>
          <p14:tracePt t="138207" x="7261225" y="3892550"/>
          <p14:tracePt t="138223" x="7267575" y="3924300"/>
          <p14:tracePt t="138241" x="7286625" y="3965575"/>
          <p14:tracePt t="138257" x="7286625" y="3987800"/>
          <p14:tracePt t="138273" x="7292975" y="4019550"/>
          <p14:tracePt t="138290" x="7308850" y="4038600"/>
          <p14:tracePt t="138306" x="7321550" y="4067175"/>
          <p14:tracePt t="138323" x="7346950" y="4092575"/>
          <p14:tracePt t="138340" x="7381875" y="4137025"/>
          <p14:tracePt t="138357" x="7413625" y="4162425"/>
          <p14:tracePt t="138374" x="7432675" y="4184650"/>
          <p14:tracePt t="138391" x="7448550" y="4200525"/>
          <p14:tracePt t="138407" x="7461250" y="4210050"/>
          <p14:tracePt t="138423" x="7473950" y="4216400"/>
          <p14:tracePt t="138440" x="7486650" y="4216400"/>
          <p14:tracePt t="138456" x="7508875" y="4216400"/>
          <p14:tracePt t="138473" x="7537450" y="4216400"/>
          <p14:tracePt t="138490" x="7600950" y="4216400"/>
          <p14:tracePt t="138507" x="7645400" y="4216400"/>
          <p14:tracePt t="138524" x="7664450" y="4216400"/>
          <p14:tracePt t="138541" x="7705725" y="4216400"/>
          <p14:tracePt t="138557" x="7727950" y="4213225"/>
          <p14:tracePt t="138573" x="7766050" y="4200525"/>
          <p14:tracePt t="138575" x="7785100" y="4194175"/>
          <p14:tracePt t="138590" x="7829550" y="4181475"/>
          <p14:tracePt t="138607" x="7867650" y="4162425"/>
          <p14:tracePt t="138623" x="7921625" y="4149725"/>
          <p14:tracePt t="138640" x="7994650" y="4130675"/>
          <p14:tracePt t="138657" x="8032750" y="4121150"/>
          <p14:tracePt t="138674" x="8061325" y="4111625"/>
          <p14:tracePt t="138690" x="8118475" y="4086225"/>
          <p14:tracePt t="138707" x="8156575" y="4073525"/>
          <p14:tracePt t="138723" x="8194675" y="4060825"/>
          <p14:tracePt t="138739" x="8277225" y="4032250"/>
          <p14:tracePt t="138756" x="8328025" y="4019550"/>
          <p14:tracePt t="138773" x="8375650" y="4000500"/>
          <p14:tracePt t="138791" x="8442325" y="3952875"/>
          <p14:tracePt t="138807" x="8474075" y="3927475"/>
          <p14:tracePt t="138824" x="8493125" y="3883025"/>
          <p14:tracePt t="138840" x="8512175" y="3838575"/>
          <p14:tracePt t="138857" x="8515350" y="3822700"/>
          <p14:tracePt t="138873" x="8521700" y="3813175"/>
          <p14:tracePt t="138890" x="8521700" y="3800475"/>
          <p14:tracePt t="138906" x="8521700" y="3784600"/>
          <p14:tracePt t="138923" x="8521700" y="3775075"/>
          <p14:tracePt t="138939" x="8531225" y="3759200"/>
          <p14:tracePt t="138956" x="8531225" y="3730625"/>
          <p14:tracePt t="138973" x="8531225" y="3692525"/>
          <p14:tracePt t="138990" x="8515350" y="3603625"/>
          <p14:tracePt t="139006" x="8499475" y="3549650"/>
          <p14:tracePt t="139022" x="8489950" y="3521075"/>
          <p14:tracePt t="139039" x="8445500" y="3476625"/>
          <p14:tracePt t="139057" x="8420100" y="3463925"/>
          <p14:tracePt t="139075" x="8391525" y="3451225"/>
          <p14:tracePt t="139090" x="8356600" y="3429000"/>
          <p14:tracePt t="139107" x="8324850" y="3416300"/>
          <p14:tracePt t="139123" x="8293100" y="3403600"/>
          <p14:tracePt t="139139" x="8245475" y="3384550"/>
          <p14:tracePt t="139156" x="8207375" y="3378200"/>
          <p14:tracePt t="139173" x="8169275" y="3365500"/>
          <p14:tracePt t="139189" x="8105775" y="3346450"/>
          <p14:tracePt t="139207" x="8051800" y="3333750"/>
          <p14:tracePt t="139223" x="8007350" y="3321050"/>
          <p14:tracePt t="139240" x="7934325" y="3292475"/>
          <p14:tracePt t="139256" x="7889875" y="3279775"/>
          <p14:tracePt t="139273" x="7858125" y="3270250"/>
          <p14:tracePt t="139289" x="7820025" y="3270250"/>
          <p14:tracePt t="139307" x="7797800" y="3270250"/>
          <p14:tracePt t="139323" x="7766050" y="3270250"/>
          <p14:tracePt t="139339" x="7747000" y="3276600"/>
          <p14:tracePt t="139356" x="7718425" y="3289300"/>
          <p14:tracePt t="139373" x="7702550" y="3302000"/>
          <p14:tracePt t="139389" x="7686675" y="3317875"/>
          <p14:tracePt t="139407" x="7664450" y="3327400"/>
          <p14:tracePt t="139424" x="7651750" y="3343275"/>
          <p14:tracePt t="139439" x="7639050" y="3359150"/>
          <p14:tracePt t="139456" x="7629525" y="3375025"/>
          <p14:tracePt t="139473" x="7597775" y="3400425"/>
          <p14:tracePt t="139489" x="7578725" y="3463925"/>
          <p14:tracePt t="139506" x="7566025" y="3514725"/>
          <p14:tracePt t="139524" x="7540625" y="3581400"/>
          <p14:tracePt t="139539" x="7534275" y="3625850"/>
          <p14:tracePt t="139556" x="7534275" y="3676650"/>
          <p14:tracePt t="139574" x="7534275" y="3781425"/>
          <p14:tracePt t="139590" x="7534275" y="3854450"/>
          <p14:tracePt t="139607" x="7527925" y="3914775"/>
          <p14:tracePt t="139624" x="7527925" y="3984625"/>
          <p14:tracePt t="139640" x="7527925" y="4029075"/>
          <p14:tracePt t="139656" x="7527925" y="4057650"/>
          <p14:tracePt t="139673" x="7527925" y="4092575"/>
          <p14:tracePt t="139689" x="7527925" y="4121150"/>
          <p14:tracePt t="139706" x="7537450" y="4143375"/>
          <p14:tracePt t="139724" x="7559675" y="4187825"/>
          <p14:tracePt t="139740" x="7578725" y="4210050"/>
          <p14:tracePt t="139757" x="7588250" y="4229100"/>
          <p14:tracePt t="139774" x="7623175" y="4251325"/>
          <p14:tracePt t="139790" x="7648575" y="4260850"/>
          <p14:tracePt t="139806" x="7689850" y="4260850"/>
          <p14:tracePt t="139823" x="7753350" y="4260850"/>
          <p14:tracePt t="139839" x="7807325" y="4260850"/>
          <p14:tracePt t="139856" x="7842250" y="4251325"/>
          <p14:tracePt t="139874" x="7918450" y="4225925"/>
          <p14:tracePt t="139890" x="7978775" y="4213225"/>
          <p14:tracePt t="139907" x="8045450" y="4184650"/>
          <p14:tracePt t="139924" x="8162925" y="4130675"/>
          <p14:tracePt t="139940" x="8229600" y="4098925"/>
          <p14:tracePt t="139956" x="8280400" y="4064000"/>
          <p14:tracePt t="139974" x="8337550" y="4025900"/>
          <p14:tracePt t="139989" x="8388350" y="3968750"/>
          <p14:tracePt t="140006" x="8423275" y="3879850"/>
          <p14:tracePt t="140023" x="8445500" y="3768725"/>
          <p14:tracePt t="140039" x="8445500" y="3736975"/>
          <p14:tracePt t="140056" x="8445500" y="3708400"/>
          <p14:tracePt t="140073" x="8432800" y="3692525"/>
          <p14:tracePt t="140090" x="8423275" y="3683000"/>
          <p14:tracePt t="140106" x="8410575" y="3673475"/>
          <p14:tracePt t="140124" x="8385175" y="3654425"/>
          <p14:tracePt t="140139" x="8353425" y="3641725"/>
          <p14:tracePt t="140156" x="8308975" y="3629025"/>
          <p14:tracePt t="140174" x="8251825" y="3609975"/>
          <p14:tracePt t="140189" x="8229600" y="3597275"/>
          <p14:tracePt t="140206" x="8201025" y="3590925"/>
          <p14:tracePt t="140223" x="8166100" y="3581400"/>
          <p14:tracePt t="140239" x="8128000" y="3568700"/>
          <p14:tracePt t="140256" x="8089900" y="3549650"/>
          <p14:tracePt t="140274" x="7994650" y="3511550"/>
          <p14:tracePt t="140290" x="7947025" y="3479800"/>
          <p14:tracePt t="140306" x="7902575" y="3457575"/>
          <p14:tracePt t="140324" x="7858125" y="3438525"/>
          <p14:tracePt t="140340" x="7842250" y="3435350"/>
          <p14:tracePt t="140357" x="7826375" y="3422650"/>
          <p14:tracePt t="140373" x="7785100" y="3422650"/>
          <p14:tracePt t="140389" x="7750175" y="3422650"/>
          <p14:tracePt t="140406" x="7712075" y="3422650"/>
          <p14:tracePt t="140423" x="7658100" y="3422650"/>
          <p14:tracePt t="140440" x="7629525" y="3422650"/>
          <p14:tracePt t="140456" x="7604125" y="3438525"/>
          <p14:tracePt t="140473" x="7581900" y="3454400"/>
          <p14:tracePt t="140489" x="7566025" y="3463925"/>
          <p14:tracePt t="140507" x="7556500" y="3473450"/>
          <p14:tracePt t="140523" x="7540625" y="3498850"/>
          <p14:tracePt t="140539" x="7531100" y="3514725"/>
          <p14:tracePt t="140556" x="7515225" y="3540125"/>
          <p14:tracePt t="140573" x="7499350" y="3559175"/>
          <p14:tracePt t="140590" x="7486650" y="3584575"/>
          <p14:tracePt t="140606" x="7486650" y="3606800"/>
          <p14:tracePt t="140623" x="7489825" y="3638550"/>
          <p14:tracePt t="140641" x="7502525" y="3663950"/>
          <p14:tracePt t="140656" x="7512050" y="3686175"/>
          <p14:tracePt t="140673" x="7543800" y="3730625"/>
          <p14:tracePt t="140689" x="7556500" y="3759200"/>
          <p14:tracePt t="140706" x="7575550" y="3784600"/>
          <p14:tracePt t="140724" x="7597775" y="3819525"/>
          <p14:tracePt t="140740" x="7607300" y="3829050"/>
          <p14:tracePt t="140757" x="7623175" y="3844925"/>
          <p14:tracePt t="140773" x="7639050" y="3860800"/>
          <p14:tracePt t="140789" x="7654925" y="3876675"/>
          <p14:tracePt t="140806" x="7664450" y="3886200"/>
          <p14:tracePt t="140822" x="7673975" y="3902075"/>
          <p14:tracePt t="140839" x="7683500" y="3911600"/>
          <p14:tracePt t="140856" x="7699375" y="3921125"/>
          <p14:tracePt t="140873" x="7715250" y="3930650"/>
          <p14:tracePt t="140890" x="7724775" y="3937000"/>
          <p14:tracePt t="140907" x="7753350" y="3937000"/>
          <p14:tracePt t="140923" x="7785100" y="3937000"/>
          <p14:tracePt t="140940" x="7823200" y="3937000"/>
          <p14:tracePt t="140956" x="7851775" y="3933825"/>
          <p14:tracePt t="140973" x="7915275" y="3921125"/>
          <p14:tracePt t="140990" x="7953375" y="3902075"/>
          <p14:tracePt t="141007" x="7997825" y="3902075"/>
          <p14:tracePt t="141023" x="8045450" y="3895725"/>
          <p14:tracePt t="141040" x="8083550" y="3883025"/>
          <p14:tracePt t="141056" x="8105775" y="3883025"/>
          <p14:tracePt t="141072" x="8128000" y="3876675"/>
          <p14:tracePt t="141089" x="8137525" y="3873500"/>
          <p14:tracePt t="141106" x="8147050" y="3873500"/>
          <p14:tracePt t="141110" x="8150225" y="3867150"/>
          <p14:tracePt t="141123" x="8166100" y="3863975"/>
          <p14:tracePt t="141140" x="8175625" y="3851275"/>
          <p14:tracePt t="141157" x="8185150" y="3841750"/>
          <p14:tracePt t="141173" x="8201025" y="3838575"/>
          <p14:tracePt t="141190" x="8216900" y="3832225"/>
          <p14:tracePt t="141207" x="8229600" y="3819525"/>
          <p14:tracePt t="141223" x="8242300" y="3803650"/>
          <p14:tracePt t="141239" x="8251825" y="3778250"/>
          <p14:tracePt t="141257" x="8258175" y="3746500"/>
          <p14:tracePt t="141273" x="8258175" y="3736975"/>
          <p14:tracePt t="141289" x="8258175" y="3727450"/>
          <p14:tracePt t="141307" x="8258175" y="3711575"/>
          <p14:tracePt t="141323" x="8258175" y="3698875"/>
          <p14:tracePt t="141339" x="8258175" y="3689350"/>
          <p14:tracePt t="141356" x="8258175" y="3676650"/>
          <p14:tracePt t="141373" x="8245475" y="3663950"/>
          <p14:tracePt t="141389" x="8223250" y="3635375"/>
          <p14:tracePt t="141408" x="8172450" y="3597275"/>
          <p14:tracePt t="141423" x="8140700" y="3578225"/>
          <p14:tracePt t="141440" x="8118475" y="3565525"/>
          <p14:tracePt t="141458" x="8102600" y="3556000"/>
          <p14:tracePt t="141474" x="8086725" y="3552825"/>
          <p14:tracePt t="141490" x="8077200" y="3540125"/>
          <p14:tracePt t="141506" x="8067675" y="3530600"/>
          <p14:tracePt t="141523" x="8051800" y="3521075"/>
          <p14:tracePt t="141539" x="8035925" y="3511550"/>
          <p14:tracePt t="141557" x="8023225" y="3505200"/>
          <p14:tracePt t="141573" x="8013700" y="3505200"/>
          <p14:tracePt t="141590" x="8001000" y="3505200"/>
          <p14:tracePt t="141607" x="7981950" y="3505200"/>
          <p14:tracePt t="141623" x="7972425" y="3498850"/>
          <p14:tracePt t="141640" x="7962900" y="3489325"/>
          <p14:tracePt t="141656" x="7947025" y="3489325"/>
          <p14:tracePt t="141673" x="7937500" y="3489325"/>
          <p14:tracePt t="141716" x="7931150" y="3489325"/>
          <p14:tracePt t="141744" x="7927975" y="3489325"/>
          <p14:tracePt t="141758" x="7921625" y="3489325"/>
          <p14:tracePt t="141778" x="7918450" y="3489325"/>
          <p14:tracePt t="141793" x="7912100" y="3489325"/>
          <p14:tracePt t="141836" x="7908925" y="3489325"/>
          <p14:tracePt t="141872" x="7902575" y="3489325"/>
          <p14:tracePt t="141886" x="7899400" y="3489325"/>
          <p14:tracePt t="141900" x="7886700" y="3489325"/>
          <p14:tracePt t="141907" x="7883525" y="3498850"/>
          <p14:tracePt t="141922" x="7883525" y="3508375"/>
          <p14:tracePt t="141939" x="7877175" y="3517900"/>
          <p14:tracePt t="141957" x="7874000" y="3533775"/>
          <p14:tracePt t="141973" x="7874000" y="3536950"/>
          <p14:tracePt t="141990" x="7874000" y="3546475"/>
          <p14:tracePt t="142007" x="7867650" y="3552825"/>
          <p14:tracePt t="142023" x="7861300" y="3556000"/>
          <p14:tracePt t="142040" x="7851775" y="3562350"/>
          <p14:tracePt t="142057" x="7835900" y="3568700"/>
          <p14:tracePt t="142073" x="7832725" y="3571875"/>
          <p14:tracePt t="142090" x="7832725" y="3581400"/>
          <p14:tracePt t="142106" x="7832725" y="3587750"/>
          <p14:tracePt t="142122" x="7832725" y="3590925"/>
          <p14:tracePt t="143314" x="7835900" y="3486150"/>
          <p14:tracePt t="143320" x="7835900" y="3375025"/>
          <p14:tracePt t="143327" x="7829550" y="3197225"/>
          <p14:tracePt t="143340" x="7781925" y="2822575"/>
          <p14:tracePt t="143356" x="7734300" y="2590800"/>
          <p14:tracePt t="143380" x="7683500" y="2286000"/>
          <p14:tracePt t="143406" x="7648575" y="2143125"/>
          <p14:tracePt t="143440" x="7648575" y="2089150"/>
          <p14:tracePt t="143457" x="7648575" y="2079625"/>
          <p14:tracePt t="143473" x="7648575" y="2066925"/>
          <p14:tracePt t="143490" x="7648575" y="2051050"/>
          <p14:tracePt t="143848" x="7648575" y="2057400"/>
          <p14:tracePt t="143855" x="7661275" y="2076450"/>
          <p14:tracePt t="143862" x="7667625" y="2105025"/>
          <p14:tracePt t="143873" x="7677150" y="2130425"/>
          <p14:tracePt t="143890" x="7689850" y="2193925"/>
          <p14:tracePt t="143906" x="7689850" y="2238375"/>
          <p14:tracePt t="143939" x="7689850" y="2295525"/>
          <p14:tracePt t="143973" x="7689850" y="2314575"/>
          <p14:tracePt t="143990" x="7689850" y="2327275"/>
          <p14:tracePt t="144006" x="7689850" y="2343150"/>
          <p14:tracePt t="144023" x="7689850" y="2352675"/>
          <p14:tracePt t="144039" x="7686675" y="2368550"/>
          <p14:tracePt t="144056" x="7680325" y="2378075"/>
          <p14:tracePt t="144072" x="7677150" y="2393950"/>
          <p14:tracePt t="144089" x="7677150" y="2406650"/>
          <p14:tracePt t="144106" x="7677150" y="2416175"/>
          <p14:tracePt t="144123" x="7677150" y="2422525"/>
          <p14:tracePt t="144311" x="7670800" y="2422525"/>
          <p14:tracePt t="144317" x="7667625" y="2419350"/>
          <p14:tracePt t="144324" x="7661275" y="2416175"/>
          <p14:tracePt t="144339" x="7651750" y="2406650"/>
          <p14:tracePt t="144355" x="7642225" y="2397125"/>
          <p14:tracePt t="144373" x="7613650" y="2384425"/>
          <p14:tracePt t="144389" x="7588250" y="2384425"/>
          <p14:tracePt t="144406" x="7572375" y="2384425"/>
          <p14:tracePt t="144425" x="7559675" y="2384425"/>
          <p14:tracePt t="144440" x="7546975" y="2384425"/>
          <p14:tracePt t="144456" x="7537450" y="2384425"/>
          <p14:tracePt t="144472" x="7524750" y="2384425"/>
          <p14:tracePt t="144489" x="7508875" y="2384425"/>
          <p14:tracePt t="144505" x="7499350" y="2384425"/>
          <p14:tracePt t="144522" x="7489825" y="2384425"/>
          <p14:tracePt t="144539" x="7470775" y="2384425"/>
          <p14:tracePt t="144555" x="7458075" y="2384425"/>
          <p14:tracePt t="144574" x="7445375" y="2384425"/>
          <p14:tracePt t="144589" x="7435850" y="2384425"/>
          <p14:tracePt t="144646" x="7435850" y="2390775"/>
          <p14:tracePt t="144653" x="7435850" y="2397125"/>
          <p14:tracePt t="144667" x="7435850" y="2400300"/>
          <p14:tracePt t="144674" x="7435850" y="2406650"/>
          <p14:tracePt t="144689" x="7435850" y="2416175"/>
          <p14:tracePt t="144706" x="7435850" y="2422525"/>
          <p14:tracePt t="144724" x="7442200" y="2441575"/>
          <p14:tracePt t="144740" x="7448550" y="2451100"/>
          <p14:tracePt t="144755" x="7451725" y="2457450"/>
          <p14:tracePt t="144773" x="7467600" y="2470150"/>
          <p14:tracePt t="144789" x="7483475" y="2479675"/>
          <p14:tracePt t="144806" x="7493000" y="2495550"/>
          <p14:tracePt t="144824" x="7512050" y="2511425"/>
          <p14:tracePt t="144840" x="7521575" y="2517775"/>
          <p14:tracePt t="144856" x="7537450" y="2517775"/>
          <p14:tracePt t="144873" x="7553325" y="2517775"/>
          <p14:tracePt t="144889" x="7562850" y="2520950"/>
          <p14:tracePt t="144906" x="7572375" y="2520950"/>
          <p14:tracePt t="144923" x="7610475" y="2520950"/>
          <p14:tracePt t="144939" x="7648575" y="2520950"/>
          <p14:tracePt t="144956" x="7683500" y="2520950"/>
          <p14:tracePt t="144974" x="7753350" y="2520950"/>
          <p14:tracePt t="144990" x="7791450" y="2520950"/>
          <p14:tracePt t="145006" x="7813675" y="2517775"/>
          <p14:tracePt t="145023" x="7854950" y="2501900"/>
          <p14:tracePt t="145038" x="7886700" y="2489200"/>
          <p14:tracePt t="145055" x="7912100" y="2470150"/>
          <p14:tracePt t="145073" x="7966075" y="2463800"/>
          <p14:tracePt t="145090" x="8010525" y="2463800"/>
          <p14:tracePt t="145106" x="8039100" y="2463800"/>
          <p14:tracePt t="145123" x="8093075" y="2463800"/>
          <p14:tracePt t="145140" x="8115300" y="2463800"/>
          <p14:tracePt t="145156" x="8153400" y="2463800"/>
          <p14:tracePt t="145158" x="8162925" y="2463800"/>
          <p14:tracePt t="145173" x="8201025" y="2457450"/>
          <p14:tracePt t="145189" x="8223250" y="2457450"/>
          <p14:tracePt t="145205" x="8251825" y="2457450"/>
          <p14:tracePt t="145223" x="8286750" y="2447925"/>
          <p14:tracePt t="145240" x="8308975" y="2441575"/>
          <p14:tracePt t="145256" x="8318500" y="2435225"/>
          <p14:tracePt t="145273" x="8334375" y="2435225"/>
          <p14:tracePt t="145289" x="8343900" y="2435225"/>
          <p14:tracePt t="145305" x="8359775" y="2435225"/>
          <p14:tracePt t="145322" x="8369300" y="2435225"/>
          <p14:tracePt t="145338" x="8372475" y="2435225"/>
          <p14:tracePt t="147528" x="8337550" y="2447925"/>
          <p14:tracePt t="147535" x="8277225" y="2473325"/>
          <p14:tracePt t="147542" x="8204200" y="2517775"/>
          <p14:tracePt t="147556" x="8067675" y="2590800"/>
          <p14:tracePt t="147572" x="7953375" y="2670175"/>
          <p14:tracePt t="147589" x="7826375" y="2768600"/>
          <p14:tracePt t="147622" x="7527925" y="3060700"/>
          <p14:tracePt t="147657" x="7289800" y="3314700"/>
          <p14:tracePt t="147677" x="7188200" y="3457575"/>
          <p14:tracePt t="147692" x="7134225" y="3530600"/>
          <p14:tracePt t="147706" x="7086600" y="3600450"/>
          <p14:tracePt t="147723" x="7061200" y="3638550"/>
          <p14:tracePt t="147740" x="7029450" y="3679825"/>
          <p14:tracePt t="147755" x="7019925" y="3705225"/>
          <p14:tracePt t="147772" x="7004050" y="3714750"/>
          <p14:tracePt t="147790" x="6962775" y="3721100"/>
          <p14:tracePt t="147806" x="6940550" y="3711575"/>
          <p14:tracePt t="147822" x="6889750" y="3663950"/>
          <p14:tracePt t="147840" x="6819900" y="3543300"/>
          <p14:tracePt t="147856" x="6788150" y="3454400"/>
          <p14:tracePt t="147872" x="6746875" y="3375025"/>
          <p14:tracePt t="147889" x="6715125" y="3241675"/>
          <p14:tracePt t="147905" x="6689725" y="3089275"/>
          <p14:tracePt t="147922" x="6664325" y="2981325"/>
          <p14:tracePt t="147940" x="6664325" y="2828925"/>
          <p14:tracePt t="147956" x="6664325" y="2736850"/>
          <p14:tracePt t="147972" x="6664325" y="2663825"/>
          <p14:tracePt t="147990" x="6664325" y="2581275"/>
          <p14:tracePt t="148006" x="6657975" y="2555875"/>
          <p14:tracePt t="148022" x="6645275" y="2533650"/>
          <p14:tracePt t="148039" x="6629400" y="2492375"/>
          <p14:tracePt t="148055" x="6616700" y="2460625"/>
          <p14:tracePt t="148072" x="6597650" y="2438400"/>
          <p14:tracePt t="148089" x="6578600" y="2387600"/>
          <p14:tracePt t="148105" x="6569075" y="2365375"/>
          <p14:tracePt t="148122" x="6556375" y="2355850"/>
          <p14:tracePt t="148139" x="6524625" y="2333625"/>
          <p14:tracePt t="148155" x="6502400" y="2320925"/>
          <p14:tracePt t="148172" x="6470650" y="2314575"/>
          <p14:tracePt t="148190" x="6432550" y="2314575"/>
          <p14:tracePt t="148206" x="6410325" y="2314575"/>
          <p14:tracePt t="148223" x="6388100" y="2308225"/>
          <p14:tracePt t="148239" x="6343650" y="2286000"/>
          <p14:tracePt t="148255" x="6315075" y="2273300"/>
          <p14:tracePt t="148272" x="6283325" y="2254250"/>
          <p14:tracePt t="148289" x="6238875" y="2222500"/>
          <p14:tracePt t="148305" x="6216650" y="2203450"/>
          <p14:tracePt t="148322" x="6184900" y="2178050"/>
          <p14:tracePt t="148339" x="6137275" y="2114550"/>
          <p14:tracePt t="148355" x="6111875" y="2066925"/>
          <p14:tracePt t="148372" x="6083300" y="2019300"/>
          <p14:tracePt t="148389" x="6061075" y="1984375"/>
          <p14:tracePt t="148405" x="6048375" y="1958975"/>
          <p14:tracePt t="148422" x="6038850" y="1949450"/>
          <p14:tracePt t="148439" x="6019800" y="1933575"/>
          <p14:tracePt t="148455" x="6010275" y="1933575"/>
          <p14:tracePt t="148473" x="6000750" y="1930400"/>
          <p14:tracePt t="148489" x="5984875" y="1924050"/>
          <p14:tracePt t="148506" x="5969000" y="1924050"/>
          <p14:tracePt t="148523" x="5959475" y="1914525"/>
          <p14:tracePt t="148539" x="5934075" y="1908175"/>
          <p14:tracePt t="148555" x="5905500" y="1908175"/>
          <p14:tracePt t="148572" x="5883275" y="1908175"/>
          <p14:tracePt t="148589" x="5854700" y="1908175"/>
          <p14:tracePt t="148605" x="5845175" y="1920875"/>
          <p14:tracePt t="148622" x="5835650" y="1930400"/>
          <p14:tracePt t="148639" x="5819775" y="1949450"/>
          <p14:tracePt t="148655" x="5800725" y="1981200"/>
          <p14:tracePt t="148672" x="5791200" y="2006600"/>
          <p14:tracePt t="148688" x="5778500" y="2060575"/>
          <p14:tracePt t="148706" x="5778500" y="2114550"/>
          <p14:tracePt t="148723" x="5781675" y="2197100"/>
          <p14:tracePt t="148740" x="5803900" y="2308225"/>
          <p14:tracePt t="148755" x="5803900" y="2362200"/>
          <p14:tracePt t="148773" x="5803900" y="2400300"/>
          <p14:tracePt t="148789" x="5803900" y="2425700"/>
          <p14:tracePt t="148805" x="5803900" y="2441575"/>
          <p14:tracePt t="148822" x="5803900" y="2451100"/>
          <p14:tracePt t="148838" x="5803900" y="2466975"/>
          <p14:tracePt t="148855" x="5803900" y="2476500"/>
          <p14:tracePt t="148872" x="5819775" y="2492375"/>
          <p14:tracePt t="148889" x="5835650" y="2517775"/>
          <p14:tracePt t="148906" x="5848350" y="2549525"/>
          <p14:tracePt t="148922" x="5861050" y="2565400"/>
          <p14:tracePt t="148939" x="5883275" y="2587625"/>
          <p14:tracePt t="148955" x="5883275" y="2603500"/>
          <p14:tracePt t="148972" x="5886450" y="2613025"/>
          <p14:tracePt t="148989" x="5902325" y="2622550"/>
          <p14:tracePt t="149006" x="5930900" y="2622550"/>
          <p14:tracePt t="149023" x="5953125" y="2622550"/>
          <p14:tracePt t="149039" x="5991225" y="2619375"/>
          <p14:tracePt t="149056" x="6022975" y="2606675"/>
          <p14:tracePt t="149072" x="6054725" y="2581275"/>
          <p14:tracePt t="149088" x="6099175" y="2543175"/>
          <p14:tracePt t="149105" x="6140450" y="2495550"/>
          <p14:tracePt t="149123" x="6181725" y="2428875"/>
          <p14:tracePt t="149139" x="6248400" y="2289175"/>
          <p14:tracePt t="149156" x="6289675" y="2212975"/>
          <p14:tracePt t="149173" x="6302375" y="2159000"/>
          <p14:tracePt t="149189" x="6302375" y="2095500"/>
          <p14:tracePt t="149205" x="6302375" y="2051050"/>
          <p14:tracePt t="149222" x="6302375" y="2022475"/>
          <p14:tracePt t="149238" x="6299200" y="1997075"/>
          <p14:tracePt t="149255" x="6289675" y="1981200"/>
          <p14:tracePt t="149273" x="6276975" y="1965325"/>
          <p14:tracePt t="149289" x="6264275" y="1949450"/>
          <p14:tracePt t="149305" x="6251575" y="1939925"/>
          <p14:tracePt t="149323" x="6238875" y="1933575"/>
          <p14:tracePt t="149339" x="6229350" y="1930400"/>
          <p14:tracePt t="149355" x="6213475" y="1930400"/>
          <p14:tracePt t="149372" x="6203950" y="1930400"/>
          <p14:tracePt t="149388" x="6188075" y="1930400"/>
          <p14:tracePt t="149405" x="6178550" y="1930400"/>
          <p14:tracePt t="149424" x="6159500" y="1930400"/>
          <p14:tracePt t="149439" x="6149975" y="1930400"/>
          <p14:tracePt t="149456" x="6140450" y="1939925"/>
          <p14:tracePt t="149473" x="6118225" y="1955800"/>
          <p14:tracePt t="149489" x="6118225" y="1965325"/>
          <p14:tracePt t="149521" x="6118225" y="1974850"/>
          <p14:tracePt t="149538" x="6118225" y="1990725"/>
          <p14:tracePt t="149555" x="6118225" y="1997075"/>
          <p14:tracePt t="149572" x="6118225" y="2000250"/>
          <p14:tracePt t="149588" x="6118225" y="2009775"/>
          <p14:tracePt t="149605" x="6130925" y="2016125"/>
          <p14:tracePt t="149622" x="6137275" y="2032000"/>
          <p14:tracePt t="149639" x="6140450" y="2032000"/>
          <p14:tracePt t="149655" x="6153150" y="2035175"/>
          <p14:tracePt t="150566" x="6153150" y="2066925"/>
          <p14:tracePt t="150573" x="6153150" y="2133600"/>
          <p14:tracePt t="150589" x="6153150" y="2251075"/>
          <p14:tracePt t="150605" x="6137275" y="2355850"/>
          <p14:tracePt t="150622" x="6111875" y="2555875"/>
          <p14:tracePt t="150638" x="6096000" y="2708275"/>
          <p14:tracePt t="150672" x="6042025" y="3079750"/>
          <p14:tracePt t="150707" x="6007100" y="3375025"/>
          <p14:tracePt t="150722" x="5984875" y="3470275"/>
          <p14:tracePt t="150738" x="5965825" y="3568700"/>
          <p14:tracePt t="150755" x="5953125" y="3632200"/>
          <p14:tracePt t="150772" x="5940425" y="3730625"/>
          <p14:tracePt t="150788" x="5930900" y="3790950"/>
          <p14:tracePt t="150806" x="5924550" y="3851275"/>
          <p14:tracePt t="150823" x="5911850" y="3924300"/>
          <p14:tracePt t="150839" x="5911850" y="3946525"/>
          <p14:tracePt t="150856" x="5905500" y="3975100"/>
          <p14:tracePt t="150872" x="5905500" y="3997325"/>
          <p14:tracePt t="150888" x="5899150" y="4006850"/>
          <p14:tracePt t="150905" x="5899150" y="4016375"/>
          <p14:tracePt t="150922" x="5899150" y="4035425"/>
          <p14:tracePt t="150987" x="5899150" y="4029075"/>
          <p14:tracePt t="150994" x="5899150" y="4019550"/>
          <p14:tracePt t="151005" x="5899150" y="4006850"/>
          <p14:tracePt t="151022" x="5911850" y="3943350"/>
          <p14:tracePt t="151038" x="5930900" y="3876675"/>
          <p14:tracePt t="151055" x="5946775" y="3813175"/>
          <p14:tracePt t="151072" x="5969000" y="3679825"/>
          <p14:tracePt t="151088" x="5984875" y="3606800"/>
          <p14:tracePt t="151106" x="6007100" y="3549650"/>
          <p14:tracePt t="151123" x="6013450" y="3492500"/>
          <p14:tracePt t="151139" x="6013450" y="3470275"/>
          <p14:tracePt t="151155" x="6016625" y="3441700"/>
          <p14:tracePt t="151172" x="6029325" y="3384550"/>
          <p14:tracePt t="151188" x="6035675" y="3346450"/>
          <p14:tracePt t="151205" x="6042025" y="3295650"/>
          <p14:tracePt t="151221" x="6042025" y="3232150"/>
          <p14:tracePt t="151238" x="6042025" y="3209925"/>
          <p14:tracePt t="151255" x="6042025" y="3187700"/>
          <p14:tracePt t="151272" x="6042025" y="3171825"/>
          <p14:tracePt t="151289" x="6042025" y="3162300"/>
          <p14:tracePt t="151322" x="6042025" y="3159125"/>
          <p14:tracePt t="151339" x="6035675" y="3159125"/>
          <p14:tracePt t="151356" x="6019800" y="3136900"/>
          <p14:tracePt t="151372" x="6010275" y="3133725"/>
          <p14:tracePt t="151389" x="5997575" y="3121025"/>
          <p14:tracePt t="151406" x="5981700" y="3108325"/>
          <p14:tracePt t="151422" x="5959475" y="3089275"/>
          <p14:tracePt t="151439" x="5927725" y="3079750"/>
          <p14:tracePt t="151455" x="5883275" y="3067050"/>
          <p14:tracePt t="151472" x="5819775" y="3048000"/>
          <p14:tracePt t="151488" x="5788025" y="3028950"/>
          <p14:tracePt t="151506" x="5730875" y="3000375"/>
          <p14:tracePt t="151522" x="5705475" y="2984500"/>
          <p14:tracePt t="151539" x="5673725" y="2952750"/>
          <p14:tracePt t="151555" x="5632450" y="2933700"/>
          <p14:tracePt t="151572" x="5610225" y="2921000"/>
          <p14:tracePt t="151588" x="5584825" y="2905125"/>
          <p14:tracePt t="151605" x="5549900" y="2892425"/>
          <p14:tracePt t="151621" x="5527675" y="2892425"/>
          <p14:tracePt t="151638" x="5499100" y="2892425"/>
          <p14:tracePt t="151656" x="5470525" y="2917825"/>
          <p14:tracePt t="151672" x="5438775" y="2949575"/>
          <p14:tracePt t="151689" x="5419725" y="2994025"/>
          <p14:tracePt t="151705" x="5394325" y="3060700"/>
          <p14:tracePt t="151722" x="5372100" y="3124200"/>
          <p14:tracePt t="151738" x="5356225" y="3200400"/>
          <p14:tracePt t="151756" x="5340350" y="3321050"/>
          <p14:tracePt t="151772" x="5334000" y="3403600"/>
          <p14:tracePt t="151789" x="5334000" y="3486150"/>
          <p14:tracePt t="151806" x="5334000" y="3648075"/>
          <p14:tracePt t="151822" x="5334000" y="3727450"/>
          <p14:tracePt t="151839" x="5334000" y="3800475"/>
          <p14:tracePt t="151855" x="5334000" y="3895725"/>
          <p14:tracePt t="151871" x="5334000" y="3930650"/>
          <p14:tracePt t="151889" x="5334000" y="3968750"/>
          <p14:tracePt t="151906" x="5334000" y="4010025"/>
          <p14:tracePt t="151922" x="5334000" y="4029075"/>
          <p14:tracePt t="151939" x="5337175" y="4060825"/>
          <p14:tracePt t="151956" x="5337175" y="4079875"/>
          <p14:tracePt t="151972" x="5340350" y="4092575"/>
          <p14:tracePt t="151988" x="5346700" y="4102100"/>
          <p14:tracePt t="152005" x="5346700" y="4121150"/>
          <p14:tracePt t="152021" x="5349875" y="4130675"/>
          <p14:tracePt t="152039" x="5349875" y="4140200"/>
          <p14:tracePt t="152056" x="5349875" y="4159250"/>
          <p14:tracePt t="152072" x="5349875" y="4165600"/>
          <p14:tracePt t="152106" x="5359400" y="4165600"/>
          <p14:tracePt t="152122" x="5365750" y="4165600"/>
          <p14:tracePt t="152138" x="5381625" y="4165600"/>
          <p14:tracePt t="152171" x="5384800" y="4165600"/>
          <p14:tracePt t="152198" x="5391150" y="4165600"/>
          <p14:tracePt t="152213" x="5394325" y="4165600"/>
          <p14:tracePt t="152221" x="5400675" y="4165600"/>
          <p14:tracePt t="152238" x="5410200" y="4165600"/>
          <p14:tracePt t="152255" x="5429250" y="4168775"/>
          <p14:tracePt t="152272" x="5438775" y="4175125"/>
          <p14:tracePt t="152288" x="5448300" y="4175125"/>
          <p14:tracePt t="152305" x="5464175" y="4181475"/>
          <p14:tracePt t="152322" x="5480050" y="4181475"/>
          <p14:tracePt t="152338" x="5489575" y="4181475"/>
          <p14:tracePt t="152356" x="5508625" y="4181475"/>
          <p14:tracePt t="152372" x="5530850" y="4181475"/>
          <p14:tracePt t="152389" x="5540375" y="4181475"/>
          <p14:tracePt t="152406" x="5559425" y="4181475"/>
          <p14:tracePt t="152422" x="5581650" y="4181475"/>
          <p14:tracePt t="152438" x="5591175" y="4181475"/>
          <p14:tracePt t="152455" x="5616575" y="4168775"/>
          <p14:tracePt t="152472" x="5632450" y="4152900"/>
          <p14:tracePt t="152489" x="5648325" y="4140200"/>
          <p14:tracePt t="152506" x="5670550" y="4121150"/>
          <p14:tracePt t="152522" x="5695950" y="4095750"/>
          <p14:tracePt t="152540" x="5711825" y="4070350"/>
          <p14:tracePt t="152555" x="5721350" y="4057650"/>
          <p14:tracePt t="152571" x="5730875" y="4038600"/>
          <p14:tracePt t="152588" x="5749925" y="4019550"/>
          <p14:tracePt t="152605" x="5765800" y="4000500"/>
          <p14:tracePt t="152621" x="5775325" y="3978275"/>
          <p14:tracePt t="152639" x="5784850" y="3956050"/>
          <p14:tracePt t="152654" x="5810250" y="3911600"/>
          <p14:tracePt t="152672" x="5822950" y="3889375"/>
          <p14:tracePt t="152689" x="5835650" y="3857625"/>
          <p14:tracePt t="152705" x="5845175" y="3810000"/>
          <p14:tracePt t="152721" x="5857875" y="3787775"/>
          <p14:tracePt t="152740" x="5870575" y="3746500"/>
          <p14:tracePt t="152756" x="5876925" y="3714750"/>
          <p14:tracePt t="152773" x="5889625" y="3686175"/>
          <p14:tracePt t="152790" x="5905500" y="3651250"/>
          <p14:tracePt t="152806" x="5927725" y="3609975"/>
          <p14:tracePt t="152822" x="5953125" y="3571875"/>
          <p14:tracePt t="152839" x="5997575" y="3505200"/>
          <p14:tracePt t="152854" x="6019800" y="3451225"/>
          <p14:tracePt t="152871" x="6038850" y="3403600"/>
          <p14:tracePt t="152890" x="6064250" y="3340100"/>
          <p14:tracePt t="152905" x="6076950" y="3317875"/>
          <p14:tracePt t="152922" x="6089650" y="3286125"/>
          <p14:tracePt t="152940" x="6111875" y="3244850"/>
          <p14:tracePt t="152955" x="6124575" y="3213100"/>
          <p14:tracePt t="152972" x="6137275" y="3181350"/>
          <p14:tracePt t="152988" x="6149975" y="3152775"/>
          <p14:tracePt t="153004" x="6162675" y="3111500"/>
          <p14:tracePt t="153021" x="6162675" y="3089275"/>
          <p14:tracePt t="153040" x="6162675" y="3073400"/>
          <p14:tracePt t="153056" x="6162675" y="3057525"/>
          <p14:tracePt t="153072" x="6162675" y="3048000"/>
          <p14:tracePt t="153090" x="6162675" y="3035300"/>
          <p14:tracePt t="153105" x="6162675" y="3025775"/>
          <p14:tracePt t="153121" x="6162675" y="3009900"/>
          <p14:tracePt t="153139" x="6162675" y="2994025"/>
          <p14:tracePt t="153154" x="6162675" y="2984500"/>
          <p14:tracePt t="153172" x="6149975" y="2978150"/>
          <p14:tracePt t="153190" x="6134100" y="2974975"/>
          <p14:tracePt t="153206" x="6124575" y="2974975"/>
          <p14:tracePt t="153222" x="6102350" y="2974975"/>
          <p14:tracePt t="153239" x="6070600" y="2968625"/>
          <p14:tracePt t="153255" x="6048375" y="2968625"/>
          <p14:tracePt t="153271" x="6026150" y="2968625"/>
          <p14:tracePt t="153289" x="5984875" y="2968625"/>
          <p14:tracePt t="153306" x="5956300" y="2968625"/>
          <p14:tracePt t="153322" x="5911850" y="2968625"/>
          <p14:tracePt t="153339" x="5848350" y="2971800"/>
          <p14:tracePt t="153356" x="5794375" y="2984500"/>
          <p14:tracePt t="153372" x="5749925" y="2997200"/>
          <p14:tracePt t="153388" x="5683250" y="3044825"/>
          <p14:tracePt t="153405" x="5657850" y="3070225"/>
          <p14:tracePt t="153421" x="5632450" y="3101975"/>
          <p14:tracePt t="153439" x="5591175" y="3124200"/>
          <p14:tracePt t="153455" x="5559425" y="3136900"/>
          <p14:tracePt t="153472" x="5543550" y="3152775"/>
          <p14:tracePt t="153489" x="5530850" y="3168650"/>
          <p14:tracePt t="153505" x="5521325" y="3178175"/>
          <p14:tracePt t="153522" x="5505450" y="3187700"/>
          <p14:tracePt t="153539" x="5489575" y="3206750"/>
          <p14:tracePt t="153555" x="5480050" y="3219450"/>
          <p14:tracePt t="153571" x="5470525" y="3228975"/>
          <p14:tracePt t="153588" x="5454650" y="3238500"/>
          <p14:tracePt t="154111" x="5448300" y="3238500"/>
          <p14:tracePt t="154117" x="5445125" y="3238500"/>
          <p14:tracePt t="154132" x="5438775" y="3248025"/>
          <p14:tracePt t="154139" x="5438775" y="3254375"/>
          <p14:tracePt t="154160" x="5435600" y="3257550"/>
          <p14:tracePt t="154172" x="5429250" y="3263900"/>
          <p14:tracePt t="154204" x="5419725" y="3276600"/>
          <p14:tracePt t="154239" x="5387975" y="3308350"/>
          <p14:tracePt t="154255" x="5378450" y="3317875"/>
          <p14:tracePt t="154272" x="5368925" y="3340100"/>
          <p14:tracePt t="154289" x="5356225" y="3403600"/>
          <p14:tracePt t="154305" x="5356225" y="3448050"/>
          <p14:tracePt t="154322" x="5349875" y="3492500"/>
          <p14:tracePt t="154338" x="5349875" y="3562350"/>
          <p14:tracePt t="154354" x="5340350" y="3625850"/>
          <p14:tracePt t="154371" x="5340350" y="3667125"/>
          <p14:tracePt t="154388" x="5340350" y="3762375"/>
          <p14:tracePt t="154405" x="5340350" y="3806825"/>
          <p14:tracePt t="154422" x="5340350" y="3867150"/>
          <p14:tracePt t="154438" x="5340350" y="3959225"/>
          <p14:tracePt t="154455" x="5340350" y="4019550"/>
          <p14:tracePt t="154472" x="5340350" y="4057650"/>
          <p14:tracePt t="154488" x="5340350" y="4095750"/>
          <p14:tracePt t="154504" x="5340350" y="4117975"/>
          <p14:tracePt t="154523" x="5340350" y="4140200"/>
          <p14:tracePt t="154539" x="5340350" y="4149725"/>
          <p14:tracePt t="154555" x="5340350" y="4159250"/>
          <p14:tracePt t="154573" x="5340350" y="4171950"/>
          <p14:tracePt t="154589" x="5340350" y="4187825"/>
          <p14:tracePt t="154604" x="5340350" y="4197350"/>
          <p14:tracePt t="154622" x="5340350" y="4203700"/>
          <p14:tracePt t="154638" x="5340350" y="4206875"/>
          <p14:tracePt t="154689" x="5343525" y="4206875"/>
          <p14:tracePt t="154703" x="5349875" y="4206875"/>
          <p14:tracePt t="154709" x="5359400" y="4206875"/>
          <p14:tracePt t="154722" x="5368925" y="4206875"/>
          <p14:tracePt t="154738" x="5378450" y="4206875"/>
          <p14:tracePt t="154755" x="5387975" y="4206875"/>
          <p14:tracePt t="154772" x="5407025" y="4206875"/>
          <p14:tracePt t="154788" x="5416550" y="4206875"/>
          <p14:tracePt t="154805" x="5426075" y="4206875"/>
          <p14:tracePt t="154823" x="5441950" y="4206875"/>
          <p14:tracePt t="154839" x="5457825" y="4206875"/>
          <p14:tracePt t="154855" x="5467350" y="4206875"/>
          <p14:tracePt t="154872" x="5483225" y="4191000"/>
          <p14:tracePt t="154888" x="5492750" y="4175125"/>
          <p14:tracePt t="154904" x="5508625" y="4175125"/>
          <p14:tracePt t="154922" x="5521325" y="4175125"/>
          <p14:tracePt t="154938" x="5527675" y="4175125"/>
          <p14:tracePt t="154972" x="5537200" y="4175125"/>
          <p14:tracePt t="154989" x="5546725" y="4175125"/>
          <p14:tracePt t="155005" x="5562600" y="4175125"/>
          <p14:tracePt t="155022" x="5575300" y="4171950"/>
          <p14:tracePt t="155038" x="5584825" y="4165600"/>
          <p14:tracePt t="155055" x="5594350" y="4165600"/>
          <p14:tracePt t="155072" x="5610225" y="4165600"/>
          <p14:tracePt t="155089" x="5616575" y="4165600"/>
          <p14:tracePt t="155106" x="5626100" y="4165600"/>
          <p14:tracePt t="155122" x="5629275" y="4165600"/>
          <p14:tracePt t="155187" x="5622925" y="4165600"/>
          <p14:tracePt t="155193" x="5619750" y="4165600"/>
          <p14:tracePt t="155205" x="5613400" y="4165600"/>
          <p14:tracePt t="155222" x="5594350" y="4165600"/>
          <p14:tracePt t="155239" x="5584825" y="4165600"/>
          <p14:tracePt t="155255" x="5568950" y="4159250"/>
          <p14:tracePt t="155273" x="5527675" y="4143375"/>
          <p14:tracePt t="155289" x="5502275" y="4130675"/>
          <p14:tracePt t="155305" x="5480050" y="4117975"/>
          <p14:tracePt t="155321" x="5457825" y="4111625"/>
          <p14:tracePt t="155338" x="5448300" y="4108450"/>
          <p14:tracePt t="155354" x="5432425" y="4108450"/>
          <p14:tracePt t="155357" x="5429250" y="4108450"/>
          <p14:tracePt t="155371" x="5419725" y="4108450"/>
          <p14:tracePt t="155388" x="5419725" y="4098925"/>
          <p14:tracePt t="155405" x="5419725" y="4089400"/>
          <p14:tracePt t="155422" x="5441950" y="4067175"/>
          <p14:tracePt t="155439" x="5451475" y="4057650"/>
          <p14:tracePt t="155455" x="5473700" y="4035425"/>
          <p14:tracePt t="155471" x="5518150" y="3990975"/>
          <p14:tracePt t="155488" x="5543550" y="3965575"/>
          <p14:tracePt t="155504" x="5581650" y="3927475"/>
          <p14:tracePt t="155522" x="5673725" y="3841750"/>
          <p14:tracePt t="155538" x="5759450" y="3768725"/>
          <p14:tracePt t="155555" x="5832475" y="3692525"/>
          <p14:tracePt t="155572" x="5911850" y="3590925"/>
          <p14:tracePt t="155588" x="5965825" y="3521075"/>
          <p14:tracePt t="155605" x="5997575" y="3432175"/>
          <p14:tracePt t="155621" x="6032500" y="3340100"/>
          <p14:tracePt t="155638" x="6045200" y="3295650"/>
          <p14:tracePt t="155654" x="6045200" y="3263900"/>
          <p14:tracePt t="155671" x="6045200" y="3235325"/>
          <p14:tracePt t="155688" x="6045200" y="3225800"/>
          <p14:tracePt t="155704" x="6045200" y="3216275"/>
          <p14:tracePt t="155721" x="6038850" y="3213100"/>
          <p14:tracePt t="155738" x="6022975" y="3200400"/>
          <p14:tracePt t="155754" x="6013450" y="3200400"/>
          <p14:tracePt t="155771" x="5997575" y="3200400"/>
          <p14:tracePt t="155788" x="5988050" y="3200400"/>
          <p14:tracePt t="155804" x="5975350" y="3200400"/>
          <p14:tracePt t="155821" x="5959475" y="3200400"/>
          <p14:tracePt t="155838" x="5949950" y="3200400"/>
          <p14:tracePt t="155855" x="5940425" y="3200400"/>
          <p14:tracePt t="155858" x="5927725" y="3194050"/>
          <p14:tracePt t="155872" x="5918200" y="3194050"/>
          <p14:tracePt t="155888" x="5908675" y="3194050"/>
          <p14:tracePt t="155904" x="5895975" y="3194050"/>
          <p14:tracePt t="155921" x="5861050" y="3194050"/>
          <p14:tracePt t="155938" x="5851525" y="3194050"/>
          <p14:tracePt t="155955" x="5835650" y="3194050"/>
          <p14:tracePt t="155972" x="5803900" y="3194050"/>
          <p14:tracePt t="155988" x="5781675" y="3194050"/>
          <p14:tracePt t="156005" x="5759450" y="3194050"/>
          <p14:tracePt t="156022" x="5737225" y="3194050"/>
          <p14:tracePt t="156038" x="5727700" y="3194050"/>
          <p14:tracePt t="156055" x="5711825" y="3194050"/>
          <p14:tracePt t="156072" x="5699125" y="3194050"/>
          <p14:tracePt t="156088" x="5689600" y="3194050"/>
          <p14:tracePt t="156105" x="5680075" y="3194050"/>
          <p14:tracePt t="156121" x="5657850" y="3190875"/>
          <p14:tracePt t="156138" x="5648325" y="3184525"/>
          <p14:tracePt t="156155" x="5638800" y="3184525"/>
          <p14:tracePt t="156172" x="5635625" y="3181350"/>
          <p14:tracePt t="156493" x="5641975" y="3181350"/>
          <p14:tracePt t="156500" x="5651500" y="3181350"/>
          <p14:tracePt t="156507" x="5657850" y="3175000"/>
          <p14:tracePt t="156522" x="5667375" y="3175000"/>
          <p14:tracePt t="156538" x="5676900" y="3175000"/>
          <p14:tracePt t="156555" x="5686425" y="3175000"/>
          <p14:tracePt t="156571" x="5705475" y="3175000"/>
          <p14:tracePt t="156604" x="5727700" y="3175000"/>
          <p14:tracePt t="156638" x="5737225" y="3175000"/>
          <p14:tracePt t="157149" x="5740400" y="3175000"/>
          <p14:tracePt t="157156" x="5746750" y="3175000"/>
          <p14:tracePt t="157172" x="5762625" y="3178175"/>
          <p14:tracePt t="157188" x="5772150" y="3194050"/>
          <p14:tracePt t="157204" x="5778500" y="3228975"/>
          <p14:tracePt t="157221" x="5784850" y="3279775"/>
          <p14:tracePt t="157238" x="5784850" y="3333750"/>
          <p14:tracePt t="157271" x="5784850" y="3425825"/>
          <p14:tracePt t="157305" x="5784850" y="3486150"/>
          <p14:tracePt t="157322" x="5784850" y="3514725"/>
          <p14:tracePt t="157338" x="5784850" y="3536950"/>
          <p14:tracePt t="157354" x="5784850" y="3565525"/>
          <p14:tracePt t="157371" x="5784850" y="3575050"/>
          <p14:tracePt t="157389" x="5784850" y="3584575"/>
          <p14:tracePt t="157405" x="5784850" y="3606800"/>
          <p14:tracePt t="157421" x="5784850" y="3609975"/>
          <p14:tracePt t="157534" x="5784850" y="3597275"/>
          <p14:tracePt t="157541" x="5784850" y="3594100"/>
          <p14:tracePt t="157555" x="5784850" y="3584575"/>
          <p14:tracePt t="157571" x="5784850" y="3575050"/>
          <p14:tracePt t="157588" x="5784850" y="3546475"/>
          <p14:tracePt t="157605" x="5784850" y="3511550"/>
          <p14:tracePt t="157622" x="5784850" y="3482975"/>
          <p14:tracePt t="157637" x="5784850" y="3467100"/>
          <p14:tracePt t="157654" x="5784850" y="3451225"/>
          <p14:tracePt t="157671" x="5784850" y="3448050"/>
          <p14:tracePt t="157688" x="5781675" y="3448050"/>
          <p14:tracePt t="157762" x="5778500" y="3448050"/>
          <p14:tracePt t="157768" x="5772150" y="3448050"/>
          <p14:tracePt t="157797" x="5768975" y="3448050"/>
          <p14:tracePt t="157841" x="5768975" y="3454400"/>
          <p14:tracePt t="157848" x="5768975" y="3460750"/>
          <p14:tracePt t="157855" x="5768975" y="3463925"/>
          <p14:tracePt t="157872" x="5768975" y="3473450"/>
          <p14:tracePt t="157888" x="5768975" y="3482975"/>
          <p14:tracePt t="157904" x="5768975" y="3505200"/>
          <p14:tracePt t="157921" x="5768975" y="3514725"/>
          <p14:tracePt t="157939" x="5768975" y="3527425"/>
          <p14:tracePt t="157955" x="5768975" y="3549650"/>
          <p14:tracePt t="157972" x="5768975" y="3571875"/>
          <p14:tracePt t="157989" x="5781675" y="3619500"/>
          <p14:tracePt t="158005" x="5788025" y="3644900"/>
          <p14:tracePt t="158021" x="5788025" y="3673475"/>
          <p14:tracePt t="158038" x="5788025" y="3705225"/>
          <p14:tracePt t="158055" x="5788025" y="3727450"/>
          <p14:tracePt t="158072" x="5788025" y="3740150"/>
          <p14:tracePt t="158088" x="5794375" y="3752850"/>
          <p14:tracePt t="158105" x="5803900" y="3781425"/>
          <p14:tracePt t="158122" x="5810250" y="3790950"/>
          <p14:tracePt t="158139" x="5819775" y="3806825"/>
          <p14:tracePt t="158155" x="5819775" y="3816350"/>
          <p14:tracePt t="158171" x="5819775" y="3829050"/>
          <p14:tracePt t="158188" x="5819775" y="3841750"/>
          <p14:tracePt t="158204" x="5819775" y="3854450"/>
          <p14:tracePt t="158238" x="5819775" y="3860800"/>
          <p14:tracePt t="158425" x="5819775" y="3851275"/>
          <p14:tracePt t="158431" x="5819775" y="3825875"/>
          <p14:tracePt t="158438" x="5819775" y="3810000"/>
          <p14:tracePt t="158454" x="5810250" y="3784600"/>
          <p14:tracePt t="158471" x="5810250" y="3756025"/>
          <p14:tracePt t="158488" x="5803900" y="3721100"/>
          <p14:tracePt t="158504" x="5800725" y="3698875"/>
          <p14:tracePt t="158521" x="5800725" y="3689350"/>
          <p14:tracePt t="158538" x="5791200" y="3663950"/>
          <p14:tracePt t="158555" x="5791200" y="3641725"/>
          <p14:tracePt t="158571" x="5791200" y="3625850"/>
          <p14:tracePt t="158588" x="5791200" y="3594100"/>
          <p14:tracePt t="158604" x="5791200" y="3578225"/>
          <p14:tracePt t="158621" x="5791200" y="3568700"/>
          <p14:tracePt t="158638" x="5791200" y="3549650"/>
          <p14:tracePt t="158654" x="5791200" y="3540125"/>
          <p14:tracePt t="158671" x="5791200" y="3527425"/>
          <p14:tracePt t="158688" x="5791200" y="3514725"/>
          <p14:tracePt t="158704" x="5791200" y="3498850"/>
          <p14:tracePt t="158721" x="5791200" y="3489325"/>
          <p14:tracePt t="158738" x="5791200" y="3473450"/>
          <p14:tracePt t="158754" x="5791200" y="3463925"/>
          <p14:tracePt t="158771" x="5791200" y="3451225"/>
          <p14:tracePt t="158825" x="5791200" y="3457575"/>
          <p14:tracePt t="158831" x="5791200" y="3463925"/>
          <p14:tracePt t="158838" x="5791200" y="3467100"/>
          <p14:tracePt t="158854" x="5791200" y="3476625"/>
          <p14:tracePt t="158871" x="5791200" y="3498850"/>
          <p14:tracePt t="158888" x="5791200" y="3540125"/>
          <p14:tracePt t="158905" x="5791200" y="3575050"/>
          <p14:tracePt t="158922" x="5791200" y="3619500"/>
          <p14:tracePt t="158938" x="5791200" y="3711575"/>
          <p14:tracePt t="158954" x="5791200" y="3771900"/>
          <p14:tracePt t="158971" x="5791200" y="3810000"/>
          <p14:tracePt t="158988" x="5791200" y="3851275"/>
          <p14:tracePt t="159004" x="5791200" y="3860800"/>
          <p14:tracePt t="159021" x="5791200" y="3870325"/>
          <p14:tracePt t="159038" x="5791200" y="3889375"/>
          <p14:tracePt t="159088" x="5791200" y="3886200"/>
          <p14:tracePt t="159096" x="5791200" y="3876675"/>
          <p14:tracePt t="159104" x="5791200" y="3867150"/>
          <p14:tracePt t="159121" x="5803900" y="3835400"/>
          <p14:tracePt t="159137" x="5810250" y="3794125"/>
          <p14:tracePt t="159154" x="5822950" y="3756025"/>
          <p14:tracePt t="159171" x="5822950" y="3733800"/>
          <p14:tracePt t="159188" x="5822950" y="3695700"/>
          <p14:tracePt t="159205" x="5822950" y="3673475"/>
          <p14:tracePt t="159222" x="5829300" y="3648075"/>
          <p14:tracePt t="159238" x="5835650" y="3594100"/>
          <p14:tracePt t="159254" x="5835650" y="3565525"/>
          <p14:tracePt t="159271" x="5835650" y="3543300"/>
          <p14:tracePt t="159287" x="5835650" y="3508375"/>
          <p14:tracePt t="159304" x="5835650" y="3498850"/>
          <p14:tracePt t="159321" x="5835650" y="3479800"/>
          <p14:tracePt t="159337" x="5835650" y="3444875"/>
          <p14:tracePt t="159354" x="5835650" y="3429000"/>
          <p14:tracePt t="159371" x="5835650" y="3419475"/>
          <p14:tracePt t="159388" x="5835650" y="3400425"/>
          <p14:tracePt t="159404" x="5835650" y="3390900"/>
          <p14:tracePt t="159421" x="5835650" y="3381375"/>
          <p14:tracePt t="159454" x="5835650" y="3375025"/>
          <p14:tracePt t="159524" x="5835650" y="3371850"/>
          <p14:tracePt t="159624" x="5829300" y="3371850"/>
          <p14:tracePt t="159645" x="5819775" y="3371850"/>
          <p14:tracePt t="159673" x="5813425" y="3371850"/>
          <p14:tracePt t="159694" x="5810250" y="3371850"/>
          <p14:tracePt t="159701" x="5810250" y="3378200"/>
          <p14:tracePt t="159708" x="5810250" y="3381375"/>
          <p14:tracePt t="159722" x="5803900" y="3397250"/>
          <p14:tracePt t="159737" x="5794375" y="3429000"/>
          <p14:tracePt t="159755" x="5788025" y="3451225"/>
          <p14:tracePt t="159772" x="5781675" y="3492500"/>
          <p14:tracePt t="159788" x="5781675" y="3508375"/>
          <p14:tracePt t="159805" x="5781675" y="3517900"/>
          <p14:tracePt t="159822" x="5781675" y="3536950"/>
          <p14:tracePt t="159838" x="5781675" y="3546475"/>
          <p14:tracePt t="159854" x="5781675" y="3556000"/>
          <p14:tracePt t="159871" x="5781675" y="3562350"/>
          <p14:tracePt t="160636" x="5781675" y="3552825"/>
          <p14:tracePt t="160643" x="5781675" y="3536950"/>
          <p14:tracePt t="160654" x="5781675" y="3524250"/>
          <p14:tracePt t="160671" x="5781675" y="3511550"/>
          <p14:tracePt t="160687" x="5781675" y="3498850"/>
          <p14:tracePt t="160704" x="5781675" y="3495675"/>
          <p14:tracePt t="160942" x="5781675" y="3502025"/>
          <p14:tracePt t="160949" x="5781675" y="3508375"/>
          <p14:tracePt t="160956" x="5781675" y="3511550"/>
          <p14:tracePt t="160971" x="5781675" y="3521075"/>
          <p14:tracePt t="160987" x="5781675" y="3536950"/>
          <p14:tracePt t="161005" x="5781675" y="3546475"/>
          <p14:tracePt t="161021" x="5781675" y="3562350"/>
          <p14:tracePt t="161038" x="5781675" y="3571875"/>
          <p14:tracePt t="161055" x="5781675" y="3581400"/>
          <p14:tracePt t="161071" x="5781675" y="3587750"/>
          <p14:tracePt t="162014" x="5781675" y="3568700"/>
          <p14:tracePt t="162021" x="5781675" y="3540125"/>
          <p14:tracePt t="162027" x="5781675" y="3508375"/>
          <p14:tracePt t="162038" x="5781675" y="3482975"/>
          <p14:tracePt t="162054" x="5781675" y="3409950"/>
          <p14:tracePt t="162070" x="5781675" y="3375025"/>
          <p14:tracePt t="162104" x="5781675" y="3333750"/>
          <p14:tracePt t="162138" x="5781675" y="3311525"/>
          <p14:tracePt t="162155" x="5781675" y="3292475"/>
          <p14:tracePt t="162171" x="5781675" y="3282950"/>
          <p14:tracePt t="162204" x="5781675" y="3276600"/>
          <p14:tracePt t="162320" x="5775325" y="3276600"/>
          <p14:tracePt t="162334" x="5772150" y="3273425"/>
          <p14:tracePt t="162341" x="5765800" y="3273425"/>
          <p14:tracePt t="162354" x="5756275" y="3267075"/>
          <p14:tracePt t="162370" x="5753100" y="3257550"/>
          <p14:tracePt t="162387" x="5753100" y="3248025"/>
          <p14:tracePt t="162404" x="5746750" y="3228975"/>
          <p14:tracePt t="162421" x="5746750" y="3219450"/>
          <p14:tracePt t="162438" x="5746750" y="3213100"/>
          <p14:tracePt t="162443" x="5737225" y="3209925"/>
          <p14:tracePt t="162455" x="5730875" y="3200400"/>
          <p14:tracePt t="162471" x="5727700" y="3187700"/>
          <p14:tracePt t="162487" x="5715000" y="3184525"/>
          <p14:tracePt t="162504" x="5702300" y="3175000"/>
          <p14:tracePt t="162520" x="5695950" y="3168650"/>
          <p14:tracePt t="162537" x="5686425" y="3168650"/>
          <p14:tracePt t="162554" x="5683250" y="3165475"/>
          <p14:tracePt t="162588" x="5683250" y="3159125"/>
          <p14:tracePt t="162619" x="5683250" y="3155950"/>
          <p14:tracePt t="162646" x="5692775" y="3149600"/>
          <p14:tracePt t="162653" x="5699125" y="3136900"/>
          <p14:tracePt t="162660" x="5711825" y="3136900"/>
          <p14:tracePt t="162671" x="5721350" y="3136900"/>
          <p14:tracePt t="162687" x="5749925" y="3136900"/>
          <p14:tracePt t="162704" x="5800725" y="3130550"/>
          <p14:tracePt t="162720" x="5822950" y="3124200"/>
          <p14:tracePt t="162737" x="5845175" y="3121025"/>
          <p14:tracePt t="162755" x="5880100" y="3114675"/>
          <p14:tracePt t="162771" x="5889625" y="3114675"/>
          <p14:tracePt t="162788" x="5899150" y="3114675"/>
          <p14:tracePt t="163923" x="5911850" y="3149600"/>
          <p14:tracePt t="163930" x="5927725" y="3200400"/>
          <p14:tracePt t="163938" x="5943600" y="3238500"/>
          <p14:tracePt t="163954" x="5984875" y="3327400"/>
          <p14:tracePt t="163971" x="6007100" y="3403600"/>
          <p14:tracePt t="163975" x="6016625" y="3441700"/>
          <p14:tracePt t="163988" x="6029325" y="3514725"/>
          <p14:tracePt t="164004" x="6042025" y="3559175"/>
          <p14:tracePt t="164037" x="6054725" y="3644900"/>
          <p14:tracePt t="164070" x="6054725" y="3695700"/>
          <p14:tracePt t="164088" x="6054725" y="3717925"/>
          <p14:tracePt t="164104" x="6054725" y="3733800"/>
          <p14:tracePt t="164121" x="6054725" y="3743325"/>
          <p14:tracePt t="164165" x="6054725" y="3740150"/>
          <p14:tracePt t="164173" x="6054725" y="3736975"/>
          <p14:tracePt t="164187" x="6054725" y="3702050"/>
          <p14:tracePt t="164203" x="6054725" y="3657600"/>
          <p14:tracePt t="164221" x="6064250" y="3597275"/>
          <p14:tracePt t="164238" x="6083300" y="3514725"/>
          <p14:tracePt t="164254" x="6096000" y="3460750"/>
          <p14:tracePt t="164271" x="6111875" y="3387725"/>
          <p14:tracePt t="164288" x="6143625" y="3251200"/>
          <p14:tracePt t="164304" x="6156325" y="3178175"/>
          <p14:tracePt t="164320" x="6172200" y="3121025"/>
          <p14:tracePt t="164337" x="6178550" y="3057525"/>
          <p14:tracePt t="164353" x="6178550" y="3006725"/>
          <p14:tracePt t="164370" x="6175375" y="2952750"/>
          <p14:tracePt t="164387" x="6153150" y="2882900"/>
          <p14:tracePt t="164403" x="6140450" y="2844800"/>
          <p14:tracePt t="164420" x="6124575" y="2825750"/>
          <p14:tracePt t="164437" x="6108700" y="2813050"/>
          <p14:tracePt t="164453" x="6099175" y="2803525"/>
          <p14:tracePt t="164470" x="6089650" y="2797175"/>
          <p14:tracePt t="164472" x="6086475" y="2797175"/>
          <p14:tracePt t="164488" x="6057900" y="2781300"/>
          <p14:tracePt t="164504" x="6019800" y="2768600"/>
          <p14:tracePt t="164522" x="5956300" y="2768600"/>
          <p14:tracePt t="164538" x="5927725" y="2768600"/>
          <p14:tracePt t="164554" x="5899150" y="2768600"/>
          <p14:tracePt t="164570" x="5876925" y="2768600"/>
          <p14:tracePt t="164587" x="5835650" y="2771775"/>
          <p14:tracePt t="164604" x="5813425" y="2781300"/>
          <p14:tracePt t="164620" x="5781675" y="2800350"/>
          <p14:tracePt t="164637" x="5743575" y="2838450"/>
          <p14:tracePt t="164653" x="5711825" y="2870200"/>
          <p14:tracePt t="164671" x="5686425" y="2901950"/>
          <p14:tracePt t="164687" x="5638800" y="2974975"/>
          <p14:tracePt t="164704" x="5616575" y="3041650"/>
          <p14:tracePt t="164721" x="5600700" y="3162300"/>
          <p14:tracePt t="164737" x="5594350" y="3244850"/>
          <p14:tracePt t="164754" x="5578475" y="3330575"/>
          <p14:tracePt t="164772" x="5562600" y="3451225"/>
          <p14:tracePt t="164788" x="5546725" y="3536950"/>
          <p14:tracePt t="164804" x="5534025" y="3609975"/>
          <p14:tracePt t="164822" x="5505450" y="3683000"/>
          <p14:tracePt t="164838" x="5492750" y="3730625"/>
          <p14:tracePt t="164854" x="5480050" y="3768725"/>
          <p14:tracePt t="164871" x="5473700" y="3829050"/>
          <p14:tracePt t="164887" x="5467350" y="3883025"/>
          <p14:tracePt t="164903" x="5467350" y="3927475"/>
          <p14:tracePt t="164922" x="5467350" y="3990975"/>
          <p14:tracePt t="164937" x="5467350" y="4019550"/>
          <p14:tracePt t="164954" x="5467350" y="4048125"/>
          <p14:tracePt t="164971" x="5467350" y="4079875"/>
          <p14:tracePt t="164987" x="5467350" y="4111625"/>
          <p14:tracePt t="165004" x="5467350" y="4127500"/>
          <p14:tracePt t="165021" x="5467350" y="4140200"/>
          <p14:tracePt t="165037" x="5467350" y="4156075"/>
          <p14:tracePt t="165053" x="5473700" y="4165600"/>
          <p14:tracePt t="165072" x="5489575" y="4181475"/>
          <p14:tracePt t="165087" x="5505450" y="4181475"/>
          <p14:tracePt t="165104" x="5527675" y="4181475"/>
          <p14:tracePt t="165121" x="5565775" y="4181475"/>
          <p14:tracePt t="165138" x="5588000" y="4181475"/>
          <p14:tracePt t="165154" x="5597525" y="4181475"/>
          <p14:tracePt t="165171" x="5619750" y="4181475"/>
          <p14:tracePt t="165187" x="5629275" y="4181475"/>
          <p14:tracePt t="165203" x="5638800" y="4181475"/>
          <p14:tracePt t="165221" x="5651500" y="4178300"/>
          <p14:tracePt t="165237" x="5680075" y="4168775"/>
          <p14:tracePt t="165254" x="5727700" y="4156075"/>
          <p14:tracePt t="165271" x="5829300" y="4124325"/>
          <p14:tracePt t="165287" x="5892800" y="4111625"/>
          <p14:tracePt t="165303" x="5937250" y="4098925"/>
          <p14:tracePt t="165321" x="5988050" y="4079875"/>
          <p14:tracePt t="165337" x="6013450" y="4048125"/>
          <p14:tracePt t="165354" x="6038850" y="4003675"/>
          <p14:tracePt t="165371" x="6089650" y="3914775"/>
          <p14:tracePt t="165387" x="6118225" y="3848100"/>
          <p14:tracePt t="165404" x="6153150" y="3800475"/>
          <p14:tracePt t="165421" x="6207125" y="3683000"/>
          <p14:tracePt t="165437" x="6223000" y="3597275"/>
          <p14:tracePt t="165453" x="6238875" y="3511550"/>
          <p14:tracePt t="165471" x="6238875" y="3435350"/>
          <p14:tracePt t="165486" x="6229350" y="3381375"/>
          <p14:tracePt t="165503" x="6213475" y="3327400"/>
          <p14:tracePt t="165506" x="6200775" y="3298825"/>
          <p14:tracePt t="165521" x="6188075" y="3235325"/>
          <p14:tracePt t="165537" x="6188075" y="3175000"/>
          <p14:tracePt t="165553" x="6181725" y="3130550"/>
          <p14:tracePt t="165570" x="6175375" y="3082925"/>
          <p14:tracePt t="165587" x="6175375" y="3054350"/>
          <p14:tracePt t="165603" x="6162675" y="3016250"/>
          <p14:tracePt t="165621" x="6156325" y="2952750"/>
          <p14:tracePt t="165637" x="6149975" y="2930525"/>
          <p14:tracePt t="165653" x="6149975" y="2901950"/>
          <p14:tracePt t="165670" x="6137275" y="2879725"/>
          <p14:tracePt t="165687" x="6127750" y="2870200"/>
          <p14:tracePt t="165703" x="6118225" y="2854325"/>
          <p14:tracePt t="165720" x="6102350" y="2838450"/>
          <p14:tracePt t="165737" x="6089650" y="2835275"/>
          <p14:tracePt t="165753" x="6064250" y="2828925"/>
          <p14:tracePt t="165770" x="6026150" y="2828925"/>
          <p14:tracePt t="165788" x="6003925" y="2828925"/>
          <p14:tracePt t="165804" x="5981700" y="2828925"/>
          <p14:tracePt t="165820" x="5956300" y="2835275"/>
          <p14:tracePt t="165836" x="5924550" y="2847975"/>
          <p14:tracePt t="165854" x="5899150" y="2863850"/>
          <p14:tracePt t="165870" x="5857875" y="2882900"/>
          <p14:tracePt t="165888" x="5842000" y="2892425"/>
          <p14:tracePt t="165904" x="5826125" y="2905125"/>
          <p14:tracePt t="165921" x="5794375" y="2927350"/>
          <p14:tracePt t="165937" x="5775325" y="2943225"/>
          <p14:tracePt t="165954" x="5765800" y="2959100"/>
          <p14:tracePt t="165970" x="5740400" y="3000375"/>
          <p14:tracePt t="165987" x="5727700" y="3048000"/>
          <p14:tracePt t="166004" x="5721350" y="3076575"/>
          <p14:tracePt t="168882" x="5724525" y="3082925"/>
          <p14:tracePt t="168889" x="5727700" y="3086100"/>
          <p14:tracePt t="168904" x="5727700" y="3095625"/>
          <p14:tracePt t="168920" x="5727700" y="3105150"/>
          <p14:tracePt t="168937" x="5715000" y="3140075"/>
          <p14:tracePt t="168953" x="5683250" y="3178175"/>
          <p14:tracePt t="168988" x="5292725" y="3568700"/>
          <p14:tracePt t="169022" x="4654550" y="4216400"/>
          <p14:tracePt t="169039" x="4194175" y="4721225"/>
          <p14:tracePt t="169055" x="3930650" y="5022850"/>
          <p14:tracePt t="169076" x="3670300" y="5334000"/>
          <p14:tracePt t="169089" x="3549650" y="5483225"/>
          <p14:tracePt t="169104" x="3451225" y="5588000"/>
          <p14:tracePt t="169120" x="3375025" y="5683250"/>
          <p14:tracePt t="169136" x="3298825" y="5772150"/>
          <p14:tracePt t="169153" x="3286125" y="5791200"/>
          <p14:tracePt t="169438" x="3241675" y="5781675"/>
          <p14:tracePt t="169445" x="3159125" y="5762625"/>
          <p14:tracePt t="169453" x="3067050" y="5743575"/>
          <p14:tracePt t="169470" x="2870200" y="5695950"/>
          <p14:tracePt t="169486" x="2571750" y="5670550"/>
          <p14:tracePt t="169503" x="2365375" y="5670550"/>
          <p14:tracePt t="169520" x="2206625" y="5670550"/>
          <p14:tracePt t="169538" x="1952625" y="5683250"/>
          <p14:tracePt t="169555" x="1835150" y="5702300"/>
          <p14:tracePt t="169559" x="1787525" y="5718175"/>
          <p14:tracePt t="169571" x="1727200" y="5724525"/>
          <p14:tracePt t="169587" x="1581150" y="5759450"/>
          <p14:tracePt t="169603" x="1508125" y="5772150"/>
          <p14:tracePt t="169620" x="1454150" y="5788025"/>
          <p14:tracePt t="169636" x="1390650" y="5807075"/>
          <p14:tracePt t="169653" x="1343025" y="5832475"/>
          <p14:tracePt t="169669" x="1304925" y="5857875"/>
          <p14:tracePt t="169686" x="1260475" y="5889625"/>
          <p14:tracePt t="169703" x="1222375" y="5915025"/>
          <p14:tracePt t="169720" x="1196975" y="5940425"/>
          <p14:tracePt t="169737" x="1152525" y="5978525"/>
          <p14:tracePt t="169753" x="1130300" y="5991225"/>
          <p14:tracePt t="169770" x="1098550" y="6007100"/>
          <p14:tracePt t="169786" x="1057275" y="6026150"/>
          <p14:tracePt t="169804" x="1031875" y="6051550"/>
          <p14:tracePt t="169820" x="1006475" y="6070600"/>
          <p14:tracePt t="169837" x="965200" y="6086475"/>
          <p14:tracePt t="169854" x="933450" y="6105525"/>
          <p14:tracePt t="169870" x="911225" y="6118225"/>
          <p14:tracePt t="169887" x="866775" y="6143625"/>
          <p14:tracePt t="169903" x="844550" y="6159500"/>
          <p14:tracePt t="169922" x="809625" y="6178550"/>
          <p14:tracePt t="169937" x="800100" y="6188075"/>
          <p14:tracePt t="169953" x="781050" y="6216650"/>
          <p14:tracePt t="169972" x="755650" y="6232525"/>
          <p14:tracePt t="169987" x="739775" y="6242050"/>
          <p14:tracePt t="170004" x="730250" y="6251575"/>
          <p14:tracePt t="170020" x="720725" y="6261100"/>
          <p14:tracePt t="170036" x="698500" y="6283325"/>
          <p14:tracePt t="170053" x="688975" y="6292850"/>
          <p14:tracePt t="170070" x="679450" y="6302375"/>
          <p14:tracePt t="170087" x="660400" y="6321425"/>
          <p14:tracePt t="170104" x="650875" y="6327775"/>
          <p14:tracePt t="170121" x="644525" y="6327775"/>
          <p14:tracePt t="170164" x="644525" y="6334125"/>
          <p14:tracePt t="170186" x="644525" y="6337300"/>
          <p14:tracePt t="170236" x="647700" y="6337300"/>
          <p14:tracePt t="170244" x="650875" y="6337300"/>
          <p14:tracePt t="170700" x="673100" y="6343650"/>
          <p14:tracePt t="170708" x="701675" y="6350000"/>
          <p14:tracePt t="170721" x="762000" y="6356350"/>
          <p14:tracePt t="170737" x="800100" y="6356350"/>
          <p14:tracePt t="170753" x="822325" y="6356350"/>
          <p14:tracePt t="170786" x="850900" y="6356350"/>
          <p14:tracePt t="170821" x="876300" y="6356350"/>
          <p14:tracePt t="170936" x="873125" y="6356350"/>
          <p14:tracePt t="170943" x="869950" y="6356350"/>
          <p14:tracePt t="170954" x="863600" y="6356350"/>
          <p14:tracePt t="170971" x="860425" y="6356350"/>
          <p14:tracePt t="170987" x="854075" y="6356350"/>
          <p14:tracePt t="171004" x="850900" y="6356350"/>
          <p14:tracePt t="171020" x="841375" y="6356350"/>
          <p14:tracePt t="171036" x="825500" y="6356350"/>
          <p14:tracePt t="171053" x="815975" y="6356350"/>
          <p14:tracePt t="171070" x="800100" y="6362700"/>
          <p14:tracePt t="171104" x="796925" y="6362700"/>
          <p14:tracePt t="171122" x="790575" y="6362700"/>
          <p14:tracePt t="171137" x="774700" y="6362700"/>
          <p14:tracePt t="171154" x="765175" y="6362700"/>
          <p14:tracePt t="171169" x="752475" y="6350000"/>
          <p14:tracePt t="171187" x="746125" y="6327775"/>
          <p14:tracePt t="171203" x="746125" y="6299200"/>
          <p14:tracePt t="171220" x="746125" y="6238875"/>
          <p14:tracePt t="171237" x="746125" y="6178550"/>
          <p14:tracePt t="171254" x="746125" y="6108700"/>
          <p14:tracePt t="171271" x="746125" y="6003925"/>
          <p14:tracePt t="171287" x="746125" y="5911850"/>
          <p14:tracePt t="171303" x="758825" y="5803900"/>
          <p14:tracePt t="171319" x="774700" y="5648325"/>
          <p14:tracePt t="171336" x="790575" y="5575300"/>
          <p14:tracePt t="171354" x="796925" y="5505450"/>
          <p14:tracePt t="171370" x="812800" y="5403850"/>
          <p14:tracePt t="171386" x="819150" y="5343525"/>
          <p14:tracePt t="171403" x="819150" y="5283200"/>
          <p14:tracePt t="171420" x="819150" y="5219700"/>
          <p14:tracePt t="171437" x="819150" y="5184775"/>
          <p14:tracePt t="171453" x="819150" y="5156200"/>
          <p14:tracePt t="171470" x="819150" y="5108575"/>
          <p14:tracePt t="171487" x="819150" y="5076825"/>
          <p14:tracePt t="171503" x="819150" y="5054600"/>
          <p14:tracePt t="171520" x="819150" y="5022850"/>
          <p14:tracePt t="171536" x="819150" y="5013325"/>
          <p14:tracePt t="171553" x="819150" y="5003800"/>
          <p14:tracePt t="171556" x="819150" y="4997450"/>
          <p14:tracePt t="171570" x="819150" y="4987925"/>
          <p14:tracePt t="171587" x="819150" y="4984750"/>
          <p14:tracePt t="171603" x="819150" y="4975225"/>
          <p14:tracePt t="171642" x="815975" y="4975225"/>
          <p14:tracePt t="171883" x="815975" y="4981575"/>
          <p14:tracePt t="171891" x="819150" y="4994275"/>
          <p14:tracePt t="171903" x="822325" y="4997450"/>
          <p14:tracePt t="171919" x="822325" y="5016500"/>
          <p14:tracePt t="171936" x="822325" y="5026025"/>
          <p14:tracePt t="171955" x="828675" y="5041900"/>
          <p14:tracePt t="171970" x="828675" y="5051425"/>
          <p14:tracePt t="171986" x="828675" y="5067300"/>
          <p14:tracePt t="172004" x="828675" y="5083175"/>
          <p14:tracePt t="172019" x="828675" y="5092700"/>
          <p14:tracePt t="172036" x="835025" y="5102225"/>
          <p14:tracePt t="172054" x="835025" y="5140325"/>
          <p14:tracePt t="172070" x="835025" y="5149850"/>
          <p14:tracePt t="172087" x="835025" y="5159375"/>
          <p14:tracePt t="172104" x="835025" y="5178425"/>
          <p14:tracePt t="172120" x="835025" y="5187950"/>
          <p14:tracePt t="172136" x="835025" y="5197475"/>
          <p14:tracePt t="172153" x="835025" y="5207000"/>
          <p14:tracePt t="172170" x="850900" y="5248275"/>
          <p14:tracePt t="172187" x="850900" y="5276850"/>
          <p14:tracePt t="172204" x="850900" y="5299075"/>
          <p14:tracePt t="172219" x="850900" y="5314950"/>
          <p14:tracePt t="172236" x="850900" y="5337175"/>
          <p14:tracePt t="172254" x="850900" y="5362575"/>
          <p14:tracePt t="172270" x="850900" y="5384800"/>
          <p14:tracePt t="172286" x="850900" y="5407025"/>
          <p14:tracePt t="172304" x="869950" y="5470525"/>
          <p14:tracePt t="172320" x="882650" y="5524500"/>
          <p14:tracePt t="172336" x="882650" y="5562600"/>
          <p14:tracePt t="172354" x="882650" y="5622925"/>
          <p14:tracePt t="172370" x="882650" y="5661025"/>
          <p14:tracePt t="172387" x="882650" y="5683250"/>
          <p14:tracePt t="172403" x="882650" y="5721350"/>
          <p14:tracePt t="172419" x="882650" y="5759450"/>
          <p14:tracePt t="172436" x="882650" y="5794375"/>
          <p14:tracePt t="172454" x="882650" y="5857875"/>
          <p14:tracePt t="172470" x="882650" y="5892800"/>
          <p14:tracePt t="172487" x="882650" y="5915025"/>
          <p14:tracePt t="172504" x="882650" y="5962650"/>
          <p14:tracePt t="172520" x="882650" y="5984875"/>
          <p14:tracePt t="172537" x="882650" y="6013450"/>
          <p14:tracePt t="172554" x="882650" y="6048375"/>
          <p14:tracePt t="172570" x="882650" y="6070600"/>
          <p14:tracePt t="172587" x="882650" y="6092825"/>
          <p14:tracePt t="172605" x="882650" y="6140450"/>
          <p14:tracePt t="172620" x="882650" y="6169025"/>
          <p14:tracePt t="172637" x="882650" y="6191250"/>
          <p14:tracePt t="172654" x="882650" y="6229350"/>
          <p14:tracePt t="172670" x="882650" y="6245225"/>
          <p14:tracePt t="172686" x="882650" y="6257925"/>
          <p14:tracePt t="172703" x="882650" y="6283325"/>
          <p14:tracePt t="172719" x="882650" y="6292850"/>
          <p14:tracePt t="172736" x="882650" y="6315075"/>
          <p14:tracePt t="172753" x="876300" y="6346825"/>
          <p14:tracePt t="172770" x="876300" y="6356350"/>
          <p14:tracePt t="172786" x="863600" y="6369050"/>
          <p14:tracePt t="172803" x="863600" y="6388100"/>
          <p14:tracePt t="172820" x="863600" y="6397625"/>
          <p14:tracePt t="172836" x="860425" y="6407150"/>
          <p14:tracePt t="172853" x="854075" y="6429375"/>
          <p14:tracePt t="172870" x="854075" y="6438900"/>
          <p14:tracePt t="172886" x="850900" y="6448425"/>
          <p14:tracePt t="172903" x="850900" y="6451600"/>
          <p14:tracePt t="172919" x="850900" y="6457950"/>
          <p14:tracePt t="172937" x="850900" y="6461125"/>
          <p14:tracePt t="172954" x="844550" y="6467475"/>
          <p14:tracePt t="172970" x="838200" y="6467475"/>
          <p14:tracePt t="172986" x="838200" y="6477000"/>
          <p14:tracePt t="173003" x="835025" y="6486525"/>
          <p14:tracePt t="173037" x="835025" y="6492875"/>
          <p14:tracePt t="173132" x="828675" y="6492875"/>
          <p14:tracePt t="173981" x="831850" y="6489700"/>
          <p14:tracePt t="173987" x="838200" y="6480175"/>
          <p14:tracePt t="174003" x="847725" y="6464300"/>
          <p14:tracePt t="174020" x="857250" y="6454775"/>
          <p14:tracePt t="174037" x="879475" y="6438900"/>
          <p14:tracePt t="174054" x="889000" y="6416675"/>
          <p14:tracePt t="174070" x="898525" y="6407150"/>
          <p14:tracePt t="174103" x="908050" y="6365875"/>
          <p14:tracePt t="174136" x="908050" y="6334125"/>
          <p14:tracePt t="174153" x="908050" y="6321425"/>
          <p14:tracePt t="174170" x="908050" y="6311900"/>
          <p14:tracePt t="174187" x="908050" y="6305550"/>
          <p14:tracePt t="174303" x="908050" y="6308725"/>
          <p14:tracePt t="174310" x="908050" y="6311900"/>
          <p14:tracePt t="174320" x="908050" y="6318250"/>
          <p14:tracePt t="174337" x="908050" y="6337300"/>
          <p14:tracePt t="174354" x="908050" y="6346825"/>
          <p14:tracePt t="174370" x="908050" y="6356350"/>
          <p14:tracePt t="174386" x="908050" y="6372225"/>
          <p14:tracePt t="174403" x="923925" y="6394450"/>
          <p14:tracePt t="174420" x="942975" y="6416675"/>
          <p14:tracePt t="174437" x="996950" y="6464300"/>
          <p14:tracePt t="174453" x="1028700" y="6489700"/>
          <p14:tracePt t="174470" x="1057275" y="6515100"/>
          <p14:tracePt t="174972" x="2206625" y="6819900"/>
          <p14:tracePt t="174987" x="2238375" y="6807200"/>
          <p14:tracePt t="175002" x="2266950" y="6794500"/>
          <p14:tracePt t="175020" x="2276475" y="6784975"/>
          <p14:tracePt t="175036" x="2292350" y="6769100"/>
          <p14:tracePt t="175053" x="2298700" y="6769100"/>
          <p14:tracePt t="175086" x="2298700" y="6759575"/>
          <p14:tracePt t="175120" x="2298700" y="6750050"/>
          <p14:tracePt t="175136" x="2298700" y="6740525"/>
          <p14:tracePt t="175153" x="2289175" y="6734175"/>
          <p14:tracePt t="175170" x="2279650" y="6724650"/>
          <p14:tracePt t="175187" x="2244725" y="6705600"/>
          <p14:tracePt t="175203" x="2216150" y="6696075"/>
          <p14:tracePt t="175220" x="2162175" y="6680200"/>
          <p14:tracePt t="175913" x="1790700" y="6483350"/>
          <p14:tracePt t="175920" x="1797050" y="6480175"/>
          <p14:tracePt t="175936" x="1806575" y="6464300"/>
          <p14:tracePt t="175952" x="1812925" y="6464300"/>
          <p14:tracePt t="175970" x="1812925" y="6454775"/>
          <p14:tracePt t="176003" x="1812925" y="6435725"/>
          <p14:tracePt t="176036" x="1812925" y="6384925"/>
          <p14:tracePt t="176052" x="1800225" y="6302375"/>
          <p14:tracePt t="176070" x="1746250" y="6089650"/>
          <p14:tracePt t="176086" x="1704975" y="5978525"/>
          <p14:tracePt t="176103" x="1628775" y="5800725"/>
          <p14:tracePt t="176107" x="1600200" y="5718175"/>
          <p14:tracePt t="176120" x="1539875" y="5603875"/>
          <p14:tracePt t="176137" x="1495425" y="5461000"/>
          <p14:tracePt t="176153" x="1450975" y="5330825"/>
          <p14:tracePt t="176169" x="1390650" y="5146675"/>
          <p14:tracePt t="176185" x="1358900" y="5060950"/>
          <p14:tracePt t="176202" x="1323975" y="4940300"/>
          <p14:tracePt t="176219" x="1266825" y="4791075"/>
          <p14:tracePt t="176237" x="1254125" y="4737100"/>
          <p14:tracePt t="176254" x="1231900" y="4679950"/>
          <p14:tracePt t="176270" x="1212850" y="4606925"/>
          <p14:tracePt t="176286" x="1212850" y="4562475"/>
          <p14:tracePt t="176303" x="1212850" y="4521200"/>
          <p14:tracePt t="176319" x="1206500" y="4464050"/>
          <p14:tracePt t="176336" x="1206500" y="4435475"/>
          <p14:tracePt t="176353" x="1206500" y="4406900"/>
          <p14:tracePt t="176370" x="1206500" y="4365625"/>
          <p14:tracePt t="176386" x="1206500" y="4349750"/>
          <p14:tracePt t="176403" x="1206500" y="4340225"/>
          <p14:tracePt t="176420" x="1206500" y="4327525"/>
          <p14:tracePt t="176436" x="1206500" y="4321175"/>
          <p14:tracePt t="176469" x="1212850" y="4321175"/>
          <p14:tracePt t="176485" x="1219200" y="4321175"/>
          <p14:tracePt t="176519" x="1219200" y="4333875"/>
          <p14:tracePt t="176536" x="1219200" y="4378325"/>
          <p14:tracePt t="176553" x="1206500" y="4460875"/>
          <p14:tracePt t="176570" x="1181100" y="4616450"/>
          <p14:tracePt t="176586" x="1181100" y="4822825"/>
          <p14:tracePt t="176602" x="1196975" y="4994275"/>
          <p14:tracePt t="176620" x="1235075" y="5283200"/>
          <p14:tracePt t="176636" x="1270000" y="5435600"/>
          <p14:tracePt t="176653" x="1285875" y="5543550"/>
          <p14:tracePt t="176670" x="1311275" y="5721350"/>
          <p14:tracePt t="176687" x="1336675" y="5829300"/>
          <p14:tracePt t="176703" x="1336675" y="5921375"/>
          <p14:tracePt t="176719" x="1371600" y="6111875"/>
          <p14:tracePt t="176736" x="1406525" y="6232525"/>
          <p14:tracePt t="176752" x="1428750" y="6318250"/>
          <p14:tracePt t="176769" x="1476375" y="6423025"/>
          <p14:tracePt t="176786" x="1514475" y="6492875"/>
          <p14:tracePt t="176803" x="1549400" y="6550025"/>
          <p14:tracePt t="177241" x="1962150" y="6486525"/>
          <p14:tracePt t="177254" x="1939925" y="6470650"/>
          <p14:tracePt t="177270" x="1924050" y="6461125"/>
          <p14:tracePt t="177286" x="1914525" y="6451600"/>
          <p14:tracePt t="177304" x="1895475" y="6451600"/>
          <p14:tracePt t="177336" x="1876425" y="6451600"/>
          <p14:tracePt t="177369" x="1844675" y="6473825"/>
          <p14:tracePt t="177386" x="1835150" y="6489700"/>
          <p14:tracePt t="177403" x="1819275" y="6511925"/>
          <p14:tracePt t="178224" x="1565275" y="6416675"/>
          <p14:tracePt t="178241" x="1530350" y="6283325"/>
          <p14:tracePt t="178252" x="1482725" y="6096000"/>
          <p14:tracePt t="178269" x="1435100" y="5921375"/>
          <p14:tracePt t="178285" x="1400175" y="5756275"/>
          <p14:tracePt t="178303" x="1355725" y="5534025"/>
          <p14:tracePt t="178336" x="1346200" y="5378450"/>
          <p14:tracePt t="178369" x="1346200" y="5181600"/>
          <p14:tracePt t="178385" x="1339850" y="5108575"/>
          <p14:tracePt t="178403" x="1317625" y="5026025"/>
          <p14:tracePt t="178419" x="1304925" y="4981575"/>
          <p14:tracePt t="178436" x="1304925" y="4953000"/>
          <p14:tracePt t="178453" x="1304925" y="4911725"/>
          <p14:tracePt t="178470" x="1304925" y="4902200"/>
          <p14:tracePt t="178486" x="1304925" y="4886325"/>
          <p14:tracePt t="178503" x="1304925" y="4867275"/>
          <p14:tracePt t="178519" x="1304925" y="4857750"/>
          <p14:tracePt t="178536" x="1304925" y="4848225"/>
          <p14:tracePt t="178552" x="1304925" y="4826000"/>
          <p14:tracePt t="178569" x="1314450" y="4810125"/>
          <p14:tracePt t="178586" x="1317625" y="4800600"/>
          <p14:tracePt t="178603" x="1333500" y="4775200"/>
          <p14:tracePt t="178620" x="1343025" y="4765675"/>
          <p14:tracePt t="178636" x="1358900" y="4756150"/>
          <p14:tracePt t="178638" x="1358900" y="4749800"/>
          <p14:tracePt t="178653" x="1358900" y="4746625"/>
          <p14:tracePt t="178696" x="1362075" y="4746625"/>
          <p14:tracePt t="178703" x="1368425" y="4746625"/>
          <p14:tracePt t="178720" x="1374775" y="4746625"/>
          <p14:tracePt t="178735" x="1377950" y="4746625"/>
          <p14:tracePt t="178752" x="1387475" y="4746625"/>
          <p14:tracePt t="178769" x="1393825" y="4746625"/>
          <p14:tracePt t="178786" x="1403350" y="4746625"/>
          <p14:tracePt t="178803" x="1409700" y="4746625"/>
          <p14:tracePt t="178819" x="1409700" y="4756150"/>
          <p14:tracePt t="178837" x="1412875" y="4784725"/>
          <p14:tracePt t="178853" x="1431925" y="4835525"/>
          <p14:tracePt t="178870" x="1431925" y="4870450"/>
          <p14:tracePt t="178886" x="1431925" y="4908550"/>
          <p14:tracePt t="178902" x="1431925" y="4940300"/>
          <p14:tracePt t="178919" x="1431925" y="4984750"/>
          <p14:tracePt t="178936" x="1431925" y="5029200"/>
          <p14:tracePt t="178952" x="1431925" y="5076825"/>
          <p14:tracePt t="178969" x="1431925" y="5121275"/>
          <p14:tracePt t="178986" x="1431925" y="5143500"/>
          <p14:tracePt t="179002" x="1431925" y="5181600"/>
          <p14:tracePt t="179019" x="1431925" y="5197475"/>
          <p14:tracePt t="179036" x="1431925" y="5213350"/>
          <p14:tracePt t="179052" x="1431925" y="5229225"/>
          <p14:tracePt t="179069" x="1431925" y="5238750"/>
          <p14:tracePt t="179087" x="1431925" y="5264150"/>
          <p14:tracePt t="179103" x="1431925" y="5286375"/>
          <p14:tracePt t="179119" x="1431925" y="5302250"/>
          <p14:tracePt t="179137" x="1431925" y="5327650"/>
          <p14:tracePt t="179152" x="1431925" y="5337175"/>
          <p14:tracePt t="179169" x="1431925" y="5346700"/>
          <p14:tracePt t="179185" x="1431925" y="5362575"/>
          <p14:tracePt t="179202" x="1441450" y="5375275"/>
          <p14:tracePt t="179219" x="1447800" y="5387975"/>
          <p14:tracePt t="179237" x="1470025" y="5422900"/>
          <p14:tracePt t="179253" x="1473200" y="5438775"/>
          <p14:tracePt t="179269" x="1485900" y="5461000"/>
          <p14:tracePt t="179286" x="1504950" y="5495925"/>
          <p14:tracePt t="179302" x="1517650" y="5508625"/>
          <p14:tracePt t="179319" x="1524000" y="5521325"/>
          <p14:tracePt t="179336" x="1530350" y="5543550"/>
          <p14:tracePt t="179353" x="1533525" y="5553075"/>
          <p14:tracePt t="179369" x="1546225" y="5575300"/>
          <p14:tracePt t="179386" x="1568450" y="5616575"/>
          <p14:tracePt t="179403" x="1581150" y="5654675"/>
          <p14:tracePt t="179419" x="1597025" y="5718175"/>
          <p14:tracePt t="179436" x="1616075" y="5775325"/>
          <p14:tracePt t="179452" x="1631950" y="5800725"/>
          <p14:tracePt t="179469" x="1631950" y="5829300"/>
          <p14:tracePt t="179487" x="1631950" y="5842000"/>
          <p14:tracePt t="179503" x="1631950" y="5851525"/>
          <p14:tracePt t="179520" x="1631950" y="5864225"/>
          <p14:tracePt t="179536" x="1638300" y="5883275"/>
          <p14:tracePt t="179553" x="1641475" y="5892800"/>
          <p14:tracePt t="179569" x="1654175" y="5902325"/>
          <p14:tracePt t="179586" x="1666875" y="5918200"/>
          <p14:tracePt t="179602" x="1673225" y="5930900"/>
          <p14:tracePt t="179619" x="1673225" y="5943600"/>
          <p14:tracePt t="179636" x="1673225" y="5956300"/>
          <p14:tracePt t="179652" x="1673225" y="5965825"/>
          <p14:tracePt t="179669" x="1676400" y="5981700"/>
          <p14:tracePt t="179686" x="1689100" y="5997575"/>
          <p14:tracePt t="179703" x="1692275" y="6007100"/>
          <p14:tracePt t="179719" x="1692275" y="6010275"/>
          <p14:tracePt t="179735" x="1692275" y="6016625"/>
          <p14:tracePt t="179952" x="1698625" y="6013450"/>
          <p14:tracePt t="179958" x="1698625" y="6010275"/>
          <p14:tracePt t="179969" x="1701800" y="6003925"/>
          <p14:tracePt t="179986" x="1708150" y="5984875"/>
          <p14:tracePt t="180002" x="1711325" y="5975350"/>
          <p14:tracePt t="180019" x="1711325" y="5965825"/>
          <p14:tracePt t="180036" x="1711325" y="5943600"/>
          <p14:tracePt t="180053" x="1711325" y="5934075"/>
          <p14:tracePt t="180069" x="1711325" y="5924550"/>
          <p14:tracePt t="180086" x="1711325" y="5915025"/>
          <p14:tracePt t="180103" x="1711325" y="5911850"/>
          <p14:tracePt t="180119" x="1711325" y="5905500"/>
          <p14:tracePt t="180136" x="1711325" y="5889625"/>
          <p14:tracePt t="180152" x="1711325" y="5880100"/>
          <p14:tracePt t="180169" x="1711325" y="5876925"/>
          <p14:tracePt t="180185" x="1711325" y="5867400"/>
          <p14:tracePt t="180202" x="1711325" y="5861050"/>
          <p14:tracePt t="180220" x="1711325" y="5857875"/>
          <p14:tracePt t="180236" x="1711325" y="5842000"/>
          <p14:tracePt t="180253" x="1724025" y="5832475"/>
          <p14:tracePt t="180269" x="1724025" y="5822950"/>
          <p14:tracePt t="180286" x="1733550" y="5794375"/>
          <p14:tracePt t="180302" x="1733550" y="5772150"/>
          <p14:tracePt t="180319" x="1739900" y="5749925"/>
          <p14:tracePt t="180336" x="1739900" y="5721350"/>
          <p14:tracePt t="180352" x="1739900" y="5711825"/>
          <p14:tracePt t="180369" x="1739900" y="5702300"/>
          <p14:tracePt t="180386" x="1739900" y="5692775"/>
          <p14:tracePt t="180403" x="1739900" y="5689600"/>
          <p14:tracePt t="180419" x="1739900" y="5680075"/>
          <p14:tracePt t="180435" x="1739900" y="5664200"/>
          <p14:tracePt t="180452" x="1739900" y="5648325"/>
          <p14:tracePt t="180470" x="1739900" y="5638800"/>
          <p14:tracePt t="180486" x="1739900" y="5622925"/>
          <p14:tracePt t="180502" x="1739900" y="5619750"/>
          <p14:tracePt t="180519" x="1739900" y="5613400"/>
          <p14:tracePt t="180552" x="1739900" y="5600700"/>
          <p14:tracePt t="180569" x="1739900" y="5591175"/>
          <p14:tracePt t="180585" x="1743075" y="5568950"/>
          <p14:tracePt t="180602" x="1743075" y="5546725"/>
          <p14:tracePt t="180619" x="1743075" y="5537200"/>
          <p14:tracePt t="180636" x="1743075" y="5527675"/>
          <p14:tracePt t="180652" x="1743075" y="5521325"/>
          <p14:tracePt t="180692" x="1743075" y="5518150"/>
          <p14:tracePt t="180699" x="1743075" y="5511800"/>
          <p14:tracePt t="180706" x="1743075" y="5508625"/>
          <p14:tracePt t="180720" x="1743075" y="5499100"/>
          <p14:tracePt t="180736" x="1743075" y="5492750"/>
          <p14:tracePt t="180752" x="1743075" y="5489575"/>
          <p14:tracePt t="180793" x="1743075" y="5483225"/>
          <p14:tracePt t="180814" x="1749425" y="5476875"/>
          <p14:tracePt t="180828" x="1749425" y="5473700"/>
          <p14:tracePt t="180835" x="1752600" y="5473700"/>
          <p14:tracePt t="180852" x="1752600" y="5467350"/>
          <p14:tracePt t="180957" x="1752600" y="5470525"/>
          <p14:tracePt t="180964" x="1752600" y="5473700"/>
          <p14:tracePt t="180970" x="1752600" y="5480050"/>
          <p14:tracePt t="180985" x="1758950" y="5489575"/>
          <p14:tracePt t="181002" x="1758950" y="5505450"/>
          <p14:tracePt t="181019" x="1758950" y="5518150"/>
          <p14:tracePt t="181035" x="1762125" y="5530850"/>
          <p14:tracePt t="181053" x="1774825" y="5540375"/>
          <p14:tracePt t="181070" x="1778000" y="5559425"/>
          <p14:tracePt t="181086" x="1778000" y="5568950"/>
          <p14:tracePt t="181102" x="1778000" y="5578475"/>
          <p14:tracePt t="181119" x="1784350" y="5594350"/>
          <p14:tracePt t="181135" x="1784350" y="5610225"/>
          <p14:tracePt t="181152" x="1787525" y="5619750"/>
          <p14:tracePt t="181155" x="1787525" y="5622925"/>
          <p14:tracePt t="181169" x="1793875" y="5632450"/>
          <p14:tracePt t="181186" x="1797050" y="5641975"/>
          <p14:tracePt t="181202" x="1803400" y="5657850"/>
          <p14:tracePt t="181219" x="1803400" y="5664200"/>
          <p14:tracePt t="181292" x="1809750" y="5664200"/>
          <p14:tracePt t="181321" x="1809750" y="5667375"/>
          <p14:tracePt t="181327" x="1809750" y="5673725"/>
          <p14:tracePt t="181336" x="1809750" y="5676900"/>
          <p14:tracePt t="181353" x="1812925" y="5683250"/>
          <p14:tracePt t="181369" x="1812925" y="5692775"/>
          <p14:tracePt t="181385" x="1812925" y="5699125"/>
          <p14:tracePt t="181402" x="1812925" y="5708650"/>
          <p14:tracePt t="181419" x="1812925" y="5718175"/>
          <p14:tracePt t="181435" x="1812925" y="5727700"/>
          <p14:tracePt t="181453" x="1812925" y="5743575"/>
          <p14:tracePt t="181469" x="1825625" y="5768975"/>
          <p14:tracePt t="181486" x="1825625" y="5797550"/>
          <p14:tracePt t="181503" x="1825625" y="5819775"/>
          <p14:tracePt t="181519" x="1825625" y="5861050"/>
          <p14:tracePt t="181536" x="1825625" y="5883275"/>
          <p14:tracePt t="181552" x="1825625" y="5899150"/>
          <p14:tracePt t="181569" x="1825625" y="5918200"/>
          <p14:tracePt t="181586" x="1825625" y="5927725"/>
          <p14:tracePt t="181602" x="1825625" y="5937250"/>
          <p14:tracePt t="181619" x="1825625" y="5943600"/>
          <p14:tracePt t="182234" x="1835150" y="5934075"/>
          <p14:tracePt t="182241" x="1847850" y="5915025"/>
          <p14:tracePt t="182252" x="1860550" y="5895975"/>
          <p14:tracePt t="182269" x="1901825" y="5832475"/>
          <p14:tracePt t="182285" x="1914525" y="5784850"/>
          <p14:tracePt t="182302" x="1927225" y="5740400"/>
          <p14:tracePt t="182336" x="1958975" y="5654675"/>
          <p14:tracePt t="182370" x="1958975" y="5591175"/>
          <p14:tracePt t="182386" x="1958975" y="5568950"/>
          <p14:tracePt t="182403" x="1958975" y="5530850"/>
          <p14:tracePt t="182419" x="1958975" y="5492750"/>
          <p14:tracePt t="182435" x="1958975" y="5454650"/>
          <p14:tracePt t="182452" x="1955800" y="5419725"/>
          <p14:tracePt t="182468" x="1930400" y="5368925"/>
          <p14:tracePt t="182485" x="1927225" y="5346700"/>
          <p14:tracePt t="182503" x="1927225" y="5299075"/>
          <p14:tracePt t="182520" x="1927225" y="5270500"/>
          <p14:tracePt t="182536" x="1927225" y="5238750"/>
          <p14:tracePt t="182552" x="1927225" y="5210175"/>
          <p14:tracePt t="182569" x="1914525" y="5184775"/>
          <p14:tracePt t="182585" x="1901825" y="5153025"/>
          <p14:tracePt t="182603" x="1879600" y="5130800"/>
          <p14:tracePt t="182618" x="1876425" y="5121275"/>
          <p14:tracePt t="182635" x="1876425" y="5105400"/>
          <p14:tracePt t="182652" x="1876425" y="5083175"/>
          <p14:tracePt t="182654" x="1876425" y="5080000"/>
          <p14:tracePt t="182669" x="1876425" y="5070475"/>
          <p14:tracePt t="182685" x="1876425" y="5060950"/>
          <p14:tracePt t="182703" x="1876425" y="5038725"/>
          <p14:tracePt t="182718" x="1876425" y="5029200"/>
          <p14:tracePt t="182735" x="1876425" y="5019675"/>
          <p14:tracePt t="182752" x="1876425" y="5010150"/>
          <p14:tracePt t="182769" x="1876425" y="4994275"/>
          <p14:tracePt t="182785" x="1876425" y="4991100"/>
          <p14:tracePt t="182802" x="1876425" y="4981575"/>
          <p14:tracePt t="182819" x="1876425" y="4972050"/>
          <p14:tracePt t="182852" x="1860550" y="4956175"/>
          <p14:tracePt t="182868" x="1851025" y="4956175"/>
          <p14:tracePt t="182885" x="1841500" y="4956175"/>
          <p14:tracePt t="182902" x="1825625" y="4956175"/>
          <p14:tracePt t="182919" x="1822450" y="4956175"/>
          <p14:tracePt t="182935" x="1816100" y="4956175"/>
          <p14:tracePt t="182952" x="1806575" y="4959350"/>
          <p14:tracePt t="182969" x="1797050" y="4968875"/>
          <p14:tracePt t="182985" x="1787525" y="4978400"/>
          <p14:tracePt t="183002" x="1778000" y="4994275"/>
          <p14:tracePt t="183019" x="1765300" y="5010150"/>
          <p14:tracePt t="183035" x="1755775" y="5019675"/>
          <p14:tracePt t="183053" x="1739900" y="5032375"/>
          <p14:tracePt t="183069" x="1736725" y="5054600"/>
          <p14:tracePt t="183085" x="1730375" y="5070475"/>
          <p14:tracePt t="183102" x="1720850" y="5086350"/>
          <p14:tracePt t="183118" x="1717675" y="5095875"/>
          <p14:tracePt t="183135" x="1711325" y="5108575"/>
          <p14:tracePt t="183152" x="1711325" y="5124450"/>
          <p14:tracePt t="183169" x="1711325" y="5133975"/>
          <p14:tracePt t="183186" x="1711325" y="5143500"/>
          <p14:tracePt t="183203" x="1711325" y="5162550"/>
          <p14:tracePt t="183219" x="1711325" y="5175250"/>
          <p14:tracePt t="183235" x="1711325" y="5184775"/>
          <p14:tracePt t="183252" x="1711325" y="5187950"/>
          <p14:tracePt t="183268" x="1711325" y="5194300"/>
          <p14:tracePt t="183285" x="1711325" y="5197475"/>
          <p14:tracePt t="183303" x="1711325" y="5219700"/>
          <p14:tracePt t="183319" x="1711325" y="5229225"/>
          <p14:tracePt t="183336" x="1711325" y="5238750"/>
          <p14:tracePt t="183353" x="1714500" y="5257800"/>
          <p14:tracePt t="183369" x="1714500" y="5267325"/>
          <p14:tracePt t="183385" x="1717675" y="5276850"/>
          <p14:tracePt t="183402" x="1717675" y="5292725"/>
          <p14:tracePt t="183418" x="1724025" y="5308600"/>
          <p14:tracePt t="183435" x="1724025" y="5311775"/>
          <p14:tracePt t="183452" x="1739900" y="5327650"/>
          <p14:tracePt t="183469" x="1755775" y="5337175"/>
          <p14:tracePt t="183486" x="1765300" y="5343525"/>
          <p14:tracePt t="183502" x="1778000" y="5343525"/>
          <p14:tracePt t="183519" x="1787525" y="5343525"/>
          <p14:tracePt t="183535" x="1803400" y="5343525"/>
          <p14:tracePt t="183552" x="1819275" y="5343525"/>
          <p14:tracePt t="183569" x="1828800" y="5343525"/>
          <p14:tracePt t="183586" x="1838325" y="5343525"/>
          <p14:tracePt t="183602" x="1851025" y="5343525"/>
          <p14:tracePt t="183619" x="1863725" y="5343525"/>
          <p14:tracePt t="183635" x="1876425" y="5343525"/>
          <p14:tracePt t="183652" x="1898650" y="5337175"/>
          <p14:tracePt t="183668" x="1908175" y="5330825"/>
          <p14:tracePt t="183686" x="1917700" y="5324475"/>
          <p14:tracePt t="183702" x="1920875" y="5324475"/>
          <p14:tracePt t="183719" x="1920875" y="5321300"/>
          <p14:tracePt t="183736" x="1927225" y="5321300"/>
          <p14:tracePt t="183769" x="1927225" y="5311775"/>
          <p14:tracePt t="183785" x="1927225" y="5295900"/>
          <p14:tracePt t="183802" x="1927225" y="5280025"/>
          <p14:tracePt t="183818" x="1927225" y="5270500"/>
          <p14:tracePt t="183835" x="1927225" y="5260975"/>
          <p14:tracePt t="183852" x="1927225" y="5241925"/>
          <p14:tracePt t="183868" x="1927225" y="5232400"/>
          <p14:tracePt t="183886" x="1927225" y="5222875"/>
          <p14:tracePt t="183902" x="1927225" y="5200650"/>
          <p14:tracePt t="183919" x="1927225" y="5191125"/>
          <p14:tracePt t="183935" x="1927225" y="5181600"/>
          <p14:tracePt t="183952" x="1920875" y="5149850"/>
          <p14:tracePt t="183968" x="1920875" y="5127625"/>
          <p14:tracePt t="183985" x="1914525" y="5111750"/>
          <p14:tracePt t="184002" x="1914525" y="5086350"/>
          <p14:tracePt t="184018" x="1914525" y="5076825"/>
          <p14:tracePt t="184035" x="1908175" y="5067300"/>
          <p14:tracePt t="184052" x="1908175" y="5057775"/>
          <p14:tracePt t="184068" x="1905000" y="5041900"/>
          <p14:tracePt t="184086" x="1898650" y="5032375"/>
          <p14:tracePt t="184103" x="1882775" y="5016500"/>
          <p14:tracePt t="184119" x="1879600" y="5006975"/>
          <p14:tracePt t="184136" x="1879600" y="5000625"/>
          <p14:tracePt t="184153" x="1873250" y="5000625"/>
          <p14:tracePt t="184169" x="1863725" y="4991100"/>
          <p14:tracePt t="184185" x="1854200" y="4991100"/>
          <p14:tracePt t="184201" x="1838325" y="4987925"/>
          <p14:tracePt t="184218" x="1828800" y="4987925"/>
          <p14:tracePt t="184235" x="1825625" y="4987925"/>
          <p14:tracePt t="184251" x="1816100" y="4987925"/>
          <p14:tracePt t="184268" x="1803400" y="4987925"/>
          <p14:tracePt t="184285" x="1793875" y="4987925"/>
          <p14:tracePt t="184302" x="1781175" y="4987925"/>
          <p14:tracePt t="184319" x="1771650" y="4987925"/>
          <p14:tracePt t="184335" x="1758950" y="4997450"/>
          <p14:tracePt t="184352" x="1739900" y="5013325"/>
          <p14:tracePt t="184368" x="1730375" y="5022850"/>
          <p14:tracePt t="184385" x="1720850" y="5032375"/>
          <p14:tracePt t="184401" x="1711325" y="5038725"/>
          <p14:tracePt t="184419" x="1704975" y="5054600"/>
          <p14:tracePt t="184437" x="1704975" y="5067300"/>
          <p14:tracePt t="184452" x="1704975" y="5076825"/>
          <p14:tracePt t="184468" x="1704975" y="5086350"/>
          <p14:tracePt t="184486" x="1704975" y="5121275"/>
          <p14:tracePt t="184502" x="1704975" y="5130800"/>
          <p14:tracePt t="184518" x="1704975" y="5140325"/>
          <p14:tracePt t="184535" x="1704975" y="5156200"/>
          <p14:tracePt t="184552" x="1704975" y="5168900"/>
          <p14:tracePt t="184569" x="1704975" y="5178425"/>
          <p14:tracePt t="184586" x="1711325" y="5194300"/>
          <p14:tracePt t="184602" x="1720850" y="5210175"/>
          <p14:tracePt t="184618" x="1730375" y="5219700"/>
          <p14:tracePt t="184636" x="1743075" y="5232400"/>
          <p14:tracePt t="184652" x="1755775" y="5245100"/>
          <p14:tracePt t="184668" x="1762125" y="5257800"/>
          <p14:tracePt t="184686" x="1778000" y="5264150"/>
          <p14:tracePt t="184702" x="1787525" y="5270500"/>
          <p14:tracePt t="184719" x="1803400" y="5280025"/>
          <p14:tracePt t="184736" x="1816100" y="5289550"/>
          <p14:tracePt t="184752" x="1825625" y="5289550"/>
          <p14:tracePt t="184768" x="1835150" y="5292725"/>
          <p14:tracePt t="184785" x="1841500" y="5292725"/>
          <p14:tracePt t="184802" x="1844675" y="5292725"/>
          <p14:tracePt t="184818" x="1854200" y="5292725"/>
          <p14:tracePt t="184836" x="1870075" y="5292725"/>
          <p14:tracePt t="184852" x="1892300" y="5292725"/>
          <p14:tracePt t="184868" x="1908175" y="5292725"/>
          <p14:tracePt t="184885" x="1920875" y="5286375"/>
          <p14:tracePt t="184902" x="1933575" y="5286375"/>
          <p14:tracePt t="184919" x="1946275" y="5286375"/>
          <p14:tracePt t="184936" x="1952625" y="5286375"/>
          <p14:tracePt t="184952" x="1952625" y="5283200"/>
          <p14:tracePt t="184969" x="1952625" y="5273675"/>
          <p14:tracePt t="184986" x="1952625" y="5267325"/>
          <p14:tracePt t="185001" x="1952625" y="5257800"/>
          <p14:tracePt t="185018" x="1952625" y="5241925"/>
          <p14:tracePt t="185035" x="1952625" y="5229225"/>
          <p14:tracePt t="185052" x="1955800" y="5219700"/>
          <p14:tracePt t="185069" x="1955800" y="5191125"/>
          <p14:tracePt t="185086" x="1955800" y="5156200"/>
          <p14:tracePt t="185102" x="1955800" y="5127625"/>
          <p14:tracePt t="185119" x="1955800" y="5111750"/>
          <p14:tracePt t="185135" x="1955800" y="5099050"/>
          <p14:tracePt t="185151" x="1955800" y="5076825"/>
          <p14:tracePt t="185169" x="1955800" y="5067300"/>
          <p14:tracePt t="185171" x="1949450" y="5060950"/>
          <p14:tracePt t="185185" x="1933575" y="5051425"/>
          <p14:tracePt t="185202" x="1924050" y="5041900"/>
          <p14:tracePt t="185219" x="1914525" y="5019675"/>
          <p14:tracePt t="185236" x="1898650" y="5006975"/>
          <p14:tracePt t="185252" x="1882775" y="4994275"/>
          <p14:tracePt t="185269" x="1879600" y="4978400"/>
          <p14:tracePt t="185285" x="1870075" y="4965700"/>
          <p14:tracePt t="185302" x="1860550" y="4956175"/>
          <p14:tracePt t="185319" x="1851025" y="4946650"/>
          <p14:tracePt t="185336" x="1835150" y="4924425"/>
          <p14:tracePt t="185352" x="1825625" y="4914900"/>
          <p14:tracePt t="185368" x="1816100" y="4905375"/>
          <p14:tracePt t="185385" x="1806575" y="4902200"/>
          <p14:tracePt t="185402" x="1790700" y="4902200"/>
          <p14:tracePt t="185419" x="1784350" y="4902200"/>
          <p14:tracePt t="185435" x="1774825" y="4908550"/>
          <p14:tracePt t="185451" x="1771650" y="4918075"/>
          <p14:tracePt t="185468" x="1765300" y="4927600"/>
          <p14:tracePt t="185485" x="1755775" y="4946650"/>
          <p14:tracePt t="185502" x="1739900" y="4956175"/>
          <p14:tracePt t="185518" x="1739900" y="4968875"/>
          <p14:tracePt t="185535" x="1739900" y="4987925"/>
          <p14:tracePt t="185552" x="1739900" y="5003800"/>
          <p14:tracePt t="185568" x="1739900" y="5026025"/>
          <p14:tracePt t="185585" x="1739900" y="5086350"/>
          <p14:tracePt t="185601" x="1743075" y="5124450"/>
          <p14:tracePt t="185618" x="1743075" y="5146675"/>
          <p14:tracePt t="185636" x="1743075" y="5172075"/>
          <p14:tracePt t="185652" x="1743075" y="5181600"/>
          <p14:tracePt t="185669" x="1743075" y="5191125"/>
          <p14:tracePt t="185686" x="1758950" y="5207000"/>
          <p14:tracePt t="185702" x="1758950" y="5222875"/>
          <p14:tracePt t="185719" x="1762125" y="5232400"/>
          <p14:tracePt t="185734" x="1768475" y="5248275"/>
          <p14:tracePt t="185752" x="1768475" y="5257800"/>
          <p14:tracePt t="185769" x="1774825" y="5273675"/>
          <p14:tracePt t="185785" x="1784350" y="5276850"/>
          <p14:tracePt t="185802" x="1787525" y="5283200"/>
          <p14:tracePt t="185818" x="1803400" y="5283200"/>
          <p14:tracePt t="185835" x="1819275" y="5292725"/>
          <p14:tracePt t="185852" x="1828800" y="5295900"/>
          <p14:tracePt t="185869" x="1838325" y="5295900"/>
          <p14:tracePt t="185884" x="1851025" y="5302250"/>
          <p14:tracePt t="185902" x="1863725" y="5302250"/>
          <p14:tracePt t="185919" x="1873250" y="5302250"/>
          <p14:tracePt t="185936" x="1892300" y="5302250"/>
          <p14:tracePt t="185952" x="1914525" y="5302250"/>
          <p14:tracePt t="185970" x="1962150" y="5302250"/>
          <p14:tracePt t="185985" x="1984375" y="5292725"/>
          <p14:tracePt t="186001" x="2012950" y="5292725"/>
          <p14:tracePt t="186019" x="2022475" y="5289550"/>
          <p14:tracePt t="186035" x="2038350" y="5289550"/>
          <p14:tracePt t="186052" x="2044700" y="5283200"/>
          <p14:tracePt t="186069" x="2044700" y="5280025"/>
          <p14:tracePt t="186085" x="2044700" y="5270500"/>
          <p14:tracePt t="186102" x="2044700" y="5254625"/>
          <p14:tracePt t="186119" x="2044700" y="5245100"/>
          <p14:tracePt t="186135" x="2044700" y="5229225"/>
          <p14:tracePt t="186151" x="2044700" y="5219700"/>
          <p14:tracePt t="186170" x="2044700" y="5200650"/>
          <p14:tracePt t="186186" x="2044700" y="5191125"/>
          <p14:tracePt t="186202" x="2044700" y="5181600"/>
          <p14:tracePt t="186220" x="2044700" y="5159375"/>
          <p14:tracePt t="186236" x="2044700" y="5156200"/>
          <p14:tracePt t="186252" x="2044700" y="5149850"/>
          <p14:tracePt t="186269" x="2038350" y="5137150"/>
          <p14:tracePt t="186285" x="2025650" y="5124450"/>
          <p14:tracePt t="186301" x="2016125" y="5114925"/>
          <p14:tracePt t="186319" x="2000250" y="5095875"/>
          <p14:tracePt t="186336" x="1997075" y="5086350"/>
          <p14:tracePt t="186352" x="1987550" y="5080000"/>
          <p14:tracePt t="186370" x="1971675" y="5070475"/>
          <p14:tracePt t="186385" x="1962150" y="5054600"/>
          <p14:tracePt t="186402" x="1946275" y="5051425"/>
          <p14:tracePt t="186419" x="1930400" y="5041900"/>
          <p14:tracePt t="186434" x="1920875" y="5032375"/>
          <p14:tracePt t="186451" x="1911350" y="5032375"/>
          <p14:tracePt t="186469" x="1892300" y="5032375"/>
          <p14:tracePt t="186485" x="1882775" y="5032375"/>
          <p14:tracePt t="186501" x="1873250" y="5026025"/>
          <p14:tracePt t="186519" x="1857375" y="5022850"/>
          <p14:tracePt t="186534" x="1847850" y="5016500"/>
          <p14:tracePt t="186552" x="1838325" y="5006975"/>
          <p14:tracePt t="186569" x="1806575" y="5006975"/>
          <p14:tracePt t="186585" x="1797050" y="5006975"/>
          <p14:tracePt t="186602" x="1787525" y="5006975"/>
          <p14:tracePt t="186619" x="1771650" y="5006975"/>
          <p14:tracePt t="186636" x="1755775" y="5006975"/>
          <p14:tracePt t="186652" x="1746250" y="5006975"/>
          <p14:tracePt t="186668" x="1733550" y="5006975"/>
          <p14:tracePt t="186685" x="1724025" y="5006975"/>
          <p14:tracePt t="186701" x="1708150" y="5006975"/>
          <p14:tracePt t="186719" x="1692275" y="5006975"/>
          <p14:tracePt t="187270" x="1701800" y="5035550"/>
          <p14:tracePt t="187277" x="1717675" y="5060950"/>
          <p14:tracePt t="187285" x="1730375" y="5080000"/>
          <p14:tracePt t="187319" x="1787525" y="5178425"/>
          <p14:tracePt t="187352" x="1806575" y="5207000"/>
          <p14:tracePt t="187369" x="1816100" y="5226050"/>
          <p14:tracePt t="187385" x="1819275" y="5235575"/>
          <p14:tracePt t="187402" x="1831975" y="5245100"/>
          <p14:tracePt t="187419" x="1841500" y="5260975"/>
          <p14:tracePt t="187435" x="1841500" y="5276850"/>
          <p14:tracePt t="187452" x="1844675" y="5286375"/>
          <p14:tracePt t="187469" x="1844675" y="5299075"/>
          <p14:tracePt t="187485" x="1844675" y="5308600"/>
          <p14:tracePt t="187502" x="1844675" y="5324475"/>
          <p14:tracePt t="187519" x="1844675" y="5340350"/>
          <p14:tracePt t="187534" x="1844675" y="5349875"/>
          <p14:tracePt t="187552" x="1844675" y="5359400"/>
          <p14:tracePt t="187568" x="1844675" y="5384800"/>
          <p14:tracePt t="187585" x="1844675" y="5394325"/>
          <p14:tracePt t="187602" x="1844675" y="5403850"/>
          <p14:tracePt t="187619" x="1841500" y="5432425"/>
          <p14:tracePt t="187635" x="1841500" y="5441950"/>
          <p14:tracePt t="187651" x="1841500" y="5451475"/>
          <p14:tracePt t="187668" x="1841500" y="5457825"/>
          <p14:tracePt t="188019" x="1838325" y="5473700"/>
          <p14:tracePt t="188025" x="1831975" y="5486400"/>
          <p14:tracePt t="188035" x="1831975" y="5495925"/>
          <p14:tracePt t="188052" x="1831975" y="5537200"/>
          <p14:tracePt t="188068" x="1831975" y="5559425"/>
          <p14:tracePt t="188084" x="1831975" y="5581650"/>
          <p14:tracePt t="188102" x="1831975" y="5600700"/>
          <p14:tracePt t="188118" x="1831975" y="5610225"/>
          <p14:tracePt t="188135" x="1831975" y="5638800"/>
          <p14:tracePt t="188153" x="1831975" y="5664200"/>
          <p14:tracePt t="188169" x="1831975" y="5689600"/>
          <p14:tracePt t="188185" x="1831975" y="5699125"/>
          <p14:tracePt t="188202" x="1831975" y="5711825"/>
          <p14:tracePt t="188218" x="1831975" y="5727700"/>
          <p14:tracePt t="188234" x="1831975" y="5737225"/>
          <p14:tracePt t="189095" x="1831975" y="5730875"/>
          <p14:tracePt t="189102" x="1831975" y="5724525"/>
          <p14:tracePt t="189131" x="1831975" y="5721350"/>
          <p14:tracePt t="189159" x="1831975" y="5711825"/>
          <p14:tracePt t="189188" x="1831975" y="5705475"/>
          <p14:tracePt t="189216" x="1831975" y="5702300"/>
          <p14:tracePt t="192427" x="1844675" y="5715000"/>
          <p14:tracePt t="192435" x="1863725" y="5734050"/>
          <p14:tracePt t="192441" x="1905000" y="5768975"/>
          <p14:tracePt t="192452" x="1936750" y="5791200"/>
          <p14:tracePt t="192469" x="2063750" y="5854700"/>
          <p14:tracePt t="192484" x="2162175" y="5870575"/>
          <p14:tracePt t="192501" x="2298700" y="5870575"/>
          <p14:tracePt t="192534" x="2622550" y="5857875"/>
          <p14:tracePt t="192569" x="2851150" y="5832475"/>
          <p14:tracePt t="192585" x="2901950" y="5832475"/>
          <p14:tracePt t="192602" x="2955925" y="5826125"/>
          <p14:tracePt t="192618" x="3035300" y="5813425"/>
          <p14:tracePt t="192634" x="3098800" y="5797550"/>
          <p14:tracePt t="192650" x="3159125" y="5797550"/>
          <p14:tracePt t="192668" x="3228975" y="5791200"/>
          <p14:tracePt t="192685" x="3260725" y="5781675"/>
          <p14:tracePt t="192702" x="3292475" y="5762625"/>
          <p14:tracePt t="192718" x="3327400" y="5743575"/>
          <p14:tracePt t="192735" x="3365500" y="5730875"/>
          <p14:tracePt t="192751" x="3409950" y="5718175"/>
          <p14:tracePt t="192767" x="3460750" y="5699125"/>
          <p14:tracePt t="192784" x="3489325" y="5699125"/>
          <p14:tracePt t="192801" x="3511550" y="5695950"/>
          <p14:tracePt t="192818" x="3552825" y="5683250"/>
          <p14:tracePt t="192834" x="3575050" y="5676900"/>
          <p14:tracePt t="192851" x="3606800" y="5670550"/>
          <p14:tracePt t="192868" x="3667125" y="5670550"/>
          <p14:tracePt t="192884" x="3711575" y="5670550"/>
          <p14:tracePt t="192901" x="3762375" y="5670550"/>
          <p14:tracePt t="192917" x="3838575" y="5670550"/>
          <p14:tracePt t="192934" x="3870325" y="5680075"/>
          <p14:tracePt t="192950" x="3902075" y="5692775"/>
          <p14:tracePt t="192968" x="3937000" y="5708650"/>
          <p14:tracePt t="192984" x="3946525" y="5718175"/>
          <p14:tracePt t="193002" x="3962400" y="5730875"/>
          <p14:tracePt t="193018" x="3981450" y="5743575"/>
          <p14:tracePt t="193034" x="3990975" y="5753100"/>
          <p14:tracePt t="193051" x="4010025" y="5772150"/>
          <p14:tracePt t="193068" x="4013200" y="5784850"/>
          <p14:tracePt t="193084" x="4013200" y="5794375"/>
          <p14:tracePt t="193101" x="4013200" y="5822950"/>
          <p14:tracePt t="193118" x="4013200" y="5857875"/>
          <p14:tracePt t="193134" x="4013200" y="5886450"/>
          <p14:tracePt t="193151" x="4013200" y="5902325"/>
          <p14:tracePt t="193168" x="4013200" y="5918200"/>
          <p14:tracePt t="193184" x="4000500" y="5934075"/>
          <p14:tracePt t="193201" x="3990975" y="5943600"/>
          <p14:tracePt t="193218" x="3975100" y="5956300"/>
          <p14:tracePt t="193234" x="3965575" y="5969000"/>
          <p14:tracePt t="193251" x="3949700" y="5984875"/>
          <p14:tracePt t="193268" x="3933825" y="5997575"/>
          <p14:tracePt t="193285" x="3924300" y="6007100"/>
          <p14:tracePt t="193301" x="3924300" y="6016625"/>
          <p14:tracePt t="193318" x="3924300" y="6038850"/>
          <p14:tracePt t="193369" x="3924300" y="6042025"/>
          <p14:tracePt t="193397" x="3927475" y="6042025"/>
          <p14:tracePt t="193404" x="3930650" y="6042025"/>
          <p14:tracePt t="193418" x="3940175" y="6042025"/>
          <p14:tracePt t="193434" x="3962400" y="6035675"/>
          <p14:tracePt t="193451" x="3987800" y="6003925"/>
          <p14:tracePt t="193468" x="4038600" y="5905500"/>
          <p14:tracePt t="193484" x="4070350" y="5838825"/>
          <p14:tracePt t="193502" x="4083050" y="5794375"/>
          <p14:tracePt t="193518" x="4083050" y="5740400"/>
          <p14:tracePt t="193535" x="4079875" y="5695950"/>
          <p14:tracePt t="193552" x="4057650" y="5603875"/>
          <p14:tracePt t="193567" x="4044950" y="5540375"/>
          <p14:tracePt t="193584" x="4019550" y="5502275"/>
          <p14:tracePt t="193601" x="3997325" y="5457825"/>
          <p14:tracePt t="193618" x="3952875" y="5391150"/>
          <p14:tracePt t="193635" x="3924300" y="5334000"/>
          <p14:tracePt t="193652" x="3879850" y="5267325"/>
          <p14:tracePt t="193668" x="3844925" y="5235575"/>
          <p14:tracePt t="193685" x="3813175" y="5203825"/>
          <p14:tracePt t="193702" x="3778250" y="5184775"/>
          <p14:tracePt t="193718" x="3762375" y="5175250"/>
          <p14:tracePt t="193734" x="3752850" y="5165725"/>
          <p14:tracePt t="193751" x="3743325" y="5165725"/>
          <p14:tracePt t="193768" x="3730625" y="5162550"/>
          <p14:tracePt t="193785" x="3714750" y="5162550"/>
          <p14:tracePt t="193802" x="3698875" y="5162550"/>
          <p14:tracePt t="193818" x="3689350" y="5162550"/>
          <p14:tracePt t="193835" x="3660775" y="5162550"/>
          <p14:tracePt t="193851" x="3638550" y="5162550"/>
          <p14:tracePt t="193868" x="3600450" y="5162550"/>
          <p14:tracePt t="193884" x="3578225" y="5162550"/>
          <p14:tracePt t="193901" x="3543300" y="5175250"/>
          <p14:tracePt t="193918" x="3533775" y="5184775"/>
          <p14:tracePt t="193935" x="3517900" y="5194300"/>
          <p14:tracePt t="193952" x="3492500" y="5216525"/>
          <p14:tracePt t="193968" x="3479800" y="5232400"/>
          <p14:tracePt t="193984" x="3470275" y="5248275"/>
          <p14:tracePt t="194001" x="3454400" y="5283200"/>
          <p14:tracePt t="194017" x="3435350" y="5299075"/>
          <p14:tracePt t="194034" x="3422650" y="5330825"/>
          <p14:tracePt t="194052" x="3406775" y="5365750"/>
          <p14:tracePt t="194068" x="3400425" y="5403850"/>
          <p14:tracePt t="194085" x="3394075" y="5438775"/>
          <p14:tracePt t="194102" x="3371850" y="5527675"/>
          <p14:tracePt t="194118" x="3365500" y="5565775"/>
          <p14:tracePt t="194134" x="3359150" y="5594350"/>
          <p14:tracePt t="194151" x="3352800" y="5651500"/>
          <p14:tracePt t="194167" x="3352800" y="5686425"/>
          <p14:tracePt t="194184" x="3340100" y="5730875"/>
          <p14:tracePt t="194201" x="3327400" y="5794375"/>
          <p14:tracePt t="194217" x="3308350" y="5832475"/>
          <p14:tracePt t="194234" x="3298825" y="5857875"/>
          <p14:tracePt t="194251" x="3279775" y="5899150"/>
          <p14:tracePt t="194267" x="3267075" y="5921375"/>
          <p14:tracePt t="194284" x="3251200" y="5934075"/>
          <p14:tracePt t="194301" x="3235325" y="5953125"/>
          <p14:tracePt t="194318" x="3232150" y="5962650"/>
          <p14:tracePt t="194334" x="3232150" y="5972175"/>
          <p14:tracePt t="194352" x="3225800" y="5994400"/>
          <p14:tracePt t="194385" x="3225800" y="5997575"/>
          <p14:tracePt t="194731" x="3216275" y="5997575"/>
          <p14:tracePt t="194752" x="3216275" y="6003925"/>
          <p14:tracePt t="194759" x="3209925" y="6003925"/>
          <p14:tracePt t="194767" x="3209925" y="6007100"/>
          <p14:tracePt t="194784" x="3209925" y="6013450"/>
          <p14:tracePt t="194801" x="3209925" y="6029325"/>
          <p14:tracePt t="194834" x="3213100" y="6048375"/>
          <p14:tracePt t="194867" x="3282950" y="6064250"/>
          <p14:tracePt t="194884" x="3314700" y="6076950"/>
          <p14:tracePt t="194901" x="3355975" y="6102350"/>
          <p14:tracePt t="194918" x="3394075" y="6108700"/>
          <p14:tracePt t="194934" x="3444875" y="6115050"/>
          <p14:tracePt t="194951" x="3540125" y="6121400"/>
          <p14:tracePt t="194967" x="3584575" y="6121400"/>
          <p14:tracePt t="194984" x="3629025" y="6121400"/>
          <p14:tracePt t="195001" x="3676650" y="6111875"/>
          <p14:tracePt t="195018" x="3702050" y="6096000"/>
          <p14:tracePt t="195035" x="3740150" y="6083300"/>
          <p14:tracePt t="195052" x="3806825" y="6042025"/>
          <p14:tracePt t="195068" x="3844925" y="6016625"/>
          <p14:tracePt t="195084" x="3876675" y="5991225"/>
          <p14:tracePt t="195101" x="3921125" y="5946775"/>
          <p14:tracePt t="195117" x="3946525" y="5899150"/>
          <p14:tracePt t="195134" x="3975100" y="5845175"/>
          <p14:tracePt t="195152" x="4019550" y="5749925"/>
          <p14:tracePt t="195168" x="4032250" y="5711825"/>
          <p14:tracePt t="195184" x="4044950" y="5673725"/>
          <p14:tracePt t="195201" x="4064000" y="5626100"/>
          <p14:tracePt t="195218" x="4064000" y="5588000"/>
          <p14:tracePt t="195234" x="4064000" y="5549900"/>
          <p14:tracePt t="195250" x="4064000" y="5495925"/>
          <p14:tracePt t="195267" x="4048125" y="5451475"/>
          <p14:tracePt t="195284" x="4035425" y="5419725"/>
          <p14:tracePt t="195301" x="4016375" y="5384800"/>
          <p14:tracePt t="195317" x="4006850" y="5375275"/>
          <p14:tracePt t="195334" x="3990975" y="5365750"/>
          <p14:tracePt t="195351" x="3978275" y="5353050"/>
          <p14:tracePt t="195367" x="3968750" y="5340350"/>
          <p14:tracePt t="195384" x="3952875" y="5327650"/>
          <p14:tracePt t="195402" x="3908425" y="5311775"/>
          <p14:tracePt t="195418" x="3879850" y="5299075"/>
          <p14:tracePt t="195436" x="3841750" y="5254625"/>
          <p14:tracePt t="195452" x="3803650" y="5229225"/>
          <p14:tracePt t="195468" x="3778250" y="5210175"/>
          <p14:tracePt t="195485" x="3736975" y="5187950"/>
          <p14:tracePt t="195501" x="3705225" y="5168900"/>
          <p14:tracePt t="195517" x="3667125" y="5149850"/>
          <p14:tracePt t="195533" x="3622675" y="5137150"/>
          <p14:tracePt t="195550" x="3584575" y="5118100"/>
          <p14:tracePt t="195567" x="3556000" y="5105400"/>
          <p14:tracePt t="195583" x="3533775" y="5105400"/>
          <p14:tracePt t="195600" x="3514725" y="5105400"/>
          <p14:tracePt t="195617" x="3505200" y="5105400"/>
          <p14:tracePt t="195633" x="3492500" y="5105400"/>
          <p14:tracePt t="195650" x="3479800" y="5105400"/>
          <p14:tracePt t="195667" x="3463925" y="5105400"/>
          <p14:tracePt t="195684" x="3454400" y="5105400"/>
          <p14:tracePt t="195701" x="3438525" y="5105400"/>
          <p14:tracePt t="195717" x="3429000" y="5105400"/>
          <p14:tracePt t="195735" x="3409950" y="5105400"/>
          <p14:tracePt t="195751" x="3400425" y="5105400"/>
          <p14:tracePt t="195767" x="3390900" y="5105400"/>
          <p14:tracePt t="195784" x="3375025" y="5105400"/>
          <p14:tracePt t="195801" x="3359150" y="5105400"/>
          <p14:tracePt t="195818" x="3349625" y="5105400"/>
          <p14:tracePt t="195835" x="3336925" y="5118100"/>
          <p14:tracePt t="195851" x="3327400" y="5127625"/>
          <p14:tracePt t="195868" x="3311525" y="5137150"/>
          <p14:tracePt t="195885" x="3295650" y="5159375"/>
          <p14:tracePt t="195900" x="3286125" y="5168900"/>
          <p14:tracePt t="195917" x="3276600" y="5178425"/>
          <p14:tracePt t="195934" x="3254375" y="5213350"/>
          <p14:tracePt t="195950" x="3244850" y="5229225"/>
          <p14:tracePt t="195968" x="3232150" y="5245100"/>
          <p14:tracePt t="195985" x="3209925" y="5270500"/>
          <p14:tracePt t="196001" x="3206750" y="5286375"/>
          <p14:tracePt t="196018" x="3200400" y="5302250"/>
          <p14:tracePt t="196034" x="3190875" y="5321300"/>
          <p14:tracePt t="196050" x="3184525" y="5343525"/>
          <p14:tracePt t="196068" x="3181350" y="5365750"/>
          <p14:tracePt t="196084" x="3175000" y="5387975"/>
          <p14:tracePt t="196101" x="3168650" y="5403850"/>
          <p14:tracePt t="196118" x="3159125" y="5426075"/>
          <p14:tracePt t="196135" x="3159125" y="5438775"/>
          <p14:tracePt t="196151" x="3159125" y="5448300"/>
          <p14:tracePt t="196168" x="3152775" y="5461000"/>
          <p14:tracePt t="196184" x="3152775" y="5473700"/>
          <p14:tracePt t="196200" x="3152775" y="5483225"/>
          <p14:tracePt t="196217" x="3149600" y="5492750"/>
          <p14:tracePt t="196234" x="3149600" y="5514975"/>
          <p14:tracePt t="196251" x="3149600" y="5524500"/>
          <p14:tracePt t="196268" x="3149600" y="5534025"/>
          <p14:tracePt t="196285" x="3149600" y="5543550"/>
          <p14:tracePt t="196317" x="3149600" y="5546725"/>
          <p14:tracePt t="196334" x="3143250" y="5553075"/>
          <p14:tracePt t="196350" x="3143250" y="5562600"/>
          <p14:tracePt t="196367" x="3140075" y="5568950"/>
          <p14:tracePt t="196385" x="3133725" y="5578475"/>
          <p14:tracePt t="196401" x="3133725" y="5581650"/>
          <p14:tracePt t="196418" x="3133725" y="5591175"/>
          <p14:tracePt t="196423" x="3133725" y="5597525"/>
          <p14:tracePt t="196435" x="3133725" y="5613400"/>
          <p14:tracePt t="196451" x="3133725" y="5622925"/>
          <p14:tracePt t="196484" x="3133725" y="5626100"/>
          <p14:tracePt t="196577" x="3136900" y="5626100"/>
          <p14:tracePt t="196592" x="3136900" y="5632450"/>
          <p14:tracePt t="196664" x="3140075" y="5635625"/>
          <p14:tracePt t="196670" x="3140075" y="5641975"/>
          <p14:tracePt t="196685" x="3146425" y="5651500"/>
          <p14:tracePt t="196701" x="3149600" y="5667375"/>
          <p14:tracePt t="196717" x="3165475" y="5676900"/>
          <p14:tracePt t="196735" x="3171825" y="5692775"/>
          <p14:tracePt t="196751" x="3175000" y="5702300"/>
          <p14:tracePt t="196768" x="3181350" y="5718175"/>
          <p14:tracePt t="196785" x="3190875" y="5730875"/>
          <p14:tracePt t="196801" x="3197225" y="5740400"/>
          <p14:tracePt t="196818" x="3206750" y="5749925"/>
          <p14:tracePt t="196834" x="3232150" y="5772150"/>
          <p14:tracePt t="196851" x="3257550" y="5784850"/>
          <p14:tracePt t="196868" x="3286125" y="5797550"/>
          <p14:tracePt t="196884" x="3321050" y="5819775"/>
          <p14:tracePt t="196900" x="3340100" y="5832475"/>
          <p14:tracePt t="196917" x="3349625" y="5835650"/>
          <p14:tracePt t="196919" x="3352800" y="5835650"/>
          <p14:tracePt t="196933" x="3362325" y="5842000"/>
          <p14:tracePt t="196950" x="3384550" y="5842000"/>
          <p14:tracePt t="196967" x="3406775" y="5845175"/>
          <p14:tracePt t="196984" x="3448050" y="5851525"/>
          <p14:tracePt t="197001" x="3486150" y="5857875"/>
          <p14:tracePt t="197019" x="3533775" y="5857875"/>
          <p14:tracePt t="197033" x="3562350" y="5857875"/>
          <p14:tracePt t="197050" x="3584575" y="5857875"/>
          <p14:tracePt t="197067" x="3594100" y="5857875"/>
          <p14:tracePt t="197084" x="3613150" y="5857875"/>
          <p14:tracePt t="197100" x="3622675" y="5857875"/>
          <p14:tracePt t="197117" x="3632200" y="5857875"/>
          <p14:tracePt t="197133" x="3644900" y="5857875"/>
          <p14:tracePt t="197150" x="3654425" y="5857875"/>
          <p14:tracePt t="197167" x="3663950" y="5857875"/>
          <p14:tracePt t="197183" x="3673475" y="5857875"/>
          <p14:tracePt t="197200" x="3683000" y="5857875"/>
          <p14:tracePt t="197217" x="3689350" y="5851525"/>
          <p14:tracePt t="197234" x="3698875" y="5842000"/>
          <p14:tracePt t="197251" x="3698875" y="5832475"/>
          <p14:tracePt t="197268" x="3698875" y="5816600"/>
          <p14:tracePt t="197284" x="3702050" y="5807075"/>
          <p14:tracePt t="197318" x="3714750" y="5791200"/>
          <p14:tracePt t="197334" x="3717925" y="5781675"/>
          <p14:tracePt t="197351" x="3724275" y="5765800"/>
          <p14:tracePt t="197368" x="3733800" y="5753100"/>
          <p14:tracePt t="197384" x="3733800" y="5743575"/>
          <p14:tracePt t="197401" x="3733800" y="5734050"/>
          <p14:tracePt t="197418" x="3733800" y="5718175"/>
          <p14:tracePt t="197434" x="3733800" y="5711825"/>
          <p14:tracePt t="197451" x="3733800" y="5708650"/>
          <p14:tracePt t="197468" x="3733800" y="5702300"/>
          <p14:tracePt t="197483" x="3733800" y="5699125"/>
          <p14:tracePt t="197500" x="3733800" y="5692775"/>
          <p14:tracePt t="197518" x="3733800" y="5689600"/>
          <p14:tracePt t="197896" x="3733800" y="5683250"/>
          <p14:tracePt t="197903" x="3733800" y="5673725"/>
          <p14:tracePt t="197924" x="3733800" y="5667375"/>
          <p14:tracePt t="198303" x="3698875" y="5667375"/>
          <p14:tracePt t="198310" x="3663950" y="5667375"/>
          <p14:tracePt t="198317" x="3616325" y="5667375"/>
          <p14:tracePt t="198333" x="3511550" y="5667375"/>
          <p14:tracePt t="198350" x="3429000" y="5673725"/>
          <p14:tracePt t="198367" x="3352800" y="5695950"/>
          <p14:tracePt t="198401" x="3314700" y="5695950"/>
          <p14:tracePt t="198433" x="3289300" y="5695950"/>
          <p14:tracePt t="198496" x="3292475" y="5695950"/>
          <p14:tracePt t="198503" x="3295650" y="5692775"/>
          <p14:tracePt t="198518" x="3314700" y="5676900"/>
          <p14:tracePt t="198534" x="3349625" y="5664200"/>
          <p14:tracePt t="198551" x="3387725" y="5651500"/>
          <p14:tracePt t="198567" x="3444875" y="5632450"/>
          <p14:tracePt t="198584" x="3476625" y="5616575"/>
          <p14:tracePt t="198600" x="3492500" y="5603875"/>
          <p14:tracePt t="198617" x="3514725" y="5588000"/>
          <p14:tracePt t="198633" x="3530600" y="5584825"/>
          <p14:tracePt t="198651" x="3540125" y="5584825"/>
          <p14:tracePt t="198668" x="3549650" y="5584825"/>
          <p14:tracePt t="198867" x="3546475" y="5584825"/>
          <p14:tracePt t="199808" x="3556000" y="5549900"/>
          <p14:tracePt t="199815" x="3565525" y="5489575"/>
          <p14:tracePt t="199823" x="3575050" y="5419725"/>
          <p14:tracePt t="199834" x="3584575" y="5340350"/>
          <p14:tracePt t="199867" x="3590925" y="5083175"/>
          <p14:tracePt t="199900" x="3587750" y="4816475"/>
          <p14:tracePt t="199917" x="3581400" y="4752975"/>
          <p14:tracePt t="199934" x="3581400" y="4718050"/>
          <p14:tracePt t="199936" x="3581400" y="4692650"/>
          <p14:tracePt t="199951" x="3581400" y="4632325"/>
          <p14:tracePt t="199967" x="3581400" y="4572000"/>
          <p14:tracePt t="199984" x="3581400" y="4521200"/>
          <p14:tracePt t="200000" x="3581400" y="4425950"/>
          <p14:tracePt t="200017" x="3581400" y="4375150"/>
          <p14:tracePt t="200033" x="3575050" y="4330700"/>
          <p14:tracePt t="200050" x="3575050" y="4235450"/>
          <p14:tracePt t="200067" x="3575050" y="4165600"/>
          <p14:tracePt t="200084" x="3575050" y="4105275"/>
          <p14:tracePt t="200101" x="3575050" y="4044950"/>
          <p14:tracePt t="200117" x="3575050" y="4006850"/>
          <p14:tracePt t="200133" x="3575050" y="3956050"/>
          <p14:tracePt t="200150" x="3594100" y="3825875"/>
          <p14:tracePt t="200167" x="3609975" y="3752850"/>
          <p14:tracePt t="200183" x="3629025" y="3686175"/>
          <p14:tracePt t="200200" x="3651250" y="3613150"/>
          <p14:tracePt t="200217" x="3663950" y="3568700"/>
          <p14:tracePt t="200234" x="3676650" y="3524250"/>
          <p14:tracePt t="200251" x="3689350" y="3460750"/>
          <p14:tracePt t="200267" x="3689350" y="3416300"/>
          <p14:tracePt t="200283" x="3673475" y="3378200"/>
          <p14:tracePt t="200300" x="3648075" y="3314700"/>
          <p14:tracePt t="200317" x="3613150" y="3267075"/>
          <p14:tracePt t="200333" x="3594100" y="3222625"/>
          <p14:tracePt t="200351" x="3575050" y="3181350"/>
          <p14:tracePt t="200367" x="3562350" y="3149600"/>
          <p14:tracePt t="200384" x="3552825" y="3117850"/>
          <p14:tracePt t="200400" x="3533775" y="3076575"/>
          <p14:tracePt t="200416" x="3521075" y="3054350"/>
          <p14:tracePt t="200434" x="3502025" y="3022600"/>
          <p14:tracePt t="200436" x="3498850" y="3016250"/>
          <p14:tracePt t="200450" x="3498850" y="3000375"/>
          <p14:tracePt t="200466" x="3492500" y="2987675"/>
          <p14:tracePt t="200483" x="3492500" y="2978150"/>
          <p14:tracePt t="200500" x="3489325" y="2962275"/>
          <p14:tracePt t="200517" x="3489325" y="2952750"/>
          <p14:tracePt t="200533" x="3489325" y="2936875"/>
          <p14:tracePt t="200550" x="3489325" y="2933700"/>
          <p14:tracePt t="200567" x="3489325" y="2927350"/>
          <p14:tracePt t="202739" x="3489325" y="2933700"/>
          <p14:tracePt t="202746" x="3489325" y="2940050"/>
          <p14:tracePt t="202753" x="3489325" y="2943225"/>
          <p14:tracePt t="202766" x="3489325" y="2949575"/>
          <p14:tracePt t="202783" x="3489325" y="2965450"/>
          <p14:tracePt t="202800" x="3489325" y="2974975"/>
          <p14:tracePt t="202833" x="3489325" y="3022600"/>
          <p14:tracePt t="202867" x="3498850" y="3086100"/>
          <p14:tracePt t="202883" x="3514725" y="3114675"/>
          <p14:tracePt t="202899" x="3521075" y="3140075"/>
          <p14:tracePt t="202917" x="3540125" y="3181350"/>
          <p14:tracePt t="202933" x="3552825" y="3209925"/>
          <p14:tracePt t="202950" x="3565525" y="3257550"/>
          <p14:tracePt t="202967" x="3606800" y="3349625"/>
          <p14:tracePt t="202983" x="3641725" y="3406775"/>
          <p14:tracePt t="203000" x="3670300" y="3454400"/>
          <p14:tracePt t="203017" x="3724275" y="3524250"/>
          <p14:tracePt t="203033" x="3756025" y="3562350"/>
          <p14:tracePt t="203050" x="3790950" y="3609975"/>
          <p14:tracePt t="203068" x="3867150" y="3698875"/>
          <p14:tracePt t="203083" x="3930650" y="3771900"/>
          <p14:tracePt t="203101" x="3984625" y="3844925"/>
          <p14:tracePt t="203117" x="4089400" y="3946525"/>
          <p14:tracePt t="203134" x="4137025" y="4029075"/>
          <p14:tracePt t="203151" x="4206875" y="4140200"/>
          <p14:tracePt t="203167" x="4289425" y="4264025"/>
          <p14:tracePt t="203183" x="4343400" y="4333875"/>
          <p14:tracePt t="203200" x="4410075" y="4425950"/>
          <p14:tracePt t="203216" x="4521200" y="4572000"/>
          <p14:tracePt t="203233" x="4562475" y="4651375"/>
          <p14:tracePt t="203250" x="4600575" y="4718050"/>
          <p14:tracePt t="203267" x="4638675" y="4784725"/>
          <p14:tracePt t="203284" x="4676775" y="4854575"/>
          <p14:tracePt t="203301" x="4730750" y="4924425"/>
          <p14:tracePt t="203317" x="4791075" y="5013325"/>
          <p14:tracePt t="203333" x="4829175" y="5051425"/>
          <p14:tracePt t="203350" x="4857750" y="5092700"/>
          <p14:tracePt t="203367" x="4902200" y="5153025"/>
          <p14:tracePt t="203383" x="4933950" y="5184775"/>
          <p14:tracePt t="203400" x="4959350" y="5232400"/>
          <p14:tracePt t="203417" x="5006975" y="5299075"/>
          <p14:tracePt t="203433" x="5035550" y="5353050"/>
          <p14:tracePt t="203450" x="5054600" y="5391150"/>
          <p14:tracePt t="203466" x="5086350" y="5445125"/>
          <p14:tracePt t="203483" x="5111750" y="5473700"/>
          <p14:tracePt t="203500" x="5143500" y="5508625"/>
          <p14:tracePt t="203516" x="5181600" y="5556250"/>
          <p14:tracePt t="203533" x="5213350" y="5607050"/>
          <p14:tracePt t="203550" x="5241925" y="5645150"/>
          <p14:tracePt t="203567" x="5286375" y="5702300"/>
          <p14:tracePt t="203584" x="5299075" y="5746750"/>
          <p14:tracePt t="203600" x="5318125" y="5800725"/>
          <p14:tracePt t="203616" x="5343525" y="5851525"/>
          <p14:tracePt t="203633" x="5356225" y="5864225"/>
          <p14:tracePt t="203650" x="5365750" y="5864225"/>
          <p14:tracePt t="203666" x="5384800" y="5864225"/>
          <p14:tracePt t="203684" x="5394325" y="5864225"/>
          <p14:tracePt t="203700" x="5403850" y="5864225"/>
          <p14:tracePt t="203716" x="5419725" y="5864225"/>
          <p14:tracePt t="203734" x="5422900" y="5864225"/>
          <p14:tracePt t="204365" x="5429250" y="5886450"/>
          <p14:tracePt t="204373" x="5435600" y="5905500"/>
          <p14:tracePt t="204383" x="5435600" y="5930900"/>
          <p14:tracePt t="204401" x="5435600" y="5962650"/>
          <p14:tracePt t="204416" x="5435600" y="5991225"/>
          <p14:tracePt t="204434" x="5435600" y="6013450"/>
          <p14:tracePt t="204450" x="5435600" y="6045200"/>
          <p14:tracePt t="204483" x="5435600" y="6073775"/>
          <p14:tracePt t="204516" x="5435600" y="6102350"/>
          <p14:tracePt t="204533" x="5435600" y="6111875"/>
          <p14:tracePt t="204550" x="5435600" y="6127750"/>
          <p14:tracePt t="204566" x="5435600" y="6140450"/>
          <p14:tracePt t="204583" x="5435600" y="6149975"/>
          <p14:tracePt t="204600" x="5435600" y="6165850"/>
          <p14:tracePt t="204617" x="5435600" y="6175375"/>
          <p14:tracePt t="204633" x="5435600" y="6181725"/>
          <p14:tracePt t="204651" x="5435600" y="6184900"/>
          <p14:tracePt t="204886" x="5435600" y="6178550"/>
          <p14:tracePt t="204893" x="5435600" y="6175375"/>
          <p14:tracePt t="204900" x="5435600" y="6169025"/>
          <p14:tracePt t="204916" x="5435600" y="6153150"/>
          <p14:tracePt t="204933" x="5435600" y="6143625"/>
          <p14:tracePt t="204951" x="5435600" y="6130925"/>
          <p14:tracePt t="204966" x="5435600" y="6115050"/>
          <p14:tracePt t="204984" x="5435600" y="6086475"/>
          <p14:tracePt t="204988" x="5435600" y="6073775"/>
          <p14:tracePt t="204999" x="5435600" y="6045200"/>
          <p14:tracePt t="205016" x="5441950" y="6022975"/>
          <p14:tracePt t="205033" x="5448300" y="6000750"/>
          <p14:tracePt t="205049" x="5448300" y="5965825"/>
          <p14:tracePt t="205066" x="5448300" y="5956300"/>
          <p14:tracePt t="205083" x="5448300" y="5949950"/>
          <p14:tracePt t="208468" x="5451475" y="5940425"/>
          <p14:tracePt t="208475" x="5451475" y="5927725"/>
          <p14:tracePt t="208483" x="5457825" y="5918200"/>
          <p14:tracePt t="208500" x="5464175" y="5886450"/>
          <p14:tracePt t="208516" x="5480050" y="5861050"/>
          <p14:tracePt t="208532" x="5492750" y="5829300"/>
          <p14:tracePt t="208549" x="5511800" y="5807075"/>
          <p14:tracePt t="208583" x="5553075" y="5730875"/>
          <p14:tracePt t="208617" x="5591175" y="5629275"/>
          <p14:tracePt t="208633" x="5603875" y="5600700"/>
          <p14:tracePt t="208650" x="5616575" y="5562600"/>
          <p14:tracePt t="208666" x="5616575" y="5505450"/>
          <p14:tracePt t="208682" x="5635625" y="5467350"/>
          <p14:tracePt t="208699" x="5641975" y="5416550"/>
          <p14:tracePt t="208716" x="5641975" y="5346700"/>
          <p14:tracePt t="208733" x="5641975" y="5302250"/>
          <p14:tracePt t="208750" x="5641975" y="5257800"/>
          <p14:tracePt t="208766" x="5619750" y="5194300"/>
          <p14:tracePt t="208783" x="5607050" y="5162550"/>
          <p14:tracePt t="208799" x="5588000" y="5114925"/>
          <p14:tracePt t="208816" x="5556250" y="5057775"/>
          <p14:tracePt t="208833" x="5543550" y="5026025"/>
          <p14:tracePt t="208849" x="5530850" y="4997450"/>
          <p14:tracePt t="208866" x="5530850" y="4968875"/>
          <p14:tracePt t="208883" x="5530850" y="4949825"/>
          <p14:tracePt t="208899" x="5530850" y="4940300"/>
          <p14:tracePt t="208915" x="5521325" y="4924425"/>
          <p14:tracePt t="208933" x="5511800" y="4908550"/>
          <p14:tracePt t="208950" x="5511800" y="4886325"/>
          <p14:tracePt t="208967" x="5499100" y="4857750"/>
          <p14:tracePt t="208983" x="5492750" y="4832350"/>
          <p14:tracePt t="209000" x="5483225" y="4806950"/>
          <p14:tracePt t="209017" x="5464175" y="4759325"/>
          <p14:tracePt t="209033" x="5451475" y="4711700"/>
          <p14:tracePt t="209049" x="5438775" y="4689475"/>
          <p14:tracePt t="209066" x="5403850" y="4645025"/>
          <p14:tracePt t="209082" x="5384800" y="4629150"/>
          <p14:tracePt t="209099" x="5375275" y="4619625"/>
          <p14:tracePt t="209115" x="5359400" y="4597400"/>
          <p14:tracePt t="209132" x="5356225" y="4597400"/>
          <p14:tracePt t="209150" x="5349875" y="4597400"/>
          <p14:tracePt t="209166" x="5334000" y="4597400"/>
          <p14:tracePt t="209183" x="5324475" y="4597400"/>
          <p14:tracePt t="209199" x="5314950" y="4597400"/>
          <p14:tracePt t="209216" x="5302250" y="4597400"/>
          <p14:tracePt t="209233" x="5286375" y="4600575"/>
          <p14:tracePt t="209249" x="5273675" y="4610100"/>
          <p14:tracePt t="209266" x="5260975" y="4625975"/>
          <p14:tracePt t="209283" x="5251450" y="4635500"/>
          <p14:tracePt t="209299" x="5235575" y="4651375"/>
          <p14:tracePt t="209316" x="5216525" y="4692650"/>
          <p14:tracePt t="209332" x="5203825" y="4724400"/>
          <p14:tracePt t="209349" x="5194300" y="4746625"/>
          <p14:tracePt t="209366" x="5168900" y="4791075"/>
          <p14:tracePt t="209382" x="5156200" y="4819650"/>
          <p14:tracePt t="209400" x="5143500" y="4857750"/>
          <p14:tracePt t="209416" x="5124450" y="4921250"/>
          <p14:tracePt t="209433" x="5111750" y="4959350"/>
          <p14:tracePt t="209449" x="5111750" y="5003800"/>
          <p14:tracePt t="209466" x="5111750" y="5051425"/>
          <p14:tracePt t="209483" x="5111750" y="5073650"/>
          <p14:tracePt t="209499" x="5111750" y="5102225"/>
          <p14:tracePt t="209516" x="5111750" y="5149850"/>
          <p14:tracePt t="209533" x="5111750" y="5187950"/>
          <p14:tracePt t="209551" x="5111750" y="5248275"/>
          <p14:tracePt t="209566" x="5111750" y="5292725"/>
          <p14:tracePt t="209582" x="5111750" y="5330825"/>
          <p14:tracePt t="209600" x="5111750" y="5384800"/>
          <p14:tracePt t="209616" x="5111750" y="5422900"/>
          <p14:tracePt t="209632" x="5111750" y="5441950"/>
          <p14:tracePt t="209650" x="5111750" y="5499100"/>
          <p14:tracePt t="209666" x="5111750" y="5534025"/>
          <p14:tracePt t="209683" x="5111750" y="5572125"/>
          <p14:tracePt t="209700" x="5111750" y="5626100"/>
          <p14:tracePt t="209716" x="5111750" y="5664200"/>
          <p14:tracePt t="209732" x="5121275" y="5686425"/>
          <p14:tracePt t="209750" x="5127625" y="5740400"/>
          <p14:tracePt t="209766" x="5127625" y="5778500"/>
          <p14:tracePt t="209782" x="5133975" y="5816600"/>
          <p14:tracePt t="209800" x="5140325" y="5864225"/>
          <p14:tracePt t="209816" x="5153025" y="5902325"/>
          <p14:tracePt t="209833" x="5153025" y="5924550"/>
          <p14:tracePt t="209850" x="5162550" y="5956300"/>
          <p14:tracePt t="209866" x="5168900" y="5981700"/>
          <p14:tracePt t="209883" x="5187950" y="6010275"/>
          <p14:tracePt t="209900" x="5203825" y="6032500"/>
          <p14:tracePt t="209917" x="5219700" y="6054725"/>
          <p14:tracePt t="209933" x="5241925" y="6064250"/>
          <p14:tracePt t="209950" x="5254625" y="6080125"/>
          <p14:tracePt t="209966" x="5264150" y="6089650"/>
          <p14:tracePt t="209983" x="5276850" y="6105525"/>
          <p14:tracePt t="209999" x="5295900" y="6118225"/>
          <p14:tracePt t="210015" x="5308600" y="6124575"/>
          <p14:tracePt t="210032" x="5327650" y="6130925"/>
          <p14:tracePt t="210049" x="5372100" y="6143625"/>
          <p14:tracePt t="210065" x="5400675" y="6146800"/>
          <p14:tracePt t="210082" x="5416550" y="6159500"/>
          <p14:tracePt t="210100" x="5432425" y="6169025"/>
          <p14:tracePt t="210116" x="5441950" y="6172200"/>
          <p14:tracePt t="210133" x="5451475" y="6178550"/>
          <p14:tracePt t="210149" x="5476875" y="6188075"/>
          <p14:tracePt t="210165" x="5508625" y="6200775"/>
          <p14:tracePt t="210182" x="5546725" y="6219825"/>
          <p14:tracePt t="210200" x="5603875" y="6238875"/>
          <p14:tracePt t="210217" x="5626100" y="6251575"/>
          <p14:tracePt t="210233" x="5635625" y="6261100"/>
          <p14:tracePt t="210250" x="5651500" y="6270625"/>
          <p14:tracePt t="210282" x="5661025" y="6270625"/>
          <p14:tracePt t="210299" x="5676900" y="6270625"/>
          <p14:tracePt t="210315" x="5686425" y="6270625"/>
          <p14:tracePt t="210333" x="5695950" y="6257925"/>
          <p14:tracePt t="210350" x="5708650" y="6245225"/>
          <p14:tracePt t="210366" x="5724525" y="6232525"/>
          <p14:tracePt t="210383" x="5737225" y="6203950"/>
          <p14:tracePt t="210399" x="5756275" y="6169025"/>
          <p14:tracePt t="210415" x="5788025" y="6137275"/>
          <p14:tracePt t="210432" x="5813425" y="6096000"/>
          <p14:tracePt t="210449" x="5867400" y="5994400"/>
          <p14:tracePt t="210466" x="5895975" y="5915025"/>
          <p14:tracePt t="210483" x="5934075" y="5857875"/>
          <p14:tracePt t="210500" x="5965825" y="5791200"/>
          <p14:tracePt t="210516" x="5978525" y="5762625"/>
          <p14:tracePt t="210533" x="5997575" y="5715000"/>
          <p14:tracePt t="210549" x="6016625" y="5626100"/>
          <p14:tracePt t="210566" x="6016625" y="5565775"/>
          <p14:tracePt t="210582" x="6016625" y="5521325"/>
          <p14:tracePt t="210599" x="6016625" y="5467350"/>
          <p14:tracePt t="210616" x="6016625" y="5438775"/>
          <p14:tracePt t="210633" x="6013450" y="5391150"/>
          <p14:tracePt t="210649" x="5984875" y="5302250"/>
          <p14:tracePt t="210666" x="5972175" y="5226050"/>
          <p14:tracePt t="210683" x="5956300" y="5168900"/>
          <p14:tracePt t="210699" x="5940425" y="5114925"/>
          <p14:tracePt t="210716" x="5921375" y="5089525"/>
          <p14:tracePt t="210733" x="5908675" y="5051425"/>
          <p14:tracePt t="210749" x="5889625" y="5003800"/>
          <p14:tracePt t="210766" x="5876925" y="4978400"/>
          <p14:tracePt t="210783" x="5857875" y="4940300"/>
          <p14:tracePt t="210799" x="5842000" y="4905375"/>
          <p14:tracePt t="210815" x="5829300" y="4873625"/>
          <p14:tracePt t="210833" x="5819775" y="4857750"/>
          <p14:tracePt t="210849" x="5797550" y="4835525"/>
          <p14:tracePt t="210865" x="5784850" y="4819650"/>
          <p14:tracePt t="210883" x="5775325" y="4810125"/>
          <p14:tracePt t="210899" x="5762625" y="4797425"/>
          <p14:tracePt t="210916" x="5734050" y="4784725"/>
          <p14:tracePt t="210933" x="5715000" y="4768850"/>
          <p14:tracePt t="210949" x="5689600" y="4756150"/>
          <p14:tracePt t="210966" x="5680075" y="4756150"/>
          <p14:tracePt t="210983" x="5670550" y="4756150"/>
          <p14:tracePt t="210999" x="5654675" y="4756150"/>
          <p14:tracePt t="211016" x="5638800" y="4756150"/>
          <p14:tracePt t="211034" x="5629275" y="4752975"/>
          <p14:tracePt t="211049" x="5619750" y="4752975"/>
          <p14:tracePt t="211083" x="5610225" y="4752975"/>
          <p14:tracePt t="212897" x="5629275" y="4752975"/>
          <p14:tracePt t="212904" x="5648325" y="4752975"/>
          <p14:tracePt t="212917" x="5673725" y="4752975"/>
          <p14:tracePt t="212933" x="5737225" y="4730750"/>
          <p14:tracePt t="212950" x="5768975" y="4721225"/>
          <p14:tracePt t="212967" x="5810250" y="4689475"/>
          <p14:tracePt t="212982" x="5838825" y="4651375"/>
          <p14:tracePt t="213017" x="5895975" y="4559300"/>
          <p14:tracePt t="213049" x="5924550" y="4521200"/>
          <p14:tracePt t="213065" x="5924550" y="4498975"/>
          <p14:tracePt t="213082" x="5921375" y="4483100"/>
          <p14:tracePt t="213099" x="5905500" y="4467225"/>
          <p14:tracePt t="213116" x="5880100" y="4445000"/>
          <p14:tracePt t="213132" x="5854700" y="4435475"/>
          <p14:tracePt t="213149" x="5845175" y="4425950"/>
          <p14:tracePt t="213153" x="5842000" y="4419600"/>
          <p14:tracePt t="213167" x="5832475" y="4419600"/>
          <p14:tracePt t="213183" x="5816600" y="4419600"/>
          <p14:tracePt t="213200" x="5794375" y="4419600"/>
          <p14:tracePt t="213217" x="5759450" y="4413250"/>
          <p14:tracePt t="213232" x="5730875" y="4413250"/>
          <p14:tracePt t="213249" x="5708650" y="4406900"/>
          <p14:tracePt t="213266" x="5667375" y="4406900"/>
          <p14:tracePt t="213283" x="5645150" y="4406900"/>
          <p14:tracePt t="213300" x="5635625" y="4406900"/>
          <p14:tracePt t="213317" x="5622925" y="4410075"/>
          <p14:tracePt t="213333" x="5607050" y="4419600"/>
          <p14:tracePt t="213350" x="5591175" y="4429125"/>
          <p14:tracePt t="213366" x="5575300" y="4445000"/>
          <p14:tracePt t="213382" x="5565775" y="4460875"/>
          <p14:tracePt t="213399" x="5556250" y="4470400"/>
          <p14:tracePt t="213416" x="5534025" y="4518025"/>
          <p14:tracePt t="213432" x="5518150" y="4581525"/>
          <p14:tracePt t="213449" x="5518150" y="4651375"/>
          <p14:tracePt t="213466" x="5518150" y="4749800"/>
          <p14:tracePt t="213482" x="5521325" y="4800600"/>
          <p14:tracePt t="213499" x="5537200" y="4873625"/>
          <p14:tracePt t="213516" x="5568950" y="5010150"/>
          <p14:tracePt t="213532" x="5581650" y="5064125"/>
          <p14:tracePt t="213549" x="5603875" y="5137150"/>
          <p14:tracePt t="213565" x="5661025" y="5267325"/>
          <p14:tracePt t="213582" x="5711825" y="5368925"/>
          <p14:tracePt t="213599" x="5743575" y="5454650"/>
          <p14:tracePt t="213616" x="5778500" y="5540375"/>
          <p14:tracePt t="213633" x="5791200" y="5594350"/>
          <p14:tracePt t="213649" x="5803900" y="5638800"/>
          <p14:tracePt t="213665" x="5816600" y="5702300"/>
          <p14:tracePt t="213682" x="5822950" y="5746750"/>
          <p14:tracePt t="213699" x="5822950" y="5781675"/>
          <p14:tracePt t="213715" x="5829300" y="5832475"/>
          <p14:tracePt t="213732" x="5829300" y="5854700"/>
          <p14:tracePt t="213748" x="5829300" y="5883275"/>
          <p14:tracePt t="213766" x="5829300" y="5921375"/>
          <p14:tracePt t="213782" x="5829300" y="5943600"/>
          <p14:tracePt t="213799" x="5829300" y="5965825"/>
          <p14:tracePt t="213815" x="5829300" y="5988050"/>
          <p14:tracePt t="213832" x="5829300" y="6010275"/>
          <p14:tracePt t="213850" x="5829300" y="6019800"/>
          <p14:tracePt t="213866" x="5842000" y="6038850"/>
          <p14:tracePt t="213882" x="5851525" y="6048375"/>
          <p14:tracePt t="213899" x="5861050" y="6057900"/>
          <p14:tracePt t="213915" x="5873750" y="6080125"/>
          <p14:tracePt t="213932" x="5889625" y="6089650"/>
          <p14:tracePt t="213949" x="5899150" y="6099175"/>
          <p14:tracePt t="213966" x="5915025" y="6099175"/>
          <p14:tracePt t="213982" x="5924550" y="6099175"/>
          <p14:tracePt t="214000" x="5930900" y="6099175"/>
          <p14:tracePt t="214033" x="5940425" y="6099175"/>
          <p14:tracePt t="214058" x="5943600" y="6099175"/>
          <p14:tracePt t="215935" x="5984875" y="6089650"/>
          <p14:tracePt t="215942" x="6032500" y="6073775"/>
          <p14:tracePt t="215950" x="6070600" y="6064250"/>
          <p14:tracePt t="215966" x="6156325" y="6048375"/>
          <p14:tracePt t="215984" x="6254750" y="6026150"/>
          <p14:tracePt t="215999" x="6397625" y="5991225"/>
          <p14:tracePt t="216032" x="6569075" y="5962650"/>
          <p14:tracePt t="216065" x="6765925" y="5930900"/>
          <p14:tracePt t="216081" x="6826250" y="5930900"/>
          <p14:tracePt t="216098" x="6896100" y="5930900"/>
          <p14:tracePt t="216115" x="6924675" y="5930900"/>
          <p14:tracePt t="216132" x="6940550" y="5930900"/>
          <p14:tracePt t="216149" x="6953250" y="5937250"/>
          <p14:tracePt t="216165" x="6965950" y="5949950"/>
          <p14:tracePt t="216182" x="6965950" y="5959475"/>
          <p14:tracePt t="216199" x="6965950" y="5972175"/>
          <p14:tracePt t="216216" x="6975475" y="5978525"/>
          <p14:tracePt t="216234" x="6981825" y="5997575"/>
          <p14:tracePt t="216250" x="6985000" y="6007100"/>
          <p14:tracePt t="216266" x="6994525" y="6016625"/>
          <p14:tracePt t="216283" x="7010400" y="6032500"/>
          <p14:tracePt t="216299" x="7045325" y="6051550"/>
          <p14:tracePt t="216315" x="7092950" y="6076950"/>
          <p14:tracePt t="216331" x="7131050" y="6108700"/>
          <p14:tracePt t="216348" x="7204075" y="6137275"/>
          <p14:tracePt t="216365" x="7258050" y="6149975"/>
          <p14:tracePt t="216384" x="7381875" y="6172200"/>
          <p14:tracePt t="216399" x="7461250" y="6172200"/>
          <p14:tracePt t="216416" x="7521575" y="6172200"/>
          <p14:tracePt t="216432" x="7572375" y="6172200"/>
          <p14:tracePt t="216448" x="7683500" y="6146800"/>
          <p14:tracePt t="216465" x="7769225" y="6130925"/>
          <p14:tracePt t="216483" x="7896225" y="6076950"/>
          <p14:tracePt t="216499" x="7953375" y="6054725"/>
          <p14:tracePt t="216516" x="7997825" y="6035675"/>
          <p14:tracePt t="216533" x="8074025" y="6000750"/>
          <p14:tracePt t="216549" x="8128000" y="5981700"/>
          <p14:tracePt t="216565" x="8175625" y="5953125"/>
          <p14:tracePt t="216582" x="8213725" y="5927725"/>
          <p14:tracePt t="216598" x="8280400" y="5889625"/>
          <p14:tracePt t="216615" x="8312150" y="5864225"/>
          <p14:tracePt t="216633" x="8362950" y="5797550"/>
          <p14:tracePt t="216649" x="8397875" y="5749925"/>
          <p14:tracePt t="216666" x="8429625" y="5708650"/>
          <p14:tracePt t="216683" x="8461375" y="5667375"/>
          <p14:tracePt t="216698" x="8474075" y="5629275"/>
          <p14:tracePt t="216715" x="8493125" y="5597525"/>
          <p14:tracePt t="216732" x="8512175" y="5534025"/>
          <p14:tracePt t="216748" x="8512175" y="5489575"/>
          <p14:tracePt t="216765" x="8512175" y="5438775"/>
          <p14:tracePt t="216782" x="8512175" y="5391150"/>
          <p14:tracePt t="216799" x="8502650" y="5359400"/>
          <p14:tracePt t="216815" x="8496300" y="5343525"/>
          <p14:tracePt t="216832" x="8480425" y="5321300"/>
          <p14:tracePt t="216849" x="8477250" y="5311775"/>
          <p14:tracePt t="216865" x="8467725" y="5308600"/>
          <p14:tracePt t="216882" x="8451850" y="5302250"/>
          <p14:tracePt t="216899" x="8435975" y="5292725"/>
          <p14:tracePt t="216915" x="8426450" y="5283200"/>
          <p14:tracePt t="216932" x="8407400" y="5260975"/>
          <p14:tracePt t="216949" x="8375650" y="5251450"/>
          <p14:tracePt t="216965" x="8353425" y="5238750"/>
          <p14:tracePt t="216982" x="8308975" y="5200650"/>
          <p14:tracePt t="216998" x="8283575" y="5175250"/>
          <p14:tracePt t="217016" x="8251825" y="5143500"/>
          <p14:tracePt t="217033" x="8216900" y="5108575"/>
          <p14:tracePt t="217048" x="8181975" y="5076825"/>
          <p14:tracePt t="217065" x="8159750" y="5051425"/>
          <p14:tracePt t="217082" x="8115300" y="5019675"/>
          <p14:tracePt t="217098" x="8089900" y="4994275"/>
          <p14:tracePt t="217115" x="8051800" y="4968875"/>
          <p14:tracePt t="217132" x="7994650" y="4930775"/>
          <p14:tracePt t="217148" x="7953375" y="4889500"/>
          <p14:tracePt t="217165" x="7905750" y="4864100"/>
          <p14:tracePt t="217182" x="7845425" y="4816475"/>
          <p14:tracePt t="217198" x="7823200" y="4800600"/>
          <p14:tracePt t="217215" x="7791450" y="4787900"/>
          <p14:tracePt t="217232" x="7750175" y="4762500"/>
          <p14:tracePt t="217248" x="7727950" y="4756150"/>
          <p14:tracePt t="217266" x="7702550" y="4749800"/>
          <p14:tracePt t="217283" x="7642225" y="4743450"/>
          <p14:tracePt t="217299" x="7581900" y="4743450"/>
          <p14:tracePt t="217316" x="7527925" y="4743450"/>
          <p14:tracePt t="217332" x="7442200" y="4746625"/>
          <p14:tracePt t="217349" x="7356475" y="4762500"/>
          <p14:tracePt t="217365" x="7280275" y="4794250"/>
          <p14:tracePt t="217382" x="7175500" y="4838700"/>
          <p14:tracePt t="217398" x="7118350" y="4867275"/>
          <p14:tracePt t="217415" x="7061200" y="4895850"/>
          <p14:tracePt t="217433" x="6965950" y="4949825"/>
          <p14:tracePt t="217449" x="6918325" y="4975225"/>
          <p14:tracePt t="217466" x="6870700" y="5010150"/>
          <p14:tracePt t="217482" x="6810375" y="5048250"/>
          <p14:tracePt t="217498" x="6784975" y="5080000"/>
          <p14:tracePt t="217515" x="6753225" y="5105400"/>
          <p14:tracePt t="217532" x="6737350" y="5153025"/>
          <p14:tracePt t="217548" x="6724650" y="5178425"/>
          <p14:tracePt t="217565" x="6705600" y="5207000"/>
          <p14:tracePt t="217583" x="6686550" y="5251450"/>
          <p14:tracePt t="217599" x="6683375" y="5280025"/>
          <p14:tracePt t="217616" x="6683375" y="5318125"/>
          <p14:tracePt t="217632" x="6683375" y="5372100"/>
          <p14:tracePt t="217648" x="6683375" y="5410200"/>
          <p14:tracePt t="217665" x="6683375" y="5451475"/>
          <p14:tracePt t="217682" x="6683375" y="5508625"/>
          <p14:tracePt t="217698" x="6689725" y="5530850"/>
          <p14:tracePt t="217715" x="6702425" y="5568950"/>
          <p14:tracePt t="217731" x="6721475" y="5603875"/>
          <p14:tracePt t="217748" x="6734175" y="5641975"/>
          <p14:tracePt t="217765" x="6753225" y="5673725"/>
          <p14:tracePt t="217781" x="6838950" y="5746750"/>
          <p14:tracePt t="217798" x="6911975" y="5800725"/>
          <p14:tracePt t="217815" x="6962775" y="5854700"/>
          <p14:tracePt t="217832" x="7032625" y="5908675"/>
          <p14:tracePt t="217848" x="7077075" y="5934075"/>
          <p14:tracePt t="217865" x="7108825" y="5959475"/>
          <p14:tracePt t="217882" x="7162800" y="6003925"/>
          <p14:tracePt t="217899" x="7194550" y="6035675"/>
          <p14:tracePt t="217915" x="7232650" y="6061075"/>
          <p14:tracePt t="217932" x="7283450" y="6105525"/>
          <p14:tracePt t="217948" x="7308850" y="6137275"/>
          <p14:tracePt t="217965" x="7340600" y="6169025"/>
          <p14:tracePt t="217982" x="7385050" y="6213475"/>
          <p14:tracePt t="217998" x="7432675" y="6242050"/>
          <p14:tracePt t="218015" x="7480300" y="6267450"/>
          <p14:tracePt t="218032" x="7553325" y="6299200"/>
          <p14:tracePt t="218048" x="7591425" y="6318250"/>
          <p14:tracePt t="218065" x="7629525" y="6330950"/>
          <p14:tracePt t="218081" x="7670800" y="6350000"/>
          <p14:tracePt t="218098" x="7686675" y="6350000"/>
          <p14:tracePt t="218115" x="7702550" y="6350000"/>
          <p14:tracePt t="218132" x="7740650" y="6350000"/>
          <p14:tracePt t="218149" x="7785100" y="6350000"/>
          <p14:tracePt t="218166" x="7867650" y="6350000"/>
          <p14:tracePt t="218182" x="7921625" y="6346825"/>
          <p14:tracePt t="218199" x="7985125" y="6334125"/>
          <p14:tracePt t="218215" x="8067675" y="6318250"/>
          <p14:tracePt t="218232" x="8235950" y="6292850"/>
          <p14:tracePt t="218249" x="8308975" y="6276975"/>
          <p14:tracePt t="218266" x="8382000" y="6251575"/>
          <p14:tracePt t="218282" x="8429625" y="6238875"/>
          <p14:tracePt t="218299" x="8458200" y="6226175"/>
          <p14:tracePt t="218315" x="8524875" y="6188075"/>
          <p14:tracePt t="218332" x="8572500" y="6159500"/>
          <p14:tracePt t="218348" x="8601075" y="6140450"/>
          <p14:tracePt t="218365" x="8632825" y="6115050"/>
          <p14:tracePt t="218382" x="8670925" y="6086475"/>
          <p14:tracePt t="218398" x="8686800" y="6073775"/>
          <p14:tracePt t="218416" x="8699500" y="6061075"/>
          <p14:tracePt t="218432" x="8712200" y="6051550"/>
          <p14:tracePt t="218448" x="8721725" y="6042025"/>
          <p14:tracePt t="218465" x="8737600" y="6016625"/>
          <p14:tracePt t="218482" x="8756650" y="5969000"/>
          <p14:tracePt t="218498" x="8769350" y="5924550"/>
          <p14:tracePt t="218516" x="8769350" y="5829300"/>
          <p14:tracePt t="218532" x="8766175" y="5768975"/>
          <p14:tracePt t="218549" x="8753475" y="5730875"/>
          <p14:tracePt t="218566" x="8705850" y="5626100"/>
          <p14:tracePt t="218582" x="8658225" y="5546725"/>
          <p14:tracePt t="218598" x="8604250" y="5464175"/>
          <p14:tracePt t="218615" x="8524875" y="5353050"/>
          <p14:tracePt t="218632" x="8470900" y="5292725"/>
          <p14:tracePt t="218649" x="8429625" y="5241925"/>
          <p14:tracePt t="218666" x="8353425" y="5153025"/>
          <p14:tracePt t="218682" x="8302625" y="5108575"/>
          <p14:tracePt t="218699" x="8251825" y="5057775"/>
          <p14:tracePt t="218701" x="8232775" y="5038725"/>
          <p14:tracePt t="218715" x="8191500" y="4997450"/>
          <p14:tracePt t="218731" x="8159750" y="4965700"/>
          <p14:tracePt t="218748" x="8128000" y="4933950"/>
          <p14:tracePt t="218765" x="8093075" y="4895850"/>
          <p14:tracePt t="218781" x="8061325" y="4864100"/>
          <p14:tracePt t="218799" x="8035925" y="4841875"/>
          <p14:tracePt t="218816" x="7991475" y="4791075"/>
          <p14:tracePt t="218832" x="7966075" y="4765675"/>
          <p14:tracePt t="218848" x="7934325" y="4733925"/>
          <p14:tracePt t="218865" x="7899400" y="4714875"/>
          <p14:tracePt t="218881" x="7867650" y="4702175"/>
          <p14:tracePt t="218899" x="7845425" y="4692650"/>
          <p14:tracePt t="218916" x="7813675" y="4692650"/>
          <p14:tracePt t="218932" x="7788275" y="4686300"/>
          <p14:tracePt t="218949" x="7759700" y="4679950"/>
          <p14:tracePt t="218965" x="7696200" y="4679950"/>
          <p14:tracePt t="218982" x="7654925" y="4679950"/>
          <p14:tracePt t="218998" x="7600950" y="4679950"/>
          <p14:tracePt t="219014" x="7540625" y="4679950"/>
          <p14:tracePt t="219031" x="7496175" y="4689475"/>
          <p14:tracePt t="219048" x="7464425" y="4702175"/>
          <p14:tracePt t="219065" x="7407275" y="4721225"/>
          <p14:tracePt t="219082" x="7362825" y="4727575"/>
          <p14:tracePt t="219099" x="7334250" y="4740275"/>
          <p14:tracePt t="219115" x="7283450" y="4762500"/>
          <p14:tracePt t="219132" x="7251700" y="4775200"/>
          <p14:tracePt t="219148" x="7229475" y="4787900"/>
          <p14:tracePt t="219164" x="7194550" y="4803775"/>
          <p14:tracePt t="219181" x="7185025" y="4819650"/>
          <p14:tracePt t="219198" x="7172325" y="4829175"/>
          <p14:tracePt t="219201" x="7169150" y="4835525"/>
          <p14:tracePt t="219215" x="7159625" y="4845050"/>
          <p14:tracePt t="219231" x="7143750" y="4860925"/>
          <p14:tracePt t="219248" x="7131050" y="4892675"/>
          <p14:tracePt t="219265" x="7112000" y="4933950"/>
          <p14:tracePt t="219281" x="7112000" y="4956175"/>
          <p14:tracePt t="219298" x="7112000" y="4978400"/>
          <p14:tracePt t="219315" x="7112000" y="5026025"/>
          <p14:tracePt t="219331" x="7112000" y="5064125"/>
          <p14:tracePt t="219348" x="7112000" y="5083175"/>
          <p14:tracePt t="219365" x="7112000" y="5124450"/>
          <p14:tracePt t="219382" x="7112000" y="5146675"/>
          <p14:tracePt t="219398" x="7112000" y="5175250"/>
          <p14:tracePt t="219414" x="7112000" y="5232400"/>
          <p14:tracePt t="219431" x="7115175" y="5260975"/>
          <p14:tracePt t="219450" x="7127875" y="5308600"/>
          <p14:tracePt t="219465" x="7140575" y="5340350"/>
          <p14:tracePt t="219482" x="7159625" y="5378450"/>
          <p14:tracePt t="219500" x="7185025" y="5435600"/>
          <p14:tracePt t="219515" x="7210425" y="5473700"/>
          <p14:tracePt t="219531" x="7254875" y="5540375"/>
          <p14:tracePt t="219548" x="7280275" y="5588000"/>
          <p14:tracePt t="219564" x="7321550" y="5654675"/>
          <p14:tracePt t="219581" x="7334250" y="5680075"/>
          <p14:tracePt t="219599" x="7343775" y="5708650"/>
          <p14:tracePt t="219616" x="7375525" y="5753100"/>
          <p14:tracePt t="219632" x="7400925" y="5778500"/>
          <p14:tracePt t="219649" x="7451725" y="5829300"/>
          <p14:tracePt t="219665" x="7543800" y="5905500"/>
          <p14:tracePt t="219681" x="7591425" y="5946775"/>
          <p14:tracePt t="219698" x="7616825" y="5972175"/>
          <p14:tracePt t="219700" x="7629525" y="5981700"/>
          <p14:tracePt t="219715" x="7645400" y="6000750"/>
          <p14:tracePt t="219731" x="7661275" y="6016625"/>
          <p14:tracePt t="219749" x="7683500" y="6035675"/>
          <p14:tracePt t="219765" x="7715250" y="6048375"/>
          <p14:tracePt t="219782" x="7737475" y="6067425"/>
          <p14:tracePt t="219799" x="7788275" y="6099175"/>
          <p14:tracePt t="219815" x="7832725" y="6111875"/>
          <p14:tracePt t="219831" x="7864475" y="6130925"/>
          <p14:tracePt t="219849" x="7905750" y="6140450"/>
          <p14:tracePt t="219865" x="7927975" y="6140450"/>
          <p14:tracePt t="219882" x="7956550" y="6140450"/>
          <p14:tracePt t="219899" x="7997825" y="6140450"/>
          <p14:tracePt t="219916" x="8032750" y="6140450"/>
          <p14:tracePt t="219931" x="8077200" y="6130925"/>
          <p14:tracePt t="219949" x="8150225" y="6111875"/>
          <p14:tracePt t="219964" x="8188325" y="6099175"/>
          <p14:tracePt t="219981" x="8210550" y="6092825"/>
          <p14:tracePt t="219999" x="8251825" y="6080125"/>
          <p14:tracePt t="220015" x="8261350" y="6070600"/>
          <p14:tracePt t="220032" x="8270875" y="6054725"/>
          <p14:tracePt t="220049" x="8286750" y="6042025"/>
          <p14:tracePt t="220065" x="8302625" y="6032500"/>
          <p14:tracePt t="220082" x="8312150" y="6022975"/>
          <p14:tracePt t="220099" x="8328025" y="6010275"/>
          <p14:tracePt t="220115" x="8337550" y="6010275"/>
          <p14:tracePt t="220131" x="8353425" y="6007100"/>
          <p14:tracePt t="220149" x="8366125" y="6007100"/>
          <p14:tracePt t="220165" x="8372475" y="6007100"/>
          <p14:tracePt t="220182" x="8375650" y="6000750"/>
          <p14:tracePt t="220199" x="8385175" y="6000750"/>
          <p14:tracePt t="220215" x="8397875" y="6000750"/>
          <p14:tracePt t="220231" x="8401050" y="6000750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Object 1038"/>
          <p:cNvPicPr>
            <a:picLocks noChangeAspect="1" noChangeArrowheads="1"/>
          </p:cNvPicPr>
          <p:nvPr/>
        </p:nvPicPr>
        <p:blipFill>
          <a:blip r:embed="rId4">
            <a:lum bright="-3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714375"/>
            <a:ext cx="8064500" cy="581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ext Box 5"/>
          <p:cNvSpPr txBox="1">
            <a:spLocks noChangeArrowheads="1"/>
          </p:cNvSpPr>
          <p:nvPr/>
        </p:nvSpPr>
        <p:spPr bwMode="auto">
          <a:xfrm>
            <a:off x="2916238" y="0"/>
            <a:ext cx="2571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FF0000"/>
                </a:solidFill>
              </a:rPr>
              <a:t>Evolution des caractères</a:t>
            </a:r>
          </a:p>
        </p:txBody>
      </p:sp>
      <p:sp>
        <p:nvSpPr>
          <p:cNvPr id="80900" name="Text Box 6"/>
          <p:cNvSpPr txBox="1">
            <a:spLocks noChangeArrowheads="1"/>
          </p:cNvSpPr>
          <p:nvPr/>
        </p:nvSpPr>
        <p:spPr bwMode="auto">
          <a:xfrm>
            <a:off x="1928813" y="785813"/>
            <a:ext cx="1133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FF0000"/>
                </a:solidFill>
              </a:rPr>
              <a:t>= primitif</a:t>
            </a:r>
          </a:p>
        </p:txBody>
      </p:sp>
      <p:sp>
        <p:nvSpPr>
          <p:cNvPr id="80901" name="Text Box 7"/>
          <p:cNvSpPr txBox="1">
            <a:spLocks noChangeArrowheads="1"/>
          </p:cNvSpPr>
          <p:nvPr/>
        </p:nvSpPr>
        <p:spPr bwMode="auto">
          <a:xfrm>
            <a:off x="5500688" y="785813"/>
            <a:ext cx="993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FF0000"/>
                </a:solidFill>
              </a:rPr>
              <a:t>= évolué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835"/>
    </mc:Choice>
    <mc:Fallback xmlns="">
      <p:transition spd="slow" advTm="134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499" x="8401050" y="5946775"/>
          <p14:tracePt t="14505" x="8385175" y="5854700"/>
          <p14:tracePt t="14512" x="8366125" y="5740400"/>
          <p14:tracePt t="14527" x="8289925" y="5540375"/>
          <p14:tracePt t="14543" x="8172450" y="5321300"/>
          <p14:tracePt t="14560" x="8045450" y="5130800"/>
          <p14:tracePt t="14577" x="7867650" y="4886325"/>
          <p14:tracePt t="14613" x="7531100" y="4537075"/>
          <p14:tracePt t="14645" x="7140575" y="4324350"/>
          <p14:tracePt t="14662" x="6835775" y="4219575"/>
          <p14:tracePt t="14679" x="6626225" y="4191000"/>
          <p14:tracePt t="14694" x="6442075" y="4206875"/>
          <p14:tracePt t="14712" x="6257925" y="4235450"/>
          <p14:tracePt t="14728" x="6045200" y="4279900"/>
          <p14:tracePt t="14744" x="5937250" y="4311650"/>
          <p14:tracePt t="14760" x="5861050" y="4337050"/>
          <p14:tracePt t="14776" x="5784850" y="4378325"/>
          <p14:tracePt t="14793" x="5765800" y="4391025"/>
          <p14:tracePt t="15098" x="5702300" y="4343400"/>
          <p14:tracePt t="15105" x="5616575" y="4267200"/>
          <p14:tracePt t="15112" x="5518150" y="4200525"/>
          <p14:tracePt t="15128" x="5308600" y="4060825"/>
          <p14:tracePt t="15144" x="4975225" y="3816350"/>
          <p14:tracePt t="15163" x="4384675" y="3390900"/>
          <p14:tracePt t="15179" x="3984625" y="3114675"/>
          <p14:tracePt t="15195" x="3587750" y="2838450"/>
          <p14:tracePt t="15212" x="3111500" y="2571750"/>
          <p14:tracePt t="15228" x="2847975" y="2441575"/>
          <p14:tracePt t="15244" x="2574925" y="2330450"/>
          <p14:tracePt t="15261" x="2282825" y="2244725"/>
          <p14:tracePt t="15277" x="2200275" y="2238375"/>
          <p14:tracePt t="15734" x="2165350" y="2184400"/>
          <p14:tracePt t="15740" x="2130425" y="2111375"/>
          <p14:tracePt t="15747" x="2082800" y="2028825"/>
          <p14:tracePt t="15761" x="2009775" y="1860550"/>
          <p14:tracePt t="15777" x="1955800" y="1704975"/>
          <p14:tracePt t="15795" x="1879600" y="1549400"/>
          <p14:tracePt t="15827" x="1755775" y="1295400"/>
          <p14:tracePt t="15860" x="1682750" y="1187450"/>
          <p14:tracePt t="15877" x="1666875" y="1177925"/>
          <p14:tracePt t="15894" x="1644650" y="1165225"/>
          <p14:tracePt t="15910" x="1600200" y="1146175"/>
          <p14:tracePt t="15927" x="1568450" y="1127125"/>
          <p14:tracePt t="15944" x="1546225" y="1123950"/>
          <p14:tracePt t="15960" x="1533525" y="1123950"/>
          <p14:tracePt t="15977" x="1517650" y="1123950"/>
          <p14:tracePt t="15994" x="1508125" y="1123950"/>
          <p14:tracePt t="15998" x="1501775" y="1123950"/>
          <p14:tracePt t="16010" x="1492250" y="1123950"/>
          <p14:tracePt t="16027" x="1476375" y="1123950"/>
          <p14:tracePt t="16043" x="1457325" y="1123950"/>
          <p14:tracePt t="16060" x="1441450" y="1117600"/>
          <p14:tracePt t="16076" x="1431925" y="1117600"/>
          <p14:tracePt t="16093" x="1416050" y="1114425"/>
          <p14:tracePt t="16110" x="1403350" y="1108075"/>
          <p14:tracePt t="16127" x="1393825" y="1108075"/>
          <p14:tracePt t="16143" x="1381125" y="1108075"/>
          <p14:tracePt t="16160" x="1362075" y="1108075"/>
          <p14:tracePt t="16177" x="1352550" y="1108075"/>
          <p14:tracePt t="16193" x="1343025" y="1108075"/>
          <p14:tracePt t="16210" x="1327150" y="1120775"/>
          <p14:tracePt t="16226" x="1311275" y="1123950"/>
          <p14:tracePt t="16296" x="1311275" y="1130300"/>
          <p14:tracePt t="16639" x="1339850" y="1130300"/>
          <p14:tracePt t="16645" x="1384300" y="1130300"/>
          <p14:tracePt t="16661" x="1457325" y="1130300"/>
          <p14:tracePt t="16677" x="1527175" y="1146175"/>
          <p14:tracePt t="16695" x="1628775" y="1165225"/>
          <p14:tracePt t="16711" x="1714500" y="1181100"/>
          <p14:tracePt t="16744" x="1927225" y="1206500"/>
          <p14:tracePt t="16776" x="2136775" y="1260475"/>
          <p14:tracePt t="16794" x="2209800" y="1279525"/>
          <p14:tracePt t="16810" x="2254250" y="1301750"/>
          <p14:tracePt t="16827" x="2276475" y="1311275"/>
          <p14:tracePt t="16845" x="2333625" y="1317625"/>
          <p14:tracePt t="16861" x="2384425" y="1317625"/>
          <p14:tracePt t="16877" x="2447925" y="1323975"/>
          <p14:tracePt t="16895" x="2533650" y="1333500"/>
          <p14:tracePt t="16910" x="2578100" y="1333500"/>
          <p14:tracePt t="16927" x="2600325" y="1336675"/>
          <p14:tracePt t="16945" x="2632075" y="1336675"/>
          <p14:tracePt t="16961" x="2647950" y="1336675"/>
          <p14:tracePt t="16977" x="2670175" y="1330325"/>
          <p14:tracePt t="16995" x="2752725" y="1311275"/>
          <p14:tracePt t="17010" x="2825750" y="1295400"/>
          <p14:tracePt t="17027" x="2879725" y="1273175"/>
          <p14:tracePt t="17044" x="2936875" y="1260475"/>
          <p14:tracePt t="17060" x="2946400" y="1250950"/>
          <p14:tracePt t="17076" x="2962275" y="1241425"/>
          <p14:tracePt t="17094" x="2978150" y="1212850"/>
          <p14:tracePt t="17110" x="2987675" y="1200150"/>
          <p14:tracePt t="17127" x="2997200" y="1187450"/>
          <p14:tracePt t="17144" x="3019425" y="1162050"/>
          <p14:tracePt t="17161" x="3028950" y="1152525"/>
          <p14:tracePt t="17176" x="3038475" y="1143000"/>
          <p14:tracePt t="17193" x="3060700" y="1143000"/>
          <p14:tracePt t="17302" x="3063875" y="1143000"/>
          <p14:tracePt t="17315" x="3070225" y="1143000"/>
          <p14:tracePt t="17344" x="3073400" y="1143000"/>
          <p14:tracePt t="18029" x="3105150" y="1152525"/>
          <p14:tracePt t="18036" x="3143250" y="1168400"/>
          <p14:tracePt t="18045" x="3168650" y="1168400"/>
          <p14:tracePt t="18061" x="3251200" y="1162050"/>
          <p14:tracePt t="18078" x="3336925" y="1139825"/>
          <p14:tracePt t="18095" x="3482975" y="1098550"/>
          <p14:tracePt t="18111" x="3568700" y="1082675"/>
          <p14:tracePt t="18143" x="3857625" y="1076325"/>
          <p14:tracePt t="18176" x="3978275" y="1085850"/>
          <p14:tracePt t="18194" x="4032250" y="1085850"/>
          <p14:tracePt t="18211" x="4070350" y="1085850"/>
          <p14:tracePt t="18227" x="4105275" y="1085850"/>
          <p14:tracePt t="18244" x="4168775" y="1082675"/>
          <p14:tracePt t="18260" x="4213225" y="1082675"/>
          <p14:tracePt t="18277" x="4273550" y="1082675"/>
          <p14:tracePt t="18293" x="4327525" y="1082675"/>
          <p14:tracePt t="18309" x="4349750" y="1082675"/>
          <p14:tracePt t="18326" x="4371975" y="1082675"/>
          <p14:tracePt t="18344" x="4384675" y="1082675"/>
          <p14:tracePt t="18360" x="4400550" y="1082675"/>
          <p14:tracePt t="18376" x="4429125" y="1082675"/>
          <p14:tracePt t="18393" x="4464050" y="1092200"/>
          <p14:tracePt t="18410" x="4492625" y="1092200"/>
          <p14:tracePt t="18426" x="4511675" y="1098550"/>
          <p14:tracePt t="18443" x="4524375" y="1098550"/>
          <p14:tracePt t="18460" x="4540250" y="1098550"/>
          <p14:tracePt t="18478" x="4549775" y="1098550"/>
          <p14:tracePt t="18494" x="4556125" y="1098550"/>
          <p14:tracePt t="18510" x="4559300" y="1098550"/>
          <p14:tracePt t="18528" x="4568825" y="1098550"/>
          <p14:tracePt t="18544" x="4575175" y="1098550"/>
          <p14:tracePt t="18651" x="4575175" y="1095375"/>
          <p14:tracePt t="18735" x="4584700" y="1095375"/>
          <p14:tracePt t="18743" x="4591050" y="1095375"/>
          <p14:tracePt t="18757" x="4594225" y="1092200"/>
          <p14:tracePt t="18765" x="4600575" y="1092200"/>
          <p14:tracePt t="18778" x="4610100" y="1092200"/>
          <p14:tracePt t="18794" x="4619625" y="1092200"/>
          <p14:tracePt t="18810" x="4645025" y="1092200"/>
          <p14:tracePt t="18827" x="4692650" y="1092200"/>
          <p14:tracePt t="18843" x="4730750" y="1092200"/>
          <p14:tracePt t="18860" x="4765675" y="1092200"/>
          <p14:tracePt t="18877" x="4806950" y="1092200"/>
          <p14:tracePt t="18893" x="4851400" y="1092200"/>
          <p14:tracePt t="18910" x="4895850" y="1092200"/>
          <p14:tracePt t="18927" x="4968875" y="1108075"/>
          <p14:tracePt t="18943" x="5032375" y="1120775"/>
          <p14:tracePt t="18960" x="5070475" y="1127125"/>
          <p14:tracePt t="18977" x="5108575" y="1133475"/>
          <p14:tracePt t="18993" x="5118100" y="1133475"/>
          <p14:tracePt t="19010" x="5133975" y="1133475"/>
          <p14:tracePt t="19028" x="5149850" y="1133475"/>
          <p14:tracePt t="19044" x="5159375" y="1133475"/>
          <p14:tracePt t="19061" x="5168900" y="1133475"/>
          <p14:tracePt t="19065" x="5175250" y="1133475"/>
          <p14:tracePt t="19077" x="5187950" y="1133475"/>
          <p14:tracePt t="19094" x="5194300" y="1133475"/>
          <p14:tracePt t="19110" x="5197475" y="1133475"/>
          <p14:tracePt t="19471" x="5203825" y="1139825"/>
          <p14:tracePt t="19505" x="5207000" y="1143000"/>
          <p14:tracePt t="19934" x="5232400" y="1143000"/>
          <p14:tracePt t="19940" x="5257800" y="1143000"/>
          <p14:tracePt t="19947" x="5289550" y="1143000"/>
          <p14:tracePt t="19960" x="5308600" y="1143000"/>
          <p14:tracePt t="19976" x="5372100" y="1133475"/>
          <p14:tracePt t="19993" x="5410200" y="1120775"/>
          <p14:tracePt t="20026" x="5505450" y="1098550"/>
          <p14:tracePt t="20060" x="5607050" y="1098550"/>
          <p14:tracePt t="20077" x="5670550" y="1101725"/>
          <p14:tracePt t="20093" x="5692775" y="1108075"/>
          <p14:tracePt t="20110" x="5718175" y="1108075"/>
          <p14:tracePt t="20112" x="5721350" y="1108075"/>
          <p14:tracePt t="20126" x="5737225" y="1108075"/>
          <p14:tracePt t="20143" x="5765800" y="1108075"/>
          <p14:tracePt t="20160" x="5788025" y="1108075"/>
          <p14:tracePt t="20177" x="5842000" y="1108075"/>
          <p14:tracePt t="20194" x="5895975" y="1108075"/>
          <p14:tracePt t="20210" x="5930900" y="1108075"/>
          <p14:tracePt t="20226" x="6000750" y="1108075"/>
          <p14:tracePt t="20243" x="6038850" y="1101725"/>
          <p14:tracePt t="20260" x="6061075" y="1101725"/>
          <p14:tracePt t="20277" x="6089650" y="1085850"/>
          <p14:tracePt t="20294" x="6099175" y="1085850"/>
          <p14:tracePt t="20311" x="6130925" y="1085850"/>
          <p14:tracePt t="20327" x="6153150" y="1085850"/>
          <p14:tracePt t="20344" x="6162675" y="1085850"/>
          <p14:tracePt t="20359" x="6184900" y="1085850"/>
          <p14:tracePt t="20376" x="6200775" y="1085850"/>
          <p14:tracePt t="20393" x="6203950" y="1085850"/>
          <p14:tracePt t="20410" x="6210300" y="1085850"/>
          <p14:tracePt t="20427" x="6213475" y="1085850"/>
          <p14:tracePt t="20443" x="6229350" y="1085850"/>
          <p14:tracePt t="20461" x="6238875" y="1085850"/>
          <p14:tracePt t="20477" x="6245225" y="1085850"/>
          <p14:tracePt t="20555" x="6248400" y="1085850"/>
          <p14:tracePt t="20577" x="6254750" y="1085850"/>
          <p14:tracePt t="20591" x="6257925" y="1085850"/>
          <p14:tracePt t="20599" x="6264275" y="1085850"/>
          <p14:tracePt t="20612" x="6267450" y="1085850"/>
          <p14:tracePt t="20633" x="6280150" y="1085850"/>
          <p14:tracePt t="20747" x="6283325" y="1085850"/>
          <p14:tracePt t="21005" x="6289675" y="1085850"/>
          <p14:tracePt t="21012" x="6292850" y="1085850"/>
          <p14:tracePt t="21027" x="6308725" y="1095375"/>
          <p14:tracePt t="21044" x="6318250" y="1098550"/>
          <p14:tracePt t="21060" x="6334125" y="1108075"/>
          <p14:tracePt t="21076" x="6343650" y="1108075"/>
          <p14:tracePt t="21093" x="6346825" y="1108075"/>
          <p14:tracePt t="21160" x="6362700" y="1114425"/>
          <p14:tracePt t="21177" x="6369050" y="1117600"/>
          <p14:tracePt t="21193" x="6372225" y="1117600"/>
          <p14:tracePt t="21276" x="6372225" y="1123950"/>
          <p14:tracePt t="21304" x="6378575" y="1123950"/>
          <p14:tracePt t="21311" x="6381750" y="1123950"/>
          <p14:tracePt t="21327" x="6388100" y="1123950"/>
          <p14:tracePt t="21345" x="6394450" y="1123950"/>
          <p14:tracePt t="21360" x="6397625" y="1123950"/>
          <p14:tracePt t="21389" x="6407150" y="1123950"/>
          <p14:tracePt t="21503" x="6413500" y="1123950"/>
          <p14:tracePt t="21597" x="6413500" y="1127125"/>
          <p14:tracePt t="22902" x="6384925" y="1127125"/>
          <p14:tracePt t="22909" x="6337300" y="1136650"/>
          <p14:tracePt t="22927" x="6232525" y="1152525"/>
          <p14:tracePt t="22944" x="6054725" y="1177925"/>
          <p14:tracePt t="22960" x="5959475" y="1193800"/>
          <p14:tracePt t="22977" x="5816600" y="1238250"/>
          <p14:tracePt t="22993" x="5654675" y="1298575"/>
          <p14:tracePt t="23026" x="5473700" y="1397000"/>
          <p14:tracePt t="23060" x="5197475" y="1533525"/>
          <p14:tracePt t="23077" x="5073650" y="1597025"/>
          <p14:tracePt t="23093" x="4835525" y="1708150"/>
          <p14:tracePt t="23110" x="4689475" y="1781175"/>
          <p14:tracePt t="23126" x="4565650" y="1841500"/>
          <p14:tracePt t="23143" x="4381500" y="1930400"/>
          <p14:tracePt t="23160" x="4270375" y="1962150"/>
          <p14:tracePt t="23176" x="4130675" y="1990725"/>
          <p14:tracePt t="23193" x="3886200" y="2016125"/>
          <p14:tracePt t="23210" x="3749675" y="2025650"/>
          <p14:tracePt t="23227" x="3597275" y="2035175"/>
          <p14:tracePt t="23243" x="3435350" y="2051050"/>
          <p14:tracePt t="23260" x="3359150" y="2063750"/>
          <p14:tracePt t="23276" x="3298825" y="2070100"/>
          <p14:tracePt t="23293" x="3241675" y="2070100"/>
          <p14:tracePt t="23309" x="3219450" y="2070100"/>
          <p14:tracePt t="23326" x="3190875" y="2070100"/>
          <p14:tracePt t="23343" x="3149600" y="2070100"/>
          <p14:tracePt t="23360" x="3121025" y="2063750"/>
          <p14:tracePt t="23377" x="3105150" y="2057400"/>
          <p14:tracePt t="23394" x="3082925" y="2041525"/>
          <p14:tracePt t="23409" x="3073400" y="2025650"/>
          <p14:tracePt t="23426" x="3063875" y="2016125"/>
          <p14:tracePt t="23442" x="3048000" y="2000250"/>
          <p14:tracePt t="23459" x="3019425" y="1984375"/>
          <p14:tracePt t="23476" x="2994025" y="1952625"/>
          <p14:tracePt t="23493" x="2959100" y="1924050"/>
          <p14:tracePt t="23509" x="2933700" y="1892300"/>
          <p14:tracePt t="23526" x="2917825" y="1876425"/>
          <p14:tracePt t="23543" x="2876550" y="1844675"/>
          <p14:tracePt t="23559" x="2844800" y="1828800"/>
          <p14:tracePt t="23576" x="2813050" y="1803400"/>
          <p14:tracePt t="23593" x="2746375" y="1755775"/>
          <p14:tracePt t="23610" x="2698750" y="1730375"/>
          <p14:tracePt t="23626" x="2663825" y="1685925"/>
          <p14:tracePt t="23643" x="2644775" y="1666875"/>
          <p14:tracePt t="24000" x="2606675" y="1660525"/>
          <p14:tracePt t="24007" x="2559050" y="1651000"/>
          <p14:tracePt t="24014" x="2511425" y="1644650"/>
          <p14:tracePt t="24028" x="2428875" y="1644650"/>
          <p14:tracePt t="24043" x="2336800" y="1644650"/>
          <p14:tracePt t="24060" x="2266950" y="1644650"/>
          <p14:tracePt t="24093" x="2127250" y="1644650"/>
          <p14:tracePt t="24125" x="2044700" y="1660525"/>
          <p14:tracePt t="24143" x="1974850" y="1673225"/>
          <p14:tracePt t="24159" x="1930400" y="1673225"/>
          <p14:tracePt t="24176" x="1898650" y="1679575"/>
          <p14:tracePt t="24193" x="1860550" y="1685925"/>
          <p14:tracePt t="24210" x="1835150" y="1692275"/>
          <p14:tracePt t="24227" x="1787525" y="1698625"/>
          <p14:tracePt t="24242" x="1743075" y="1698625"/>
          <p14:tracePt t="24259" x="1708150" y="1698625"/>
          <p14:tracePt t="24276" x="1644650" y="1698625"/>
          <p14:tracePt t="24292" x="1600200" y="1698625"/>
          <p14:tracePt t="24309" x="1558925" y="1698625"/>
          <p14:tracePt t="24327" x="1495425" y="1698625"/>
          <p14:tracePt t="24343" x="1457325" y="1689100"/>
          <p14:tracePt t="24360" x="1412875" y="1676400"/>
          <p14:tracePt t="24376" x="1349375" y="1657350"/>
          <p14:tracePt t="24392" x="1304925" y="1644650"/>
          <p14:tracePt t="24410" x="1273175" y="1631950"/>
          <p14:tracePt t="24426" x="1231900" y="1612900"/>
          <p14:tracePt t="24442" x="1206500" y="1597025"/>
          <p14:tracePt t="24459" x="1184275" y="1584325"/>
          <p14:tracePt t="24477" x="1168400" y="1568450"/>
          <p14:tracePt t="24493" x="1158875" y="1565275"/>
          <p14:tracePt t="24510" x="1149350" y="1558925"/>
          <p14:tracePt t="24527" x="1130300" y="1558925"/>
          <p14:tracePt t="24543" x="1117600" y="1558925"/>
          <p14:tracePt t="24926" x="1114425" y="1558925"/>
          <p14:tracePt t="24934" x="1108075" y="1558925"/>
          <p14:tracePt t="24942" x="1104900" y="1558925"/>
          <p14:tracePt t="24959" x="1095375" y="1558925"/>
          <p14:tracePt t="24993" x="1063625" y="1558925"/>
          <p14:tracePt t="25027" x="1035050" y="1558925"/>
          <p14:tracePt t="25043" x="1025525" y="1558925"/>
          <p14:tracePt t="25059" x="1016000" y="1558925"/>
          <p14:tracePt t="25075" x="1000125" y="1558925"/>
          <p14:tracePt t="25092" x="984250" y="1549400"/>
          <p14:tracePt t="25109" x="974725" y="1549400"/>
          <p14:tracePt t="25126" x="962025" y="1539875"/>
          <p14:tracePt t="25143" x="949325" y="1539875"/>
          <p14:tracePt t="25160" x="936625" y="1539875"/>
          <p14:tracePt t="25176" x="927100" y="1539875"/>
          <p14:tracePt t="25193" x="927100" y="1533525"/>
          <p14:tracePt t="25210" x="920750" y="1533525"/>
          <p14:tracePt t="25226" x="914400" y="1530350"/>
          <p14:tracePt t="25243" x="911225" y="1524000"/>
          <p14:tracePt t="25291" x="911225" y="1520825"/>
          <p14:tracePt t="25319" x="911225" y="1514475"/>
          <p14:tracePt t="25340" x="917575" y="1514475"/>
          <p14:tracePt t="25347" x="923925" y="1514475"/>
          <p14:tracePt t="25361" x="927100" y="1514475"/>
          <p14:tracePt t="25375" x="942975" y="1508125"/>
          <p14:tracePt t="25392" x="952500" y="1498600"/>
          <p14:tracePt t="25409" x="962025" y="1492250"/>
          <p14:tracePt t="25427" x="1019175" y="1489075"/>
          <p14:tracePt t="25443" x="1079500" y="1489075"/>
          <p14:tracePt t="25460" x="1136650" y="1489075"/>
          <p14:tracePt t="25476" x="1200150" y="1489075"/>
          <p14:tracePt t="25492" x="1222375" y="1489075"/>
          <p14:tracePt t="25509" x="1250950" y="1489075"/>
          <p14:tracePt t="25525" x="1282700" y="1489075"/>
          <p14:tracePt t="25543" x="1314450" y="1489075"/>
          <p14:tracePt t="25559" x="1336675" y="1489075"/>
          <p14:tracePt t="25577" x="1374775" y="1489075"/>
          <p14:tracePt t="25593" x="1397000" y="1489075"/>
          <p14:tracePt t="25609" x="1419225" y="1489075"/>
          <p14:tracePt t="25626" x="1438275" y="1489075"/>
          <p14:tracePt t="25643" x="1460500" y="1489075"/>
          <p14:tracePt t="25659" x="1492250" y="1489075"/>
          <p14:tracePt t="25676" x="1568450" y="1489075"/>
          <p14:tracePt t="25693" x="1628775" y="1489075"/>
          <p14:tracePt t="25709" x="1692275" y="1498600"/>
          <p14:tracePt t="25726" x="1755775" y="1511300"/>
          <p14:tracePt t="25743" x="1778000" y="1517650"/>
          <p14:tracePt t="25760" x="1825625" y="1517650"/>
          <p14:tracePt t="25776" x="1863725" y="1517650"/>
          <p14:tracePt t="25792" x="1908175" y="1524000"/>
          <p14:tracePt t="25810" x="2070100" y="1549400"/>
          <p14:tracePt t="25826" x="2212975" y="1593850"/>
          <p14:tracePt t="25843" x="2324100" y="1625600"/>
          <p14:tracePt t="25860" x="2406650" y="1654175"/>
          <p14:tracePt t="25876" x="2438400" y="1673225"/>
          <p14:tracePt t="25893" x="2460625" y="1673225"/>
          <p14:tracePt t="25909" x="2498725" y="1673225"/>
          <p14:tracePt t="25926" x="2520950" y="1673225"/>
          <p14:tracePt t="25942" x="2559050" y="1673225"/>
          <p14:tracePt t="25960" x="2638425" y="1689100"/>
          <p14:tracePt t="25976" x="2714625" y="1701800"/>
          <p14:tracePt t="25993" x="2759075" y="1714500"/>
          <p14:tracePt t="26010" x="2794000" y="1727200"/>
          <p14:tracePt t="26026" x="2803525" y="1727200"/>
          <p14:tracePt t="26042" x="2813050" y="1727200"/>
          <p14:tracePt t="26059" x="2825750" y="1727200"/>
          <p14:tracePt t="26075" x="2841625" y="1727200"/>
          <p14:tracePt t="26093" x="2857500" y="1727200"/>
          <p14:tracePt t="26110" x="2882900" y="1727200"/>
          <p14:tracePt t="26126" x="2898775" y="1727200"/>
          <p14:tracePt t="26143" x="2908300" y="1727200"/>
          <p14:tracePt t="26159" x="2917825" y="1727200"/>
          <p14:tracePt t="26176" x="2924175" y="1727200"/>
          <p14:tracePt t="26233" x="2927350" y="1727200"/>
          <p14:tracePt t="26282" x="2927350" y="1724025"/>
          <p14:tracePt t="26295" x="2927350" y="1720850"/>
          <p14:tracePt t="26303" x="2927350" y="1714500"/>
          <p14:tracePt t="26310" x="2927350" y="1711325"/>
          <p14:tracePt t="26325" x="2927350" y="1704975"/>
          <p14:tracePt t="26342" x="2927350" y="1695450"/>
          <p14:tracePt t="26359" x="2927350" y="1692275"/>
          <p14:tracePt t="26375" x="2927350" y="1685925"/>
          <p14:tracePt t="26409" x="2927350" y="1670050"/>
          <p14:tracePt t="26426" x="2927350" y="1666875"/>
          <p14:tracePt t="26442" x="2927350" y="1657350"/>
          <p14:tracePt t="26459" x="2921000" y="1641475"/>
          <p14:tracePt t="26475" x="2911475" y="1625600"/>
          <p14:tracePt t="26492" x="2901950" y="1609725"/>
          <p14:tracePt t="26510" x="2886075" y="1593850"/>
          <p14:tracePt t="26526" x="2886075" y="1590675"/>
          <p14:tracePt t="26560" x="2886075" y="1584325"/>
          <p14:tracePt t="26610" x="2879725" y="1584325"/>
          <p14:tracePt t="26616" x="2876550" y="1584325"/>
          <p14:tracePt t="26626" x="2870200" y="1584325"/>
          <p14:tracePt t="26643" x="2867025" y="1584325"/>
          <p14:tracePt t="26660" x="2860675" y="1584325"/>
          <p14:tracePt t="26676" x="2857500" y="1584325"/>
          <p14:tracePt t="26693" x="2851150" y="1584325"/>
          <p14:tracePt t="26709" x="2832100" y="1584325"/>
          <p14:tracePt t="26725" x="2819400" y="1574800"/>
          <p14:tracePt t="26742" x="2809875" y="1565275"/>
          <p14:tracePt t="26759" x="2778125" y="1546225"/>
          <p14:tracePt t="26775" x="2752725" y="1536700"/>
          <p14:tracePt t="26792" x="2720975" y="1517650"/>
          <p14:tracePt t="26810" x="2701925" y="1517650"/>
          <p14:tracePt t="26826" x="2692400" y="1517650"/>
          <p14:tracePt t="26842" x="2676525" y="1517650"/>
          <p14:tracePt t="26859" x="2660650" y="1517650"/>
          <p14:tracePt t="26875" x="2660650" y="1511300"/>
          <p14:tracePt t="26966" x="2663825" y="1511300"/>
          <p14:tracePt t="26973" x="2670175" y="1511300"/>
          <p14:tracePt t="26980" x="2673350" y="1511300"/>
          <p14:tracePt t="26992" x="2679700" y="1511300"/>
          <p14:tracePt t="27009" x="2692400" y="1511300"/>
          <p14:tracePt t="27044" x="2698750" y="1511300"/>
          <p14:tracePt t="27061" x="2701925" y="1511300"/>
          <p14:tracePt t="27076" x="2714625" y="1511300"/>
          <p14:tracePt t="27093" x="2724150" y="1511300"/>
          <p14:tracePt t="27109" x="2755900" y="1511300"/>
          <p14:tracePt t="27126" x="2771775" y="1511300"/>
          <p14:tracePt t="27144" x="2784475" y="1511300"/>
          <p14:tracePt t="27160" x="2794000" y="1511300"/>
          <p14:tracePt t="27176" x="2803525" y="1511300"/>
          <p14:tracePt t="27180" x="2809875" y="1511300"/>
          <p14:tracePt t="27194" x="2819400" y="1511300"/>
          <p14:tracePt t="27226" x="2819400" y="1508125"/>
          <p14:tracePt t="27242" x="2819400" y="1501775"/>
          <p14:tracePt t="27259" x="2819400" y="1498600"/>
          <p14:tracePt t="27276" x="2819400" y="1489075"/>
          <p14:tracePt t="27294" x="2819400" y="1476375"/>
          <p14:tracePt t="27310" x="2819400" y="1466850"/>
          <p14:tracePt t="27326" x="2819400" y="1463675"/>
          <p14:tracePt t="27372" x="2819400" y="1457325"/>
          <p14:tracePt t="27759" x="2806700" y="1457325"/>
          <p14:tracePt t="27766" x="2787650" y="1457325"/>
          <p14:tracePt t="27776" x="2778125" y="1457325"/>
          <p14:tracePt t="27794" x="2733675" y="1466850"/>
          <p14:tracePt t="27809" x="2711450" y="1485900"/>
          <p14:tracePt t="27843" x="2524125" y="1492250"/>
          <p14:tracePt t="27876" x="2276475" y="1524000"/>
          <p14:tracePt t="27893" x="2095500" y="1568450"/>
          <p14:tracePt t="27910" x="2022475" y="1584325"/>
          <p14:tracePt t="27926" x="1978025" y="1597025"/>
          <p14:tracePt t="27943" x="1920875" y="1616075"/>
          <p14:tracePt t="27959" x="1892300" y="1616075"/>
          <p14:tracePt t="27975" x="1870075" y="1616075"/>
          <p14:tracePt t="27993" x="1828800" y="1616075"/>
          <p14:tracePt t="28009" x="1812925" y="1616075"/>
          <p14:tracePt t="28026" x="1803400" y="1616075"/>
          <p14:tracePt t="28043" x="1784350" y="1616075"/>
          <p14:tracePt t="28060" x="1771650" y="1616075"/>
          <p14:tracePt t="28076" x="1762125" y="1609725"/>
          <p14:tracePt t="28092" x="1749425" y="1587500"/>
          <p14:tracePt t="28109" x="1730375" y="1555750"/>
          <p14:tracePt t="28125" x="1704975" y="1533525"/>
          <p14:tracePt t="28143" x="1666875" y="1489075"/>
          <p14:tracePt t="28160" x="1651000" y="1463675"/>
          <p14:tracePt t="28176" x="1635125" y="1454150"/>
          <p14:tracePt t="28193" x="1590675" y="1428750"/>
          <p14:tracePt t="28209" x="1568450" y="1419225"/>
          <p14:tracePt t="28226" x="1536700" y="1406525"/>
          <p14:tracePt t="28242" x="1508125" y="1384300"/>
          <p14:tracePt t="28259" x="1479550" y="1377950"/>
          <p14:tracePt t="28275" x="1457325" y="1377950"/>
          <p14:tracePt t="28292" x="1409700" y="1377950"/>
          <p14:tracePt t="28309" x="1365250" y="1377950"/>
          <p14:tracePt t="28326" x="1343025" y="1377950"/>
          <p14:tracePt t="28343" x="1304925" y="1377950"/>
          <p14:tracePt t="28359" x="1282700" y="1377950"/>
          <p14:tracePt t="28375" x="1257300" y="1381125"/>
          <p14:tracePt t="28392" x="1244600" y="1400175"/>
          <p14:tracePt t="28408" x="1238250" y="1400175"/>
          <p14:tracePt t="30434" x="1289050" y="1390650"/>
          <p14:tracePt t="30441" x="1384300" y="1371600"/>
          <p14:tracePt t="30448" x="1476375" y="1362075"/>
          <p14:tracePt t="30459" x="1568450" y="1343025"/>
          <p14:tracePt t="30476" x="1908175" y="1285875"/>
          <p14:tracePt t="30492" x="2114550" y="1266825"/>
          <p14:tracePt t="30509" x="2339975" y="1257300"/>
          <p14:tracePt t="30542" x="2835275" y="1308100"/>
          <p14:tracePt t="30577" x="3244850" y="1409700"/>
          <p14:tracePt t="30594" x="3409950" y="1447800"/>
          <p14:tracePt t="30609" x="3543300" y="1489075"/>
          <p14:tracePt t="30626" x="3752850" y="1517650"/>
          <p14:tracePt t="30642" x="3870325" y="1533525"/>
          <p14:tracePt t="30659" x="3962400" y="1533525"/>
          <p14:tracePt t="30675" x="4092575" y="1533525"/>
          <p14:tracePt t="30692" x="4162425" y="1533525"/>
          <p14:tracePt t="30709" x="4213225" y="1533525"/>
          <p14:tracePt t="30725" x="4276725" y="1530350"/>
          <p14:tracePt t="30742" x="4298950" y="1530350"/>
          <p14:tracePt t="30759" x="4327525" y="1524000"/>
          <p14:tracePt t="30776" x="4362450" y="1524000"/>
          <p14:tracePt t="30792" x="4397375" y="1524000"/>
          <p14:tracePt t="30808" x="4441825" y="1524000"/>
          <p14:tracePt t="30825" x="4505325" y="1524000"/>
          <p14:tracePt t="30842" x="4533900" y="1524000"/>
          <p14:tracePt t="30859" x="4562475" y="1524000"/>
          <p14:tracePt t="30875" x="4584700" y="1524000"/>
          <p14:tracePt t="30892" x="4594225" y="1524000"/>
          <p14:tracePt t="30909" x="4610100" y="1524000"/>
          <p14:tracePt t="30925" x="4619625" y="1524000"/>
          <p14:tracePt t="30942" x="4622800" y="1524000"/>
          <p14:tracePt t="31232" x="4616450" y="1524000"/>
          <p14:tracePt t="31238" x="4606925" y="1524000"/>
          <p14:tracePt t="31245" x="4600575" y="1524000"/>
          <p14:tracePt t="31259" x="4591050" y="1524000"/>
          <p14:tracePt t="31275" x="4581525" y="1524000"/>
          <p14:tracePt t="31292" x="4572000" y="1514475"/>
          <p14:tracePt t="31309" x="4540250" y="1492250"/>
          <p14:tracePt t="31325" x="4530725" y="1489075"/>
          <p14:tracePt t="31342" x="4521200" y="1489075"/>
          <p14:tracePt t="31359" x="4498975" y="1482725"/>
          <p14:tracePt t="31376" x="4489450" y="1482725"/>
          <p14:tracePt t="31393" x="4479925" y="1482725"/>
          <p14:tracePt t="31410" x="4467225" y="1482725"/>
          <p14:tracePt t="31480" x="4473575" y="1482725"/>
          <p14:tracePt t="31488" x="4483100" y="1482725"/>
          <p14:tracePt t="31497" x="4502150" y="1482725"/>
          <p14:tracePt t="31509" x="4552950" y="1482725"/>
          <p14:tracePt t="31525" x="4632325" y="1482725"/>
          <p14:tracePt t="31542" x="4705350" y="1495425"/>
          <p14:tracePt t="31559" x="4819650" y="1524000"/>
          <p14:tracePt t="31576" x="4879975" y="1530350"/>
          <p14:tracePt t="31591" x="4924425" y="1536700"/>
          <p14:tracePt t="31608" x="5019675" y="1546225"/>
          <p14:tracePt t="31625" x="5105400" y="1552575"/>
          <p14:tracePt t="31642" x="5178425" y="1568450"/>
          <p14:tracePt t="31659" x="5283200" y="1597025"/>
          <p14:tracePt t="31676" x="5346700" y="1609725"/>
          <p14:tracePt t="31693" x="5407025" y="1616075"/>
          <p14:tracePt t="31709" x="5476875" y="1622425"/>
          <p14:tracePt t="31725" x="5521325" y="1622425"/>
          <p14:tracePt t="31742" x="5556250" y="1622425"/>
          <p14:tracePt t="31758" x="5613400" y="1622425"/>
          <p14:tracePt t="31775" x="5641975" y="1622425"/>
          <p14:tracePt t="31792" x="5664200" y="1628775"/>
          <p14:tracePt t="31809" x="5695950" y="1628775"/>
          <p14:tracePt t="31826" x="5705475" y="1635125"/>
          <p14:tracePt t="31842" x="5715000" y="1635125"/>
          <p14:tracePt t="31859" x="5730875" y="1644650"/>
          <p14:tracePt t="31875" x="5753100" y="1647825"/>
          <p14:tracePt t="31892" x="5762625" y="1666875"/>
          <p14:tracePt t="31908" x="5778500" y="1676400"/>
          <p14:tracePt t="31925" x="5788025" y="1679575"/>
          <p14:tracePt t="31942" x="5803900" y="1685925"/>
          <p14:tracePt t="31959" x="5816600" y="1685925"/>
          <p14:tracePt t="31975" x="5822950" y="1685925"/>
          <p14:tracePt t="31992" x="5826125" y="1689100"/>
          <p14:tracePt t="32009" x="5835650" y="1689100"/>
          <p14:tracePt t="32025" x="5848350" y="1695450"/>
          <p14:tracePt t="32042" x="5851525" y="1698625"/>
          <p14:tracePt t="32058" x="5861050" y="1711325"/>
          <p14:tracePt t="32092" x="5867400" y="1711325"/>
          <p14:tracePt t="32566" x="5870575" y="1714500"/>
          <p14:tracePt t="32573" x="5876925" y="1714500"/>
          <p14:tracePt t="32581" x="5883275" y="1714500"/>
          <p14:tracePt t="32593" x="5886450" y="1720850"/>
          <p14:tracePt t="32609" x="5895975" y="1730375"/>
          <p14:tracePt t="32626" x="5911850" y="1730375"/>
          <p14:tracePt t="32644" x="5927725" y="1739900"/>
          <p14:tracePt t="32675" x="5946775" y="1758950"/>
          <p14:tracePt t="32708" x="5965825" y="1781175"/>
          <p14:tracePt t="32725" x="5972175" y="1790700"/>
          <p14:tracePt t="32743" x="5981700" y="1809750"/>
          <p14:tracePt t="32759" x="5981700" y="1819275"/>
          <p14:tracePt t="32776" x="5984875" y="1828800"/>
          <p14:tracePt t="32779" x="5984875" y="1835150"/>
          <p14:tracePt t="32793" x="5984875" y="1851025"/>
          <p14:tracePt t="32809" x="5984875" y="1860550"/>
          <p14:tracePt t="32825" x="5984875" y="1870075"/>
          <p14:tracePt t="32842" x="5969000" y="1873250"/>
          <p14:tracePt t="32858" x="5940425" y="1879600"/>
          <p14:tracePt t="32875" x="5918200" y="1885950"/>
          <p14:tracePt t="32893" x="5892800" y="1889125"/>
          <p14:tracePt t="32910" x="5883275" y="1895475"/>
          <p14:tracePt t="32926" x="5873750" y="1905000"/>
          <p14:tracePt t="32942" x="5832475" y="1924050"/>
          <p14:tracePt t="32958" x="5778500" y="1936750"/>
          <p14:tracePt t="32975" x="5692775" y="1952625"/>
          <p14:tracePt t="32992" x="5556250" y="1984375"/>
          <p14:tracePt t="33008" x="5438775" y="2000250"/>
          <p14:tracePt t="33024" x="5353050" y="2016125"/>
          <p14:tracePt t="33042" x="5267325" y="2022475"/>
          <p14:tracePt t="33058" x="5207000" y="2022475"/>
          <p14:tracePt t="33075" x="5156200" y="2022475"/>
          <p14:tracePt t="33092" x="5060950" y="2022475"/>
          <p14:tracePt t="33108" x="4978400" y="2022475"/>
          <p14:tracePt t="33125" x="4895850" y="2022475"/>
          <p14:tracePt t="33142" x="4791075" y="2022475"/>
          <p14:tracePt t="33158" x="4740275" y="2022475"/>
          <p14:tracePt t="33175" x="4702175" y="2022475"/>
          <p14:tracePt t="33192" x="4654550" y="2022475"/>
          <p14:tracePt t="33208" x="4616450" y="2009775"/>
          <p14:tracePt t="33225" x="4578350" y="1997075"/>
          <p14:tracePt t="33242" x="4524375" y="1949450"/>
          <p14:tracePt t="33258" x="4483100" y="1901825"/>
          <p14:tracePt t="33275" x="4457700" y="1854200"/>
          <p14:tracePt t="33293" x="4435475" y="1752600"/>
          <p14:tracePt t="33309" x="4435475" y="1692275"/>
          <p14:tracePt t="33325" x="4435475" y="1641475"/>
          <p14:tracePt t="33343" x="4429125" y="1536700"/>
          <p14:tracePt t="33359" x="4416425" y="1501775"/>
          <p14:tracePt t="33375" x="4403725" y="1454150"/>
          <p14:tracePt t="33392" x="4397375" y="1416050"/>
          <p14:tracePt t="33408" x="4384675" y="1397000"/>
          <p14:tracePt t="33425" x="4381500" y="1381125"/>
          <p14:tracePt t="33442" x="4375150" y="1368425"/>
          <p14:tracePt t="33458" x="4375150" y="1358900"/>
          <p14:tracePt t="33475" x="4375150" y="1352550"/>
          <p14:tracePt t="33492" x="4375150" y="1349375"/>
          <p14:tracePt t="33525" x="4378325" y="1349375"/>
          <p14:tracePt t="33542" x="4391025" y="1343025"/>
          <p14:tracePt t="33559" x="4410075" y="1327150"/>
          <p14:tracePt t="33576" x="4438650" y="1327150"/>
          <p14:tracePt t="33593" x="4479925" y="1327150"/>
          <p14:tracePt t="33608" x="4495800" y="1327150"/>
          <p14:tracePt t="33625" x="4514850" y="1327150"/>
          <p14:tracePt t="33642" x="4537075" y="1327150"/>
          <p14:tracePt t="33658" x="4546600" y="1327150"/>
          <p14:tracePt t="33675" x="4556125" y="1327150"/>
          <p14:tracePt t="33692" x="4568825" y="1327150"/>
          <p14:tracePt t="33709" x="4584700" y="1327150"/>
          <p14:tracePt t="33726" x="4594225" y="1327150"/>
          <p14:tracePt t="33759" x="4600575" y="1327150"/>
          <p14:tracePt t="33775" x="4603750" y="1327150"/>
          <p14:tracePt t="33791" x="4616450" y="1339850"/>
          <p14:tracePt t="33808" x="4619625" y="1339850"/>
          <p14:tracePt t="34249" x="4632325" y="1330325"/>
          <p14:tracePt t="34256" x="4651375" y="1323975"/>
          <p14:tracePt t="34263" x="4676775" y="1317625"/>
          <p14:tracePt t="34277" x="4721225" y="1304925"/>
          <p14:tracePt t="34292" x="4781550" y="1298575"/>
          <p14:tracePt t="34309" x="4845050" y="1292225"/>
          <p14:tracePt t="34312" x="4879975" y="1292225"/>
          <p14:tracePt t="34325" x="4914900" y="1292225"/>
          <p14:tracePt t="34358" x="5111750" y="1292225"/>
          <p14:tracePt t="34392" x="5251450" y="1292225"/>
          <p14:tracePt t="34409" x="5308600" y="1292225"/>
          <p14:tracePt t="34426" x="5397500" y="1295400"/>
          <p14:tracePt t="34442" x="5448300" y="1308100"/>
          <p14:tracePt t="34458" x="5502275" y="1314450"/>
          <p14:tracePt t="34475" x="5540375" y="1327150"/>
          <p14:tracePt t="34491" x="5603875" y="1349375"/>
          <p14:tracePt t="34508" x="5648325" y="1362075"/>
          <p14:tracePt t="34526" x="5711825" y="1374775"/>
          <p14:tracePt t="34542" x="5737225" y="1377950"/>
          <p14:tracePt t="34558" x="5765800" y="1390650"/>
          <p14:tracePt t="34576" x="5800725" y="1403350"/>
          <p14:tracePt t="34592" x="5832475" y="1416050"/>
          <p14:tracePt t="34608" x="5854700" y="1428750"/>
          <p14:tracePt t="34626" x="5899150" y="1450975"/>
          <p14:tracePt t="34642" x="5921375" y="1463675"/>
          <p14:tracePt t="34659" x="5943600" y="1476375"/>
          <p14:tracePt t="34676" x="5959475" y="1489075"/>
          <p14:tracePt t="34692" x="5975350" y="1504950"/>
          <p14:tracePt t="34709" x="5991225" y="1511300"/>
          <p14:tracePt t="34726" x="6003925" y="1520825"/>
          <p14:tracePt t="34742" x="6016625" y="1524000"/>
          <p14:tracePt t="34758" x="6026150" y="1524000"/>
          <p14:tracePt t="34775" x="6045200" y="1530350"/>
          <p14:tracePt t="34809" x="6051550" y="1536700"/>
          <p14:tracePt t="34913" x="6054725" y="1536700"/>
          <p14:tracePt t="34948" x="6061075" y="1539875"/>
          <p14:tracePt t="34955" x="6064250" y="1546225"/>
          <p14:tracePt t="34962" x="6070600" y="1549400"/>
          <p14:tracePt t="34976" x="6073775" y="1565275"/>
          <p14:tracePt t="37729" x="6000750" y="1562100"/>
          <p14:tracePt t="37736" x="5895975" y="1562100"/>
          <p14:tracePt t="37744" x="5803900" y="1568450"/>
          <p14:tracePt t="37758" x="5549900" y="1587500"/>
          <p14:tracePt t="37774" x="5213350" y="1644650"/>
          <p14:tracePt t="37791" x="4714875" y="1831975"/>
          <p14:tracePt t="37825" x="3540125" y="2368550"/>
          <p14:tracePt t="37861" x="2673350" y="2930525"/>
          <p14:tracePt t="37877" x="2524125" y="3063875"/>
          <p14:tracePt t="37893" x="2333625" y="3206750"/>
          <p14:tracePt t="37908" x="2254250" y="3263900"/>
          <p14:tracePt t="37924" x="2190750" y="3314700"/>
          <p14:tracePt t="37942" x="2152650" y="3340100"/>
          <p14:tracePt t="38200" x="2130425" y="3298825"/>
          <p14:tracePt t="38207" x="2105025" y="3238500"/>
          <p14:tracePt t="38214" x="2070100" y="3175000"/>
          <p14:tracePt t="38224" x="2044700" y="3124200"/>
          <p14:tracePt t="38242" x="1978025" y="2974975"/>
          <p14:tracePt t="38258" x="1936750" y="2886075"/>
          <p14:tracePt t="38275" x="1876425" y="2794000"/>
          <p14:tracePt t="38292" x="1774825" y="2638425"/>
          <p14:tracePt t="38308" x="1711325" y="2565400"/>
          <p14:tracePt t="38324" x="1666875" y="2517775"/>
          <p14:tracePt t="38342" x="1622425" y="2451100"/>
          <p14:tracePt t="38358" x="1590675" y="2425700"/>
          <p14:tracePt t="38375" x="1565275" y="2400300"/>
          <p14:tracePt t="38392" x="1549400" y="2359025"/>
          <p14:tracePt t="38408" x="1520825" y="2327275"/>
          <p14:tracePt t="38425" x="1498600" y="2301875"/>
          <p14:tracePt t="38442" x="1460500" y="2257425"/>
          <p14:tracePt t="38457" x="1450975" y="2247900"/>
          <p14:tracePt t="38474" x="1435100" y="2232025"/>
          <p14:tracePt t="38492" x="1412875" y="2219325"/>
          <p14:tracePt t="38507" x="1403350" y="2200275"/>
          <p14:tracePt t="38524" x="1393825" y="2190750"/>
          <p14:tracePt t="38542" x="1377950" y="2178050"/>
          <p14:tracePt t="38558" x="1362075" y="2165350"/>
          <p14:tracePt t="38575" x="1352550" y="2155825"/>
          <p14:tracePt t="38591" x="1333500" y="2149475"/>
          <p14:tracePt t="38607" x="1304925" y="2149475"/>
          <p14:tracePt t="38624" x="1282700" y="2143125"/>
          <p14:tracePt t="38642" x="1238250" y="2133600"/>
          <p14:tracePt t="38658" x="1203325" y="2127250"/>
          <p14:tracePt t="38674" x="1158875" y="2114550"/>
          <p14:tracePt t="38692" x="1085850" y="2108200"/>
          <p14:tracePt t="38708" x="1031875" y="2092325"/>
          <p14:tracePt t="38725" x="981075" y="2092325"/>
          <p14:tracePt t="38742" x="895350" y="2092325"/>
          <p14:tracePt t="38758" x="850900" y="2092325"/>
          <p14:tracePt t="38775" x="828675" y="2092325"/>
          <p14:tracePt t="38792" x="803275" y="2092325"/>
          <p14:tracePt t="38808" x="793750" y="2092325"/>
          <p14:tracePt t="38825" x="784225" y="2092325"/>
          <p14:tracePt t="38842" x="768350" y="2092325"/>
          <p14:tracePt t="38859" x="765175" y="2092325"/>
          <p14:tracePt t="39235" x="758825" y="2092325"/>
          <p14:tracePt t="39341" x="752475" y="2092325"/>
          <p14:tracePt t="39348" x="742950" y="2092325"/>
          <p14:tracePt t="39358" x="739775" y="2092325"/>
          <p14:tracePt t="39374" x="730250" y="2092325"/>
          <p14:tracePt t="39391" x="714375" y="2092325"/>
          <p14:tracePt t="39409" x="692150" y="2092325"/>
          <p14:tracePt t="39412" x="688975" y="2092325"/>
          <p14:tracePt t="39425" x="682625" y="2092325"/>
          <p14:tracePt t="39458" x="660400" y="2092325"/>
          <p14:tracePt t="39491" x="628650" y="2092325"/>
          <p14:tracePt t="39508" x="619125" y="2092325"/>
          <p14:tracePt t="39525" x="609600" y="2092325"/>
          <p14:tracePt t="39541" x="593725" y="2092325"/>
          <p14:tracePt t="39577" x="593725" y="2082800"/>
          <p14:tracePt t="39692" x="603250" y="2082800"/>
          <p14:tracePt t="39699" x="606425" y="2082800"/>
          <p14:tracePt t="39708" x="612775" y="2082800"/>
          <p14:tracePt t="39725" x="615950" y="2082800"/>
          <p14:tracePt t="39741" x="622300" y="2082800"/>
          <p14:tracePt t="39757" x="625475" y="2082800"/>
          <p14:tracePt t="39775" x="635000" y="2082800"/>
          <p14:tracePt t="39791" x="650875" y="2076450"/>
          <p14:tracePt t="39808" x="660400" y="2070100"/>
          <p14:tracePt t="39826" x="695325" y="2070100"/>
          <p14:tracePt t="39841" x="723900" y="2070100"/>
          <p14:tracePt t="39858" x="746125" y="2070100"/>
          <p14:tracePt t="39875" x="784225" y="2070100"/>
          <p14:tracePt t="39891" x="800100" y="2070100"/>
          <p14:tracePt t="39907" x="828675" y="2070100"/>
          <p14:tracePt t="39925" x="882650" y="2070100"/>
          <p14:tracePt t="39941" x="920750" y="2070100"/>
          <p14:tracePt t="39958" x="965200" y="2070100"/>
          <p14:tracePt t="39976" x="1025525" y="2070100"/>
          <p14:tracePt t="39992" x="1069975" y="2070100"/>
          <p14:tracePt t="40008" x="1092200" y="2070100"/>
          <p14:tracePt t="40025" x="1127125" y="2070100"/>
          <p14:tracePt t="40041" x="1136650" y="2070100"/>
          <p14:tracePt t="40058" x="1152525" y="2070100"/>
          <p14:tracePt t="40075" x="1177925" y="2079625"/>
          <p14:tracePt t="40092" x="1196975" y="2095500"/>
          <p14:tracePt t="40108" x="1206500" y="2101850"/>
          <p14:tracePt t="40126" x="1225550" y="2111375"/>
          <p14:tracePt t="40142" x="1231900" y="2111375"/>
          <p14:tracePt t="40190" x="1235075" y="2111375"/>
          <p14:tracePt t="40219" x="1241425" y="2111375"/>
          <p14:tracePt t="40746" x="1257300" y="2111375"/>
          <p14:tracePt t="40754" x="1276350" y="2111375"/>
          <p14:tracePt t="40761" x="1301750" y="2111375"/>
          <p14:tracePt t="40775" x="1346200" y="2111375"/>
          <p14:tracePt t="40792" x="1387475" y="2111375"/>
          <p14:tracePt t="40808" x="1431925" y="2111375"/>
          <p14:tracePt t="40825" x="1489075" y="2111375"/>
          <p14:tracePt t="40858" x="1568450" y="2111375"/>
          <p14:tracePt t="40891" x="1714500" y="2111375"/>
          <p14:tracePt t="40907" x="1784350" y="2111375"/>
          <p14:tracePt t="40925" x="1936750" y="2117725"/>
          <p14:tracePt t="40942" x="2041525" y="2136775"/>
          <p14:tracePt t="40958" x="2127250" y="2143125"/>
          <p14:tracePt t="40975" x="2289175" y="2159000"/>
          <p14:tracePt t="40991" x="2428875" y="2159000"/>
          <p14:tracePt t="41008" x="2578100" y="2178050"/>
          <p14:tracePt t="41024" x="2952750" y="2228850"/>
          <p14:tracePt t="41041" x="3276600" y="2308225"/>
          <p14:tracePt t="41059" x="3654425" y="2419350"/>
          <p14:tracePt t="41076" x="4117975" y="2546350"/>
          <p14:tracePt t="41093" x="4327525" y="2593975"/>
          <p14:tracePt t="41110" x="4508500" y="2635250"/>
          <p14:tracePt t="41125" x="4578350" y="2644775"/>
          <p14:tracePt t="41141" x="4641850" y="2651125"/>
          <p14:tracePt t="41157" x="4705350" y="2663825"/>
          <p14:tracePt t="41174" x="4768850" y="2686050"/>
          <p14:tracePt t="41638" x="4800600" y="2667000"/>
          <p14:tracePt t="41646" x="4829175" y="2644775"/>
          <p14:tracePt t="41659" x="4889500" y="2590800"/>
          <p14:tracePt t="41675" x="4940300" y="2555875"/>
          <p14:tracePt t="41691" x="4972050" y="2524125"/>
          <p14:tracePt t="41708" x="5013325" y="2501900"/>
          <p14:tracePt t="41740" x="5067300" y="2470150"/>
          <p14:tracePt t="41775" x="5127625" y="2435225"/>
          <p14:tracePt t="41792" x="5149850" y="2413000"/>
          <p14:tracePt t="41809" x="5184775" y="2390775"/>
          <p14:tracePt t="41824" x="5200650" y="2381250"/>
          <p14:tracePt t="41841" x="5219700" y="2362200"/>
          <p14:tracePt t="41858" x="5232400" y="2346325"/>
          <p14:tracePt t="41874" x="5238750" y="2336800"/>
          <p14:tracePt t="41908" x="5241925" y="2333625"/>
          <p14:tracePt t="41924" x="5248275" y="2327275"/>
          <p14:tracePt t="41941" x="5257800" y="2311400"/>
          <p14:tracePt t="41958" x="5273675" y="2298700"/>
          <p14:tracePt t="41974" x="5283200" y="2286000"/>
          <p14:tracePt t="41991" x="5292725" y="2276475"/>
          <p14:tracePt t="42008" x="5302250" y="2257425"/>
          <p14:tracePt t="42024" x="5308600" y="2251075"/>
          <p14:tracePt t="42042" x="5308600" y="2247900"/>
          <p14:tracePt t="42059" x="5324475" y="2247900"/>
          <p14:tracePt t="42075" x="5327650" y="2241550"/>
          <p14:tracePt t="42091" x="5334000" y="2232025"/>
          <p14:tracePt t="42107" x="5343525" y="2212975"/>
          <p14:tracePt t="42124" x="5343525" y="2203450"/>
          <p14:tracePt t="42141" x="5343525" y="2193925"/>
          <p14:tracePt t="42158" x="5343525" y="2187575"/>
          <p14:tracePt t="42224" x="5343525" y="2184400"/>
          <p14:tracePt t="44726" x="5229225" y="2139950"/>
          <p14:tracePt t="44734" x="4981575" y="2025650"/>
          <p14:tracePt t="44746" x="4714875" y="1908175"/>
          <p14:tracePt t="44762" x="3727450" y="1562100"/>
          <p14:tracePt t="44780" x="3133725" y="1444625"/>
          <p14:tracePt t="44801" x="2590800" y="1384300"/>
          <p14:tracePt t="44826" x="2181225" y="1374775"/>
          <p14:tracePt t="44858" x="1860550" y="1374775"/>
          <p14:tracePt t="44874" x="1736725" y="1374775"/>
          <p14:tracePt t="44890" x="1606550" y="1374775"/>
          <p14:tracePt t="44907" x="1514475" y="1374775"/>
          <p14:tracePt t="44925" x="1393825" y="1377950"/>
          <p14:tracePt t="44941" x="1317625" y="1400175"/>
          <p14:tracePt t="44958" x="1238250" y="1447800"/>
          <p14:tracePt t="44974" x="1168400" y="1495425"/>
          <p14:tracePt t="44990" x="1031875" y="1612900"/>
          <p14:tracePt t="45007" x="958850" y="1685925"/>
          <p14:tracePt t="45024" x="898525" y="1749425"/>
          <p14:tracePt t="45041" x="806450" y="1822450"/>
          <p14:tracePt t="45057" x="781050" y="1847850"/>
          <p14:tracePt t="45074" x="765175" y="1857375"/>
          <p14:tracePt t="45091" x="746125" y="1879600"/>
          <p14:tracePt t="45107" x="736600" y="1882775"/>
          <p14:tracePt t="45125" x="727075" y="1882775"/>
          <p14:tracePt t="45140" x="727075" y="1866900"/>
          <p14:tracePt t="45158" x="727075" y="1857375"/>
          <p14:tracePt t="45175" x="727075" y="1851025"/>
          <p14:tracePt t="45239" x="727075" y="1854200"/>
          <p14:tracePt t="45246" x="720725" y="1860550"/>
          <p14:tracePt t="45257" x="714375" y="1863725"/>
          <p14:tracePt t="45274" x="685800" y="1920875"/>
          <p14:tracePt t="45291" x="660400" y="1993900"/>
          <p14:tracePt t="45307" x="647700" y="2057400"/>
          <p14:tracePt t="45324" x="650875" y="2178050"/>
          <p14:tracePt t="45340" x="676275" y="2254250"/>
          <p14:tracePt t="45357" x="723900" y="2333625"/>
          <p14:tracePt t="45375" x="860425" y="2460625"/>
          <p14:tracePt t="45391" x="974725" y="2540000"/>
          <p14:tracePt t="45407" x="1066800" y="2590800"/>
          <p14:tracePt t="45425" x="1222375" y="2632075"/>
          <p14:tracePt t="45441" x="1384300" y="2641600"/>
          <p14:tracePt t="45457" x="1568450" y="2641600"/>
          <p14:tracePt t="45475" x="1895475" y="2641600"/>
          <p14:tracePt t="45491" x="2066925" y="2641600"/>
          <p14:tracePt t="45507" x="2193925" y="2635250"/>
          <p14:tracePt t="45524" x="2349500" y="2619375"/>
          <p14:tracePt t="45541" x="2409825" y="2609850"/>
          <p14:tracePt t="45557" x="2473325" y="2603500"/>
          <p14:tracePt t="45574" x="2628900" y="2562225"/>
          <p14:tracePt t="45590" x="2803525" y="2543175"/>
          <p14:tracePt t="45607" x="2965450" y="2527300"/>
          <p14:tracePt t="45624" x="3260725" y="2527300"/>
          <p14:tracePt t="45640" x="3432175" y="2527300"/>
          <p14:tracePt t="45657" x="3616325" y="2540000"/>
          <p14:tracePt t="45674" x="3835400" y="2568575"/>
          <p14:tracePt t="45691" x="3930650" y="2584450"/>
          <p14:tracePt t="45707" x="4035425" y="2584450"/>
          <p14:tracePt t="45725" x="4133850" y="2584450"/>
          <p14:tracePt t="45741" x="4175125" y="2584450"/>
          <p14:tracePt t="45758" x="4206875" y="2584450"/>
          <p14:tracePt t="45774" x="4248150" y="2571750"/>
          <p14:tracePt t="45790" x="4257675" y="2565400"/>
          <p14:tracePt t="45807" x="4267200" y="2559050"/>
          <p14:tracePt t="45825" x="4286250" y="2559050"/>
          <p14:tracePt t="45841" x="4292600" y="2559050"/>
          <p14:tracePt t="45939" x="4292600" y="2562225"/>
          <p14:tracePt t="45953" x="4292600" y="2568575"/>
          <p14:tracePt t="45968" x="4292600" y="2571750"/>
          <p14:tracePt t="45989" x="4292600" y="2581275"/>
          <p14:tracePt t="45996" x="4289425" y="2581275"/>
          <p14:tracePt t="46008" x="4279900" y="2581275"/>
          <p14:tracePt t="46025" x="4270375" y="2590800"/>
          <p14:tracePt t="46040" x="4264025" y="2603500"/>
          <p14:tracePt t="46057" x="4260850" y="2613025"/>
          <p14:tracePt t="46074" x="4254500" y="2632075"/>
          <p14:tracePt t="46090" x="4254500" y="2638425"/>
          <p14:tracePt t="46108" x="4251325" y="2641600"/>
          <p14:tracePt t="46125" x="4251325" y="2657475"/>
          <p14:tracePt t="46141" x="4251325" y="2667000"/>
          <p14:tracePt t="46158" x="4251325" y="2682875"/>
          <p14:tracePt t="46174" x="4251325" y="2692400"/>
          <p14:tracePt t="46190" x="4244975" y="2701925"/>
          <p14:tracePt t="46207" x="4241800" y="2711450"/>
          <p14:tracePt t="46224" x="4219575" y="2727325"/>
          <p14:tracePt t="46241" x="4203700" y="2743200"/>
          <p14:tracePt t="46258" x="4165600" y="2749550"/>
          <p14:tracePt t="46275" x="4070350" y="2749550"/>
          <p14:tracePt t="46291" x="3987800" y="2749550"/>
          <p14:tracePt t="46308" x="3892550" y="2736850"/>
          <p14:tracePt t="46324" x="3759200" y="2705100"/>
          <p14:tracePt t="46340" x="3670300" y="2679700"/>
          <p14:tracePt t="46357" x="3562350" y="2647950"/>
          <p14:tracePt t="46374" x="3359150" y="2584450"/>
          <p14:tracePt t="46391" x="3238500" y="2543175"/>
          <p14:tracePt t="46408" x="3095625" y="2505075"/>
          <p14:tracePt t="46425" x="2924175" y="2447925"/>
          <p14:tracePt t="46441" x="2847975" y="2416175"/>
          <p14:tracePt t="46457" x="2787650" y="2378075"/>
          <p14:tracePt t="46474" x="2692400" y="2336800"/>
          <p14:tracePt t="46490" x="2613025" y="2286000"/>
          <p14:tracePt t="46508" x="2501900" y="2235200"/>
          <p14:tracePt t="46511" x="2441575" y="2209800"/>
          <p14:tracePt t="46525" x="2317750" y="2165350"/>
          <p14:tracePt t="46541" x="2152650" y="2120900"/>
          <p14:tracePt t="46559" x="1965325" y="2095500"/>
          <p14:tracePt t="46574" x="1857375" y="2079625"/>
          <p14:tracePt t="46591" x="1717675" y="2060575"/>
          <p14:tracePt t="46607" x="1568450" y="2035175"/>
          <p14:tracePt t="46623" x="1333500" y="2006600"/>
          <p14:tracePt t="46640" x="1162050" y="1987550"/>
          <p14:tracePt t="46658" x="1025525" y="1987550"/>
          <p14:tracePt t="46674" x="825500" y="2003425"/>
          <p14:tracePt t="46691" x="708025" y="2019300"/>
          <p14:tracePt t="46709" x="581025" y="2076450"/>
          <p14:tracePt t="46724" x="514350" y="2105025"/>
          <p14:tracePt t="46740" x="463550" y="2139950"/>
          <p14:tracePt t="46757" x="441325" y="2149475"/>
          <p14:tracePt t="46774" x="400050" y="2168525"/>
          <p14:tracePt t="46791" x="381000" y="2187575"/>
          <p14:tracePt t="46809" x="368300" y="2200275"/>
          <p14:tracePt t="46824" x="352425" y="2209800"/>
          <p14:tracePt t="46841" x="342900" y="2222500"/>
          <p14:tracePt t="46858" x="342900" y="2241550"/>
          <p14:tracePt t="46874" x="342900" y="2251075"/>
          <p14:tracePt t="46890" x="342900" y="2260600"/>
          <p14:tracePt t="46907" x="358775" y="2270125"/>
          <p14:tracePt t="46924" x="374650" y="2286000"/>
          <p14:tracePt t="46941" x="396875" y="2286000"/>
          <p14:tracePt t="46958" x="428625" y="2286000"/>
          <p14:tracePt t="46974" x="444500" y="2286000"/>
          <p14:tracePt t="46991" x="473075" y="2286000"/>
          <p14:tracePt t="47008" x="492125" y="2286000"/>
          <p14:tracePt t="47024" x="501650" y="2286000"/>
          <p14:tracePt t="47040" x="517525" y="2286000"/>
          <p14:tracePt t="47058" x="533400" y="2292350"/>
          <p14:tracePt t="47074" x="542925" y="2292350"/>
          <p14:tracePt t="47090" x="552450" y="2295525"/>
          <p14:tracePt t="47108" x="584200" y="2301875"/>
          <p14:tracePt t="47125" x="600075" y="2311400"/>
          <p14:tracePt t="47141" x="628650" y="2317750"/>
          <p14:tracePt t="47157" x="644525" y="2327275"/>
          <p14:tracePt t="47174" x="654050" y="2327275"/>
          <p14:tracePt t="47190" x="660400" y="2327275"/>
          <p14:tracePt t="47208" x="660400" y="2339975"/>
          <p14:tracePt t="47241" x="663575" y="2339975"/>
          <p14:tracePt t="47258" x="682625" y="2339975"/>
          <p14:tracePt t="47274" x="695325" y="2339975"/>
          <p14:tracePt t="47290" x="704850" y="2339975"/>
          <p14:tracePt t="47307" x="714375" y="2339975"/>
          <p14:tracePt t="47324" x="723900" y="2339975"/>
          <p14:tracePt t="47358" x="727075" y="2339975"/>
          <p14:tracePt t="48699" x="733425" y="2339975"/>
          <p14:tracePt t="48706" x="742950" y="2339975"/>
          <p14:tracePt t="48712" x="762000" y="2339975"/>
          <p14:tracePt t="48723" x="768350" y="2339975"/>
          <p14:tracePt t="48741" x="800100" y="2339975"/>
          <p14:tracePt t="48758" x="828675" y="2339975"/>
          <p14:tracePt t="48775" x="850900" y="2330450"/>
          <p14:tracePt t="48807" x="1000125" y="2295525"/>
          <p14:tracePt t="48841" x="1352550" y="2225675"/>
          <p14:tracePt t="48857" x="1571625" y="2197100"/>
          <p14:tracePt t="48874" x="1755775" y="2178050"/>
          <p14:tracePt t="48891" x="2028825" y="2178050"/>
          <p14:tracePt t="48908" x="2174875" y="2178050"/>
          <p14:tracePt t="48924" x="2314575" y="2178050"/>
          <p14:tracePt t="48941" x="2511425" y="2193925"/>
          <p14:tracePt t="48957" x="2641600" y="2209800"/>
          <p14:tracePt t="48973" x="2759075" y="2225675"/>
          <p14:tracePt t="48991" x="2981325" y="2260600"/>
          <p14:tracePt t="49007" x="3108325" y="2279650"/>
          <p14:tracePt t="49024" x="3238500" y="2305050"/>
          <p14:tracePt t="49027" x="3311525" y="2324100"/>
          <p14:tracePt t="49041" x="3463925" y="2349500"/>
          <p14:tracePt t="49058" x="3581400" y="2365375"/>
          <p14:tracePt t="49074" x="3698875" y="2384425"/>
          <p14:tracePt t="49091" x="3873500" y="2390775"/>
          <p14:tracePt t="49107" x="3946525" y="2400300"/>
          <p14:tracePt t="49123" x="4006850" y="2406650"/>
          <p14:tracePt t="49140" x="4098925" y="2435225"/>
          <p14:tracePt t="49157" x="4162425" y="2447925"/>
          <p14:tracePt t="49174" x="4225925" y="2463800"/>
          <p14:tracePt t="49191" x="4314825" y="2476500"/>
          <p14:tracePt t="49208" x="4359275" y="2476500"/>
          <p14:tracePt t="49224" x="4403725" y="2482850"/>
          <p14:tracePt t="49241" x="4467225" y="2495550"/>
          <p14:tracePt t="49257" x="4495800" y="2495550"/>
          <p14:tracePt t="49273" x="4524375" y="2495550"/>
          <p14:tracePt t="49290" x="4549775" y="2495550"/>
          <p14:tracePt t="49307" x="4559300" y="2495550"/>
          <p14:tracePt t="49324" x="4575175" y="2495550"/>
          <p14:tracePt t="49341" x="4591050" y="2495550"/>
          <p14:tracePt t="49357" x="4600575" y="2495550"/>
          <p14:tracePt t="49374" x="4606925" y="2495550"/>
          <p14:tracePt t="49390" x="4610100" y="2495550"/>
          <p14:tracePt t="49406" x="4619625" y="2495550"/>
          <p14:tracePt t="49426" x="4625975" y="2495550"/>
          <p14:tracePt t="49462" x="4629150" y="2495550"/>
          <p14:tracePt t="49492" x="4629150" y="2489200"/>
          <p14:tracePt t="52752" x="4587875" y="2482850"/>
          <p14:tracePt t="52758" x="4530725" y="2473325"/>
          <p14:tracePt t="52773" x="4356100" y="2454275"/>
          <p14:tracePt t="52790" x="4197350" y="2444750"/>
          <p14:tracePt t="52807" x="3933825" y="2451100"/>
          <p14:tracePt t="52823" x="3727450" y="2479675"/>
          <p14:tracePt t="52840" x="3492500" y="2517775"/>
          <p14:tracePt t="52873" x="2879725" y="2667000"/>
          <p14:tracePt t="52908" x="2393950" y="2762250"/>
          <p14:tracePt t="52925" x="2209800" y="2771775"/>
          <p14:tracePt t="52941" x="2028825" y="2771775"/>
          <p14:tracePt t="52956" x="1743075" y="2746375"/>
          <p14:tracePt t="52973" x="1568450" y="2717800"/>
          <p14:tracePt t="52990" x="1403350" y="2682875"/>
          <p14:tracePt t="53007" x="1216025" y="2663825"/>
          <p14:tracePt t="53023" x="1111250" y="2654300"/>
          <p14:tracePt t="53041" x="1028700" y="2654300"/>
          <p14:tracePt t="53057" x="911225" y="2647950"/>
          <p14:tracePt t="53074" x="847725" y="2641600"/>
          <p14:tracePt t="53090" x="787400" y="2635250"/>
          <p14:tracePt t="53106" x="698500" y="2628900"/>
          <p14:tracePt t="53123" x="644525" y="2628900"/>
          <p14:tracePt t="53140" x="603250" y="2628900"/>
          <p14:tracePt t="53157" x="561975" y="2628900"/>
          <p14:tracePt t="53173" x="539750" y="2628900"/>
          <p14:tracePt t="53191" x="530225" y="2628900"/>
          <p14:tracePt t="53207" x="514350" y="2619375"/>
          <p14:tracePt t="53224" x="498475" y="2603500"/>
          <p14:tracePt t="53240" x="488950" y="2597150"/>
          <p14:tracePt t="53256" x="476250" y="2587625"/>
          <p14:tracePt t="53273" x="466725" y="2587625"/>
          <p14:tracePt t="53290" x="450850" y="2587625"/>
          <p14:tracePt t="53307" x="444500" y="2587625"/>
          <p14:tracePt t="53323" x="444500" y="2581275"/>
          <p14:tracePt t="53340" x="441325" y="2581275"/>
          <p14:tracePt t="53585" x="447675" y="2581275"/>
          <p14:tracePt t="53592" x="466725" y="2581275"/>
          <p14:tracePt t="53606" x="488950" y="2581275"/>
          <p14:tracePt t="53624" x="511175" y="2581275"/>
          <p14:tracePt t="53640" x="533400" y="2581275"/>
          <p14:tracePt t="53656" x="565150" y="2581275"/>
          <p14:tracePt t="53673" x="587375" y="2581275"/>
          <p14:tracePt t="53690" x="609600" y="2581275"/>
          <p14:tracePt t="53706" x="635000" y="2581275"/>
          <p14:tracePt t="53723" x="644525" y="2581275"/>
          <p14:tracePt t="53741" x="654050" y="2581275"/>
          <p14:tracePt t="53757" x="663575" y="2581275"/>
          <p14:tracePt t="53790" x="669925" y="2581275"/>
          <p14:tracePt t="53806" x="673100" y="2581275"/>
          <p14:tracePt t="53823" x="685800" y="2581275"/>
          <p14:tracePt t="53839" x="688975" y="2581275"/>
          <p14:tracePt t="53857" x="698500" y="2581275"/>
          <p14:tracePt t="53890" x="704850" y="2578100"/>
          <p14:tracePt t="53907" x="704850" y="2568575"/>
          <p14:tracePt t="53923" x="704850" y="2562225"/>
          <p14:tracePt t="53939" x="708025" y="2559050"/>
          <p14:tracePt t="53956" x="717550" y="2552700"/>
          <p14:tracePt t="53972" x="733425" y="2549525"/>
          <p14:tracePt t="54198" x="733425" y="2555875"/>
          <p14:tracePt t="54205" x="733425" y="2565400"/>
          <p14:tracePt t="54212" x="733425" y="2584450"/>
          <p14:tracePt t="54222" x="733425" y="2593975"/>
          <p14:tracePt t="54241" x="733425" y="2628900"/>
          <p14:tracePt t="54257" x="733425" y="2657475"/>
          <p14:tracePt t="54274" x="733425" y="2679700"/>
          <p14:tracePt t="54290" x="733425" y="2717800"/>
          <p14:tracePt t="54307" x="733425" y="2762250"/>
          <p14:tracePt t="54323" x="733425" y="2790825"/>
          <p14:tracePt t="54340" x="733425" y="2847975"/>
          <p14:tracePt t="54356" x="733425" y="2882900"/>
          <p14:tracePt t="54373" x="733425" y="2905125"/>
          <p14:tracePt t="54390" x="733425" y="2946400"/>
          <p14:tracePt t="54406" x="733425" y="2968625"/>
          <p14:tracePt t="54423" x="733425" y="2984500"/>
          <p14:tracePt t="54440" x="733425" y="3022600"/>
          <p14:tracePt t="54457" x="733425" y="3051175"/>
          <p14:tracePt t="54473" x="733425" y="3073400"/>
          <p14:tracePt t="54490" x="733425" y="3114675"/>
          <p14:tracePt t="54506" x="733425" y="3136900"/>
          <p14:tracePt t="54523" x="733425" y="3165475"/>
          <p14:tracePt t="54541" x="733425" y="3197225"/>
          <p14:tracePt t="54557" x="733425" y="3225800"/>
          <p14:tracePt t="54574" x="723900" y="3244850"/>
          <p14:tracePt t="54590" x="714375" y="3257550"/>
          <p14:tracePt t="54606" x="714375" y="3273425"/>
          <p14:tracePt t="54622" x="714375" y="3282950"/>
          <p14:tracePt t="54640" x="714375" y="3298825"/>
          <p14:tracePt t="54656" x="714375" y="3308350"/>
          <p14:tracePt t="54712" x="714375" y="3305175"/>
          <p14:tracePt t="54719" x="714375" y="3302000"/>
          <p14:tracePt t="54726" x="714375" y="3295650"/>
          <p14:tracePt t="54740" x="723900" y="3273425"/>
          <p14:tracePt t="54756" x="742950" y="3235325"/>
          <p14:tracePt t="54772" x="755650" y="3190875"/>
          <p14:tracePt t="54790" x="774700" y="3101975"/>
          <p14:tracePt t="54806" x="806450" y="3035300"/>
          <p14:tracePt t="54823" x="819150" y="2949575"/>
          <p14:tracePt t="54840" x="835025" y="2860675"/>
          <p14:tracePt t="54857" x="835025" y="2806700"/>
          <p14:tracePt t="54873" x="835025" y="2765425"/>
          <p14:tracePt t="54890" x="835025" y="2724150"/>
          <p14:tracePt t="54906" x="835025" y="2695575"/>
          <p14:tracePt t="54922" x="835025" y="2663825"/>
          <p14:tracePt t="54940" x="841375" y="2578100"/>
          <p14:tracePt t="54956" x="841375" y="2543175"/>
          <p14:tracePt t="54974" x="847725" y="2498725"/>
          <p14:tracePt t="54990" x="847725" y="2470150"/>
          <p14:tracePt t="55007" x="847725" y="2454275"/>
          <p14:tracePt t="55024" x="847725" y="2451100"/>
          <p14:tracePt t="55040" x="847725" y="2444750"/>
          <p14:tracePt t="55297" x="854075" y="2460625"/>
          <p14:tracePt t="55305" x="860425" y="2476500"/>
          <p14:tracePt t="55312" x="866775" y="2505075"/>
          <p14:tracePt t="55323" x="873125" y="2524125"/>
          <p14:tracePt t="55340" x="898525" y="2587625"/>
          <p14:tracePt t="55356" x="904875" y="2609850"/>
          <p14:tracePt t="55373" x="904875" y="2632075"/>
          <p14:tracePt t="55390" x="904875" y="2647950"/>
          <p14:tracePt t="55407" x="904875" y="2657475"/>
          <p14:tracePt t="55425" x="892175" y="2657475"/>
          <p14:tracePt t="55440" x="882650" y="2657475"/>
          <p14:tracePt t="55457" x="873125" y="2657475"/>
          <p14:tracePt t="55473" x="863600" y="2657475"/>
          <p14:tracePt t="55489" x="841375" y="2641600"/>
          <p14:tracePt t="55506" x="828675" y="2632075"/>
          <p14:tracePt t="55525" x="784225" y="2587625"/>
          <p14:tracePt t="55540" x="771525" y="2555875"/>
          <p14:tracePt t="55557" x="762000" y="2540000"/>
          <p14:tracePt t="55575" x="746125" y="2524125"/>
          <p14:tracePt t="55591" x="730250" y="2514600"/>
          <p14:tracePt t="55607" x="730250" y="2505075"/>
          <p14:tracePt t="55639" x="720725" y="2505075"/>
          <p14:tracePt t="55656" x="711200" y="2505075"/>
          <p14:tracePt t="55673" x="701675" y="2505075"/>
          <p14:tracePt t="55689" x="679450" y="2505075"/>
          <p14:tracePt t="55706" x="669925" y="2505075"/>
          <p14:tracePt t="55724" x="660400" y="2505075"/>
          <p14:tracePt t="55767" x="660400" y="2511425"/>
          <p14:tracePt t="55796" x="663575" y="2511425"/>
          <p14:tracePt t="55804" x="666750" y="2511425"/>
          <p14:tracePt t="55810" x="673100" y="2517775"/>
          <p14:tracePt t="55824" x="676275" y="2517775"/>
          <p14:tracePt t="55840" x="704850" y="2527300"/>
          <p14:tracePt t="55857" x="720725" y="2527300"/>
          <p14:tracePt t="55874" x="768350" y="2540000"/>
          <p14:tracePt t="55890" x="812800" y="2540000"/>
          <p14:tracePt t="55906" x="857250" y="2552700"/>
          <p14:tracePt t="55923" x="936625" y="2559050"/>
          <p14:tracePt t="55940" x="974725" y="2571750"/>
          <p14:tracePt t="55956" x="1003300" y="2571750"/>
          <p14:tracePt t="55973" x="1038225" y="2578100"/>
          <p14:tracePt t="55990" x="1066800" y="2578100"/>
          <p14:tracePt t="56007" x="1104900" y="2578100"/>
          <p14:tracePt t="56024" x="1184275" y="2584450"/>
          <p14:tracePt t="56040" x="1250950" y="2584450"/>
          <p14:tracePt t="56056" x="1304925" y="2590800"/>
          <p14:tracePt t="56073" x="1406525" y="2590800"/>
          <p14:tracePt t="56089" x="1450975" y="2597150"/>
          <p14:tracePt t="56107" x="1479550" y="2597150"/>
          <p14:tracePt t="56124" x="1520825" y="2597150"/>
          <p14:tracePt t="56140" x="1543050" y="2603500"/>
          <p14:tracePt t="56157" x="1581150" y="2609850"/>
          <p14:tracePt t="56160" x="1590675" y="2609850"/>
          <p14:tracePt t="56173" x="1635125" y="2616200"/>
          <p14:tracePt t="56189" x="1666875" y="2622550"/>
          <p14:tracePt t="56206" x="1695450" y="2622550"/>
          <p14:tracePt t="56223" x="1730375" y="2635250"/>
          <p14:tracePt t="56240" x="1758950" y="2635250"/>
          <p14:tracePt t="56257" x="1781175" y="2635250"/>
          <p14:tracePt t="56274" x="1806575" y="2635250"/>
          <p14:tracePt t="56290" x="1819275" y="2635250"/>
          <p14:tracePt t="56306" x="1828800" y="2635250"/>
          <p14:tracePt t="56323" x="1838325" y="2635250"/>
          <p14:tracePt t="56339" x="1841500" y="2635250"/>
          <p14:tracePt t="56410" x="1851025" y="2635250"/>
          <p14:tracePt t="57986" x="1870075" y="2635250"/>
          <p14:tracePt t="57994" x="1895475" y="2635250"/>
          <p14:tracePt t="58007" x="1939925" y="2635250"/>
          <p14:tracePt t="58023" x="1984375" y="2635250"/>
          <p14:tracePt t="58040" x="2012950" y="2635250"/>
          <p14:tracePt t="58057" x="2054225" y="2632075"/>
          <p14:tracePt t="58073" x="2076450" y="2625725"/>
          <p14:tracePt t="58106" x="2190750" y="2619375"/>
          <p14:tracePt t="58139" x="2333625" y="2622550"/>
          <p14:tracePt t="58156" x="2406650" y="2628900"/>
          <p14:tracePt t="58172" x="2435225" y="2635250"/>
          <p14:tracePt t="58189" x="2451100" y="2635250"/>
          <p14:tracePt t="58192" x="2463800" y="2635250"/>
          <p14:tracePt t="58207" x="2473325" y="2635250"/>
          <p14:tracePt t="58222" x="2492375" y="2635250"/>
          <p14:tracePt t="58239" x="2508250" y="2635250"/>
          <p14:tracePt t="58256" x="2549525" y="2635250"/>
          <p14:tracePt t="58273" x="2584450" y="2635250"/>
          <p14:tracePt t="58290" x="2628900" y="2635250"/>
          <p14:tracePt t="58306" x="2686050" y="2635250"/>
          <p14:tracePt t="58323" x="2714625" y="2635250"/>
          <p14:tracePt t="58339" x="2759075" y="2632075"/>
          <p14:tracePt t="58355" x="2822575" y="2619375"/>
          <p14:tracePt t="58372" x="2873375" y="2613025"/>
          <p14:tracePt t="58389" x="2943225" y="2613025"/>
          <p14:tracePt t="58406" x="3038475" y="2613025"/>
          <p14:tracePt t="58422" x="3092450" y="2613025"/>
          <p14:tracePt t="58439" x="3127375" y="2613025"/>
          <p14:tracePt t="58456" x="3159125" y="2613025"/>
          <p14:tracePt t="58472" x="3190875" y="2613025"/>
          <p14:tracePt t="58489" x="3225800" y="2613025"/>
          <p14:tracePt t="58506" x="3295650" y="2606675"/>
          <p14:tracePt t="58522" x="3387725" y="2606675"/>
          <p14:tracePt t="58540" x="3467100" y="2606675"/>
          <p14:tracePt t="58556" x="3568700" y="2616200"/>
          <p14:tracePt t="58572" x="3622675" y="2616200"/>
          <p14:tracePt t="58589" x="3663950" y="2616200"/>
          <p14:tracePt t="58606" x="3727450" y="2616200"/>
          <p14:tracePt t="58622" x="3765550" y="2616200"/>
          <p14:tracePt t="58639" x="3806825" y="2616200"/>
          <p14:tracePt t="58656" x="3870325" y="2616200"/>
          <p14:tracePt t="58673" x="3924300" y="2616200"/>
          <p14:tracePt t="58689" x="3959225" y="2616200"/>
          <p14:tracePt t="58692" x="3984625" y="2622550"/>
          <p14:tracePt t="58706" x="4016375" y="2622550"/>
          <p14:tracePt t="58722" x="4044950" y="2622550"/>
          <p14:tracePt t="58739" x="4060825" y="2622550"/>
          <p14:tracePt t="58755" x="4079875" y="2622550"/>
          <p14:tracePt t="58773" x="4102100" y="2622550"/>
          <p14:tracePt t="58790" x="4124325" y="2622550"/>
          <p14:tracePt t="58807" x="4162425" y="2622550"/>
          <p14:tracePt t="58823" x="4184650" y="2622550"/>
          <p14:tracePt t="58839" x="4206875" y="2628900"/>
          <p14:tracePt t="58856" x="4222750" y="2628900"/>
          <p14:tracePt t="58872" x="4232275" y="2628900"/>
          <p14:tracePt t="58889" x="4241800" y="2628900"/>
          <p14:tracePt t="58906" x="4260850" y="2628900"/>
          <p14:tracePt t="58922" x="4270375" y="2628900"/>
          <p14:tracePt t="58940" x="4279900" y="2632075"/>
          <p14:tracePt t="58957" x="4302125" y="2638425"/>
          <p14:tracePt t="58973" x="4311650" y="2638425"/>
          <p14:tracePt t="58990" x="4321175" y="2641600"/>
          <p14:tracePt t="59006" x="4333875" y="2641600"/>
          <p14:tracePt t="59022" x="4340225" y="2641600"/>
          <p14:tracePt t="59039" x="4356100" y="2641600"/>
          <p14:tracePt t="59056" x="4365625" y="2641600"/>
          <p14:tracePt t="59073" x="4375150" y="2641600"/>
          <p14:tracePt t="59090" x="4384675" y="2641600"/>
          <p14:tracePt t="59107" x="4384675" y="2647950"/>
          <p14:tracePt t="59123" x="4387850" y="2647950"/>
          <p14:tracePt t="59177" x="4400550" y="2647950"/>
          <p14:tracePt t="59191" x="4403725" y="2647950"/>
          <p14:tracePt t="59198" x="4410075" y="2647950"/>
          <p14:tracePt t="59235" x="4413250" y="2647950"/>
          <p14:tracePt t="59292" x="4419600" y="2647950"/>
          <p14:tracePt t="59299" x="4422775" y="2647950"/>
          <p14:tracePt t="59307" x="4429125" y="2651125"/>
          <p14:tracePt t="59323" x="4438650" y="2651125"/>
          <p14:tracePt t="59340" x="4473575" y="2670175"/>
          <p14:tracePt t="59357" x="4518025" y="2676525"/>
          <p14:tracePt t="59373" x="4581525" y="2689225"/>
          <p14:tracePt t="59390" x="4654550" y="2705100"/>
          <p14:tracePt t="59407" x="4784725" y="2711450"/>
          <p14:tracePt t="59422" x="4937125" y="2730500"/>
          <p14:tracePt t="59439" x="5095875" y="2740025"/>
          <p14:tracePt t="59456" x="5340350" y="2774950"/>
          <p14:tracePt t="59472" x="5524500" y="2794000"/>
          <p14:tracePt t="59489" x="5699125" y="2819400"/>
          <p14:tracePt t="59505" x="5940425" y="2847975"/>
          <p14:tracePt t="59523" x="6061075" y="2873375"/>
          <p14:tracePt t="59540" x="6165850" y="2873375"/>
          <p14:tracePt t="59555" x="6203950" y="2873375"/>
          <p14:tracePt t="59572" x="6238875" y="2873375"/>
          <p14:tracePt t="59590" x="6280150" y="2873375"/>
          <p14:tracePt t="59606" x="6296025" y="2873375"/>
          <p14:tracePt t="59623" x="6305550" y="2873375"/>
          <p14:tracePt t="59640" x="6324600" y="2873375"/>
          <p14:tracePt t="61702" x="6264275" y="2854325"/>
          <p14:tracePt t="61709" x="6172200" y="2825750"/>
          <p14:tracePt t="61723" x="5924550" y="2743200"/>
          <p14:tracePt t="61739" x="5559425" y="2657475"/>
          <p14:tracePt t="61760" x="4740275" y="2574925"/>
          <p14:tracePt t="61778" x="3987800" y="2571750"/>
          <p14:tracePt t="61797" x="2860675" y="2730500"/>
          <p14:tracePt t="61824" x="1628775" y="3060700"/>
          <p14:tracePt t="61857" x="768350" y="3457575"/>
          <p14:tracePt t="61873" x="352425" y="3657600"/>
          <p14:tracePt t="61890" x="171450" y="3752850"/>
          <p14:tracePt t="61906" x="3175" y="3838575"/>
          <p14:tracePt t="62301" x="22225" y="3851275"/>
          <p14:tracePt t="62308" x="41275" y="3863975"/>
          <p14:tracePt t="62322" x="95250" y="3870325"/>
          <p14:tracePt t="62355" x="184150" y="3876675"/>
          <p14:tracePt t="62389" x="314325" y="3876675"/>
          <p14:tracePt t="62406" x="368300" y="3876675"/>
          <p14:tracePt t="62423" x="431800" y="3883025"/>
          <p14:tracePt t="62439" x="476250" y="3889375"/>
          <p14:tracePt t="62456" x="504825" y="3889375"/>
          <p14:tracePt t="62472" x="546100" y="3889375"/>
          <p14:tracePt t="62488" x="568325" y="3889375"/>
          <p14:tracePt t="62505" x="596900" y="3889375"/>
          <p14:tracePt t="62522" x="644525" y="3889375"/>
          <p14:tracePt t="62539" x="679450" y="3889375"/>
          <p14:tracePt t="62556" x="723900" y="3889375"/>
          <p14:tracePt t="62573" x="777875" y="3889375"/>
          <p14:tracePt t="62589" x="809625" y="3886200"/>
          <p14:tracePt t="62605" x="847725" y="3879850"/>
          <p14:tracePt t="62622" x="904875" y="3854450"/>
          <p14:tracePt t="62639" x="933450" y="3854450"/>
          <p14:tracePt t="62656" x="977900" y="3848100"/>
          <p14:tracePt t="62672" x="1031875" y="3848100"/>
          <p14:tracePt t="62688" x="1054100" y="3848100"/>
          <p14:tracePt t="62706" x="1082675" y="3848100"/>
          <p14:tracePt t="62722" x="1117600" y="3848100"/>
          <p14:tracePt t="62739" x="1146175" y="3848100"/>
          <p14:tracePt t="62755" x="1168400" y="3848100"/>
          <p14:tracePt t="62757" x="1187450" y="3841750"/>
          <p14:tracePt t="62772" x="1209675" y="3835400"/>
          <p14:tracePt t="62789" x="1231900" y="3835400"/>
          <p14:tracePt t="62806" x="1260475" y="3832225"/>
          <p14:tracePt t="62822" x="1276350" y="3825875"/>
          <p14:tracePt t="62839" x="1285875" y="3825875"/>
          <p14:tracePt t="62857" x="1304925" y="3819525"/>
          <p14:tracePt t="62872" x="1320800" y="3810000"/>
          <p14:tracePt t="62889" x="1336675" y="3800475"/>
          <p14:tracePt t="62906" x="1368425" y="3794125"/>
          <p14:tracePt t="62922" x="1416050" y="3781425"/>
          <p14:tracePt t="62939" x="1454150" y="3781425"/>
          <p14:tracePt t="62956" x="1492250" y="3768725"/>
          <p14:tracePt t="62972" x="1539875" y="3762375"/>
          <p14:tracePt t="62989" x="1562100" y="3756025"/>
          <p14:tracePt t="63007" x="1597025" y="3756025"/>
          <p14:tracePt t="63022" x="1606550" y="3756025"/>
          <p14:tracePt t="63039" x="1619250" y="3756025"/>
          <p14:tracePt t="63055" x="1651000" y="3756025"/>
          <p14:tracePt t="63072" x="1676400" y="3756025"/>
          <p14:tracePt t="63089" x="1685925" y="3740150"/>
          <p14:tracePt t="63107" x="1708150" y="3740150"/>
          <p14:tracePt t="63307" x="1701800" y="3736975"/>
          <p14:tracePt t="63314" x="1689100" y="3730625"/>
          <p14:tracePt t="63321" x="1676400" y="3724275"/>
          <p14:tracePt t="63338" x="1631950" y="3711575"/>
          <p14:tracePt t="63356" x="1558925" y="3683000"/>
          <p14:tracePt t="63372" x="1504950" y="3670300"/>
          <p14:tracePt t="63389" x="1441450" y="3657600"/>
          <p14:tracePt t="63406" x="1352550" y="3641725"/>
          <p14:tracePt t="63423" x="1282700" y="3641725"/>
          <p14:tracePt t="63439" x="1238250" y="3641725"/>
          <p14:tracePt t="63456" x="1200150" y="3641725"/>
          <p14:tracePt t="63472" x="1168400" y="3641725"/>
          <p14:tracePt t="63489" x="1146175" y="3641725"/>
          <p14:tracePt t="63506" x="1114425" y="3641725"/>
          <p14:tracePt t="63522" x="1098550" y="3641725"/>
          <p14:tracePt t="63539" x="1076325" y="3638550"/>
          <p14:tracePt t="63556" x="1063625" y="3638550"/>
          <p14:tracePt t="63572" x="1050925" y="3625850"/>
          <p14:tracePt t="63589" x="1041400" y="3622675"/>
          <p14:tracePt t="63606" x="1022350" y="3616325"/>
          <p14:tracePt t="63622" x="1012825" y="3616325"/>
          <p14:tracePt t="63656" x="1012825" y="3613150"/>
          <p14:tracePt t="63883" x="1025525" y="3616325"/>
          <p14:tracePt t="63891" x="1054100" y="3629025"/>
          <p14:tracePt t="63897" x="1063625" y="3635375"/>
          <p14:tracePt t="63905" x="1076325" y="3641725"/>
          <p14:tracePt t="63921" x="1108075" y="3651250"/>
          <p14:tracePt t="63938" x="1117600" y="3651250"/>
          <p14:tracePt t="63954" x="1130300" y="3651250"/>
          <p14:tracePt t="63971" x="1146175" y="3651250"/>
          <p14:tracePt t="63988" x="1168400" y="3651250"/>
          <p14:tracePt t="64005" x="1187450" y="3651250"/>
          <p14:tracePt t="64021" x="1196975" y="3651250"/>
          <p14:tracePt t="64038" x="1212850" y="3651250"/>
          <p14:tracePt t="64054" x="1219200" y="3651250"/>
          <p14:tracePt t="64072" x="1222375" y="3651250"/>
          <p14:tracePt t="64165" x="1228725" y="3651250"/>
          <p14:tracePt t="64414" x="1231900" y="3651250"/>
          <p14:tracePt t="65311" x="1247775" y="3651250"/>
          <p14:tracePt t="65322" x="1260475" y="3651250"/>
          <p14:tracePt t="65340" x="1301750" y="3651250"/>
          <p14:tracePt t="65356" x="1311275" y="3651250"/>
          <p14:tracePt t="65373" x="1320800" y="3651250"/>
          <p14:tracePt t="65406" x="1349375" y="3651250"/>
          <p14:tracePt t="65439" x="1368425" y="3651250"/>
          <p14:tracePt t="65455" x="1374775" y="3651250"/>
          <p14:tracePt t="65505" x="1377950" y="3651250"/>
          <p14:tracePt t="65512" x="1390650" y="3651250"/>
          <p14:tracePt t="65522" x="1393825" y="3651250"/>
          <p14:tracePt t="65539" x="1409700" y="3651250"/>
          <p14:tracePt t="65555" x="1419225" y="3651250"/>
          <p14:tracePt t="65572" x="1441450" y="3651250"/>
          <p14:tracePt t="65588" x="1473200" y="3651250"/>
          <p14:tracePt t="65605" x="1517650" y="3648075"/>
          <p14:tracePt t="65622" x="1571625" y="3641725"/>
          <p14:tracePt t="65639" x="1666875" y="3635375"/>
          <p14:tracePt t="65655" x="1771650" y="3635375"/>
          <p14:tracePt t="65672" x="1898650" y="3641725"/>
          <p14:tracePt t="65689" x="2054225" y="3667125"/>
          <p14:tracePt t="65705" x="2117725" y="3673475"/>
          <p14:tracePt t="65722" x="2184400" y="3673475"/>
          <p14:tracePt t="65739" x="2368550" y="3673475"/>
          <p14:tracePt t="65755" x="2530475" y="3673475"/>
          <p14:tracePt t="65772" x="2724150" y="3692525"/>
          <p14:tracePt t="65788" x="3016250" y="3756025"/>
          <p14:tracePt t="65805" x="3159125" y="3790950"/>
          <p14:tracePt t="65822" x="3276600" y="3810000"/>
          <p14:tracePt t="65838" x="3368675" y="3838575"/>
          <p14:tracePt t="65855" x="3429000" y="3844925"/>
          <p14:tracePt t="65872" x="3511550" y="3851275"/>
          <p14:tracePt t="65889" x="3743325" y="3870325"/>
          <p14:tracePt t="65906" x="3905250" y="3889375"/>
          <p14:tracePt t="65922" x="4114800" y="3927475"/>
          <p14:tracePt t="65939" x="4356100" y="3952875"/>
          <p14:tracePt t="65956" x="4486275" y="3968750"/>
          <p14:tracePt t="65972" x="4578350" y="3968750"/>
          <p14:tracePt t="65988" x="4695825" y="3968750"/>
          <p14:tracePt t="66005" x="4746625" y="3965575"/>
          <p14:tracePt t="66022" x="4791075" y="3959225"/>
          <p14:tracePt t="66039" x="4870450" y="3952875"/>
          <p14:tracePt t="66055" x="4933950" y="3940175"/>
          <p14:tracePt t="66073" x="4987925" y="3940175"/>
          <p14:tracePt t="66089" x="5051425" y="3921125"/>
          <p14:tracePt t="66105" x="5073650" y="3908425"/>
          <p14:tracePt t="66122" x="5092700" y="3895725"/>
          <p14:tracePt t="66138" x="5102225" y="3876675"/>
          <p14:tracePt t="66155" x="5102225" y="3848100"/>
          <p14:tracePt t="66172" x="5092700" y="3825875"/>
          <p14:tracePt t="66189" x="5057775" y="3803650"/>
          <p14:tracePt t="66205" x="5048250" y="3794125"/>
          <p14:tracePt t="66223" x="5038725" y="3787775"/>
          <p14:tracePt t="66239" x="5019675" y="3787775"/>
          <p14:tracePt t="66255" x="5010150" y="3787775"/>
          <p14:tracePt t="66272" x="5000625" y="3787775"/>
          <p14:tracePt t="66289" x="4984750" y="3787775"/>
          <p14:tracePt t="66305" x="4968875" y="3787775"/>
          <p14:tracePt t="66322" x="4959350" y="3787775"/>
          <p14:tracePt t="66339" x="4946650" y="3787775"/>
          <p14:tracePt t="66454" x="4953000" y="3787775"/>
          <p14:tracePt t="66460" x="4962525" y="3787775"/>
          <p14:tracePt t="66474" x="5006975" y="3787775"/>
          <p14:tracePt t="66489" x="5057775" y="3787775"/>
          <p14:tracePt t="66506" x="5102225" y="3787775"/>
          <p14:tracePt t="66523" x="5146675" y="3787775"/>
          <p14:tracePt t="66538" x="5216525" y="3787775"/>
          <p14:tracePt t="66555" x="5267325" y="3787775"/>
          <p14:tracePt t="66572" x="5327650" y="3787775"/>
          <p14:tracePt t="66588" x="5413375" y="3781425"/>
          <p14:tracePt t="66605" x="5457825" y="3775075"/>
          <p14:tracePt t="66624" x="5521325" y="3775075"/>
          <p14:tracePt t="66639" x="5565775" y="3775075"/>
          <p14:tracePt t="66656" x="5594350" y="3768725"/>
          <p14:tracePt t="66673" x="5635625" y="3768725"/>
          <p14:tracePt t="66688" x="5657850" y="3768725"/>
          <p14:tracePt t="66705" x="5673725" y="3762375"/>
          <p14:tracePt t="66721" x="5689600" y="3762375"/>
          <p14:tracePt t="66738" x="5702300" y="3759200"/>
          <p14:tracePt t="66755" x="5711825" y="3759200"/>
          <p14:tracePt t="66772" x="5734050" y="3759200"/>
          <p14:tracePt t="66789" x="5737225" y="3759200"/>
          <p14:tracePt t="66822" x="5743575" y="3759200"/>
          <p14:tracePt t="66881" x="5746750" y="3759200"/>
          <p14:tracePt t="66888" x="5753100" y="3759200"/>
          <p14:tracePt t="69021" x="5683250" y="3736975"/>
          <p14:tracePt t="69027" x="5568950" y="3708400"/>
          <p14:tracePt t="69038" x="5451475" y="3667125"/>
          <p14:tracePt t="69056" x="4956175" y="3581400"/>
          <p14:tracePt t="69076" x="4451350" y="3540125"/>
          <p14:tracePt t="69096" x="3546475" y="3613150"/>
          <p14:tracePt t="69123" x="2346325" y="3914775"/>
          <p14:tracePt t="69157" x="1114425" y="4521200"/>
          <p14:tracePt t="69173" x="815975" y="4702175"/>
          <p14:tracePt t="69189" x="609600" y="4819650"/>
          <p14:tracePt t="69207" x="381000" y="4949825"/>
          <p14:tracePt t="69222" x="266700" y="5010150"/>
          <p14:tracePt t="69238" x="177800" y="5041900"/>
          <p14:tracePt t="69256" x="53975" y="5080000"/>
          <p14:tracePt t="69271" x="3175" y="5080000"/>
          <p14:tracePt t="69519" x="3175" y="4838700"/>
          <p14:tracePt t="69526" x="31750" y="4826000"/>
          <p14:tracePt t="69538" x="69850" y="4810125"/>
          <p14:tracePt t="69555" x="187325" y="4756150"/>
          <p14:tracePt t="69571" x="276225" y="4714875"/>
          <p14:tracePt t="69588" x="396875" y="4689475"/>
          <p14:tracePt t="69606" x="517525" y="4667250"/>
          <p14:tracePt t="69622" x="584200" y="4651375"/>
          <p14:tracePt t="69639" x="641350" y="4632325"/>
          <p14:tracePt t="69656" x="704850" y="4610100"/>
          <p14:tracePt t="69672" x="749300" y="4597400"/>
          <p14:tracePt t="69689" x="787400" y="4565650"/>
          <p14:tracePt t="69705" x="895350" y="4521200"/>
          <p14:tracePt t="69721" x="939800" y="4492625"/>
          <p14:tracePt t="69738" x="977900" y="4479925"/>
          <p14:tracePt t="69754" x="1016000" y="4464050"/>
          <p14:tracePt t="69771" x="1025525" y="4454525"/>
          <p14:tracePt t="69788" x="1035050" y="4438650"/>
          <p14:tracePt t="69805" x="1038225" y="4438650"/>
          <p14:tracePt t="70012" x="1038225" y="4432300"/>
          <p14:tracePt t="71810" x="1057275" y="4432300"/>
          <p14:tracePt t="71816" x="1082675" y="4432300"/>
          <p14:tracePt t="71823" x="1117600" y="4425950"/>
          <p14:tracePt t="71838" x="1181100" y="4413250"/>
          <p14:tracePt t="71854" x="1225550" y="4406900"/>
          <p14:tracePt t="71871" x="1289050" y="4391025"/>
          <p14:tracePt t="71904" x="1444625" y="4384675"/>
          <p14:tracePt t="71939" x="1584325" y="4384675"/>
          <p14:tracePt t="71955" x="1660525" y="4362450"/>
          <p14:tracePt t="71971" x="1739900" y="4362450"/>
          <p14:tracePt t="71988" x="1838325" y="4352925"/>
          <p14:tracePt t="72004" x="1892300" y="4352925"/>
          <p14:tracePt t="72021" x="1943100" y="4352925"/>
          <p14:tracePt t="72038" x="2022475" y="4352925"/>
          <p14:tracePt t="72054" x="2095500" y="4346575"/>
          <p14:tracePt t="72073" x="2222500" y="4346575"/>
          <p14:tracePt t="72088" x="2292350" y="4346575"/>
          <p14:tracePt t="72105" x="2368550" y="4359275"/>
          <p14:tracePt t="72121" x="2419350" y="4359275"/>
          <p14:tracePt t="72138" x="2495550" y="4359275"/>
          <p14:tracePt t="72154" x="2540000" y="4356100"/>
          <p14:tracePt t="72172" x="2622550" y="4333875"/>
          <p14:tracePt t="72188" x="2686050" y="4321175"/>
          <p14:tracePt t="72205" x="2790825" y="4314825"/>
          <p14:tracePt t="72222" x="2917825" y="4314825"/>
          <p14:tracePt t="72238" x="2971800" y="4314825"/>
          <p14:tracePt t="72255" x="3009900" y="4314825"/>
          <p14:tracePt t="72271" x="3032125" y="4314825"/>
          <p14:tracePt t="72287" x="3092450" y="4314825"/>
          <p14:tracePt t="72304" x="3152775" y="4314825"/>
          <p14:tracePt t="72322" x="3289300" y="4314825"/>
          <p14:tracePt t="72338" x="3394075" y="4314825"/>
          <p14:tracePt t="72355" x="3533775" y="4327525"/>
          <p14:tracePt t="72372" x="3689350" y="4352925"/>
          <p14:tracePt t="72388" x="3733800" y="4359275"/>
          <p14:tracePt t="72404" x="3778250" y="4359275"/>
          <p14:tracePt t="72422" x="3825875" y="4359275"/>
          <p14:tracePt t="72438" x="3860800" y="4359275"/>
          <p14:tracePt t="72454" x="3905250" y="4365625"/>
          <p14:tracePt t="72472" x="3987800" y="4391025"/>
          <p14:tracePt t="72488" x="4054475" y="4419600"/>
          <p14:tracePt t="72505" x="4121150" y="4441825"/>
          <p14:tracePt t="72522" x="4194175" y="4464050"/>
          <p14:tracePt t="72538" x="4238625" y="4476750"/>
          <p14:tracePt t="72554" x="4283075" y="4476750"/>
          <p14:tracePt t="72571" x="4324350" y="4476750"/>
          <p14:tracePt t="72588" x="4359275" y="4476750"/>
          <p14:tracePt t="72604" x="4391025" y="4476750"/>
          <p14:tracePt t="72622" x="4429125" y="4476750"/>
          <p14:tracePt t="72639" x="4467225" y="4476750"/>
          <p14:tracePt t="72655" x="4489450" y="4476750"/>
          <p14:tracePt t="72671" x="4502150" y="4476750"/>
          <p14:tracePt t="72687" x="4518025" y="4476750"/>
          <p14:tracePt t="72704" x="4527550" y="4476750"/>
          <p14:tracePt t="72722" x="4543425" y="4476750"/>
          <p14:tracePt t="74964" x="4556125" y="4514850"/>
          <p14:tracePt t="74970" x="4572000" y="4575175"/>
          <p14:tracePt t="74976" x="4591050" y="4635500"/>
          <p14:tracePt t="74987" x="4597400" y="4673600"/>
          <p14:tracePt t="75005" x="4619625" y="4746625"/>
          <p14:tracePt t="75021" x="4625975" y="4775200"/>
          <p14:tracePt t="75038" x="4625975" y="4797425"/>
          <p14:tracePt t="75071" x="4625975" y="4835525"/>
          <p14:tracePt t="75104" x="4638675" y="4864100"/>
          <p14:tracePt t="75120" x="4638675" y="4879975"/>
          <p14:tracePt t="75137" x="4638675" y="4889500"/>
          <p14:tracePt t="75154" x="4638675" y="4905375"/>
          <p14:tracePt t="75171" x="4638675" y="4914900"/>
          <p14:tracePt t="75188" x="4638675" y="4918075"/>
          <p14:tracePt t="75204" x="4638675" y="4927600"/>
          <p14:tracePt t="75299" x="4638675" y="4921250"/>
          <p14:tracePt t="75305" x="4638675" y="4918075"/>
          <p14:tracePt t="75321" x="4632325" y="4908550"/>
          <p14:tracePt t="75354" x="4629150" y="4908550"/>
          <p14:tracePt t="75371" x="4613275" y="4902200"/>
          <p14:tracePt t="75388" x="4606925" y="4895850"/>
          <p14:tracePt t="75405" x="4597400" y="4886325"/>
          <p14:tracePt t="75422" x="4594225" y="4883150"/>
          <p14:tracePt t="75438" x="4587875" y="4883150"/>
          <p14:tracePt t="75455" x="4584700" y="4883150"/>
          <p14:tracePt t="75471" x="4578350" y="4883150"/>
          <p14:tracePt t="75488" x="4572000" y="4883150"/>
          <p14:tracePt t="75504" x="4572000" y="4870450"/>
          <p14:tracePt t="75521" x="4568825" y="4870450"/>
          <p14:tracePt t="75711" x="4568825" y="4867275"/>
          <p14:tracePt t="75718" x="4568825" y="4860925"/>
          <p14:tracePt t="75747" x="4568825" y="4851400"/>
          <p14:tracePt t="75797" x="4575175" y="4851400"/>
          <p14:tracePt t="75804" x="4581525" y="4851400"/>
          <p14:tracePt t="75811" x="4584700" y="4851400"/>
          <p14:tracePt t="75820" x="4591050" y="4851400"/>
          <p14:tracePt t="75837" x="4600575" y="4851400"/>
          <p14:tracePt t="75855" x="4619625" y="4851400"/>
          <p14:tracePt t="75871" x="4629150" y="4851400"/>
          <p14:tracePt t="75887" x="4638675" y="4851400"/>
          <p14:tracePt t="75904" x="4648200" y="4851400"/>
          <p14:tracePt t="75920" x="4654550" y="4851400"/>
          <p14:tracePt t="75938" x="4670425" y="4851400"/>
          <p14:tracePt t="75955" x="4673600" y="4851400"/>
          <p14:tracePt t="76925" x="4683125" y="4851400"/>
          <p14:tracePt t="76932" x="4689475" y="4851400"/>
          <p14:tracePt t="76946" x="4692650" y="4851400"/>
          <p14:tracePt t="76960" x="4699000" y="4851400"/>
          <p14:tracePt t="76972" x="4705350" y="4851400"/>
          <p14:tracePt t="76988" x="4714875" y="4851400"/>
          <p14:tracePt t="77021" x="4737100" y="4851400"/>
          <p14:tracePt t="77054" x="4810125" y="4838700"/>
          <p14:tracePt t="77070" x="4838700" y="4838700"/>
          <p14:tracePt t="77087" x="4876800" y="4838700"/>
          <p14:tracePt t="77104" x="4908550" y="4832350"/>
          <p14:tracePt t="77120" x="4918075" y="4832350"/>
          <p14:tracePt t="77138" x="4933950" y="4832350"/>
          <p14:tracePt t="77170" x="4937125" y="4832350"/>
          <p14:tracePt t="77187" x="4946650" y="4832350"/>
          <p14:tracePt t="77204" x="4956175" y="4832350"/>
          <p14:tracePt t="77220" x="4962525" y="4832350"/>
          <p14:tracePt t="77237" x="4965700" y="4832350"/>
          <p14:tracePt t="77339" x="4972050" y="4832350"/>
          <p14:tracePt t="77381" x="4972050" y="4835525"/>
          <p14:tracePt t="77402" x="4968875" y="4835525"/>
          <p14:tracePt t="77409" x="4965700" y="4835525"/>
          <p14:tracePt t="77420" x="4959350" y="4835525"/>
          <p14:tracePt t="77438" x="4940300" y="4835525"/>
          <p14:tracePt t="77454" x="4930775" y="4845050"/>
          <p14:tracePt t="77471" x="4921250" y="4854575"/>
          <p14:tracePt t="77488" x="4892675" y="4870450"/>
          <p14:tracePt t="77504" x="4870450" y="4876800"/>
          <p14:tracePt t="77745" x="4892675" y="4873625"/>
          <p14:tracePt t="77752" x="4940300" y="4864100"/>
          <p14:tracePt t="77759" x="4975225" y="4864100"/>
          <p14:tracePt t="77773" x="5057775" y="4864100"/>
          <p14:tracePt t="77788" x="5111750" y="4864100"/>
          <p14:tracePt t="77805" x="5156200" y="4864100"/>
          <p14:tracePt t="77820" x="5178425" y="4864100"/>
          <p14:tracePt t="77854" x="5232400" y="4864100"/>
          <p14:tracePt t="77888" x="5311775" y="4864100"/>
          <p14:tracePt t="77904" x="5346700" y="4864100"/>
          <p14:tracePt t="77922" x="5394325" y="4864100"/>
          <p14:tracePt t="77938" x="5410200" y="4864100"/>
          <p14:tracePt t="77955" x="5419725" y="4864100"/>
          <p14:tracePt t="77972" x="5435600" y="4864100"/>
          <p14:tracePt t="78223" x="5429250" y="4864100"/>
          <p14:tracePt t="78230" x="5416550" y="4864100"/>
          <p14:tracePt t="78238" x="5397500" y="4864100"/>
          <p14:tracePt t="78255" x="5375275" y="4864100"/>
          <p14:tracePt t="78271" x="5343525" y="4864100"/>
          <p14:tracePt t="78287" x="5321300" y="4860925"/>
          <p14:tracePt t="78304" x="5305425" y="4860925"/>
          <p14:tracePt t="78321" x="5273675" y="4860925"/>
          <p14:tracePt t="78338" x="5260975" y="4860925"/>
          <p14:tracePt t="78354" x="5241925" y="4860925"/>
          <p14:tracePt t="78371" x="5207000" y="4860925"/>
          <p14:tracePt t="78388" x="5178425" y="4860925"/>
          <p14:tracePt t="78405" x="5162550" y="4860925"/>
          <p14:tracePt t="78421" x="5149850" y="4860925"/>
          <p14:tracePt t="78437" x="5133975" y="4860925"/>
          <p14:tracePt t="78454" x="5124450" y="4854575"/>
          <p14:tracePt t="78471" x="5108575" y="4851400"/>
          <p14:tracePt t="78488" x="5108575" y="4845050"/>
          <p14:tracePt t="78504" x="5108575" y="4838700"/>
          <p14:tracePt t="78521" x="5108575" y="4826000"/>
          <p14:tracePt t="78538" x="5108575" y="4819650"/>
          <p14:tracePt t="78554" x="5114925" y="4810125"/>
          <p14:tracePt t="78570" x="5149850" y="4794250"/>
          <p14:tracePt t="78587" x="5178425" y="4787900"/>
          <p14:tracePt t="78604" x="5210175" y="4768850"/>
          <p14:tracePt t="78621" x="5251450" y="4756150"/>
          <p14:tracePt t="78638" x="5280025" y="4756150"/>
          <p14:tracePt t="78654" x="5299075" y="4749800"/>
          <p14:tracePt t="78671" x="5318125" y="4746625"/>
          <p14:tracePt t="78687" x="5334000" y="4746625"/>
          <p14:tracePt t="78703" x="5343525" y="4740275"/>
          <p14:tracePt t="78720" x="5384800" y="4740275"/>
          <p14:tracePt t="78737" x="5403850" y="4740275"/>
          <p14:tracePt t="78755" x="5435600" y="4740275"/>
          <p14:tracePt t="78770" x="5461000" y="4740275"/>
          <p14:tracePt t="78788" x="5470525" y="4740275"/>
          <p14:tracePt t="78805" x="5486400" y="4740275"/>
          <p14:tracePt t="78820" x="5502275" y="4740275"/>
          <p14:tracePt t="78837" x="5514975" y="4740275"/>
          <p14:tracePt t="78854" x="5546725" y="4740275"/>
          <p14:tracePt t="78870" x="5572125" y="4740275"/>
          <p14:tracePt t="78888" x="5594350" y="4740275"/>
          <p14:tracePt t="78904" x="5603875" y="4740275"/>
          <p14:tracePt t="78921" x="5619750" y="4740275"/>
          <p14:tracePt t="78938" x="5622925" y="4740275"/>
          <p14:tracePt t="79135" x="5629275" y="4743450"/>
          <p14:tracePt t="79142" x="5645150" y="4749800"/>
          <p14:tracePt t="79154" x="5664200" y="4756150"/>
          <p14:tracePt t="79170" x="5765800" y="4781550"/>
          <p14:tracePt t="79188" x="5864225" y="4806950"/>
          <p14:tracePt t="79206" x="5962650" y="4832350"/>
          <p14:tracePt t="79221" x="6143625" y="4883150"/>
          <p14:tracePt t="79238" x="6248400" y="4899025"/>
          <p14:tracePt t="79254" x="6334125" y="4914900"/>
          <p14:tracePt t="79270" x="6489700" y="4940300"/>
          <p14:tracePt t="79287" x="6565900" y="4953000"/>
          <p14:tracePt t="79304" x="6626225" y="4962525"/>
          <p14:tracePt t="79321" x="6689725" y="4968875"/>
          <p14:tracePt t="79338" x="6718300" y="4968875"/>
          <p14:tracePt t="79355" x="6750050" y="4968875"/>
          <p14:tracePt t="79371" x="6791325" y="4972050"/>
          <p14:tracePt t="79387" x="6813550" y="4984750"/>
          <p14:tracePt t="79404" x="6823075" y="4984750"/>
          <p14:tracePt t="79420" x="6842125" y="4984750"/>
          <p14:tracePt t="79437" x="6851650" y="4984750"/>
          <p14:tracePt t="80041" x="6883400" y="4981575"/>
          <p14:tracePt t="80048" x="6953250" y="4965700"/>
          <p14:tracePt t="80055" x="7013575" y="4946650"/>
          <p14:tracePt t="80071" x="7146925" y="4902200"/>
          <p14:tracePt t="80087" x="7289800" y="4867275"/>
          <p14:tracePt t="80104" x="7493000" y="4806950"/>
          <p14:tracePt t="80137" x="7686675" y="4765675"/>
          <p14:tracePt t="80171" x="7848600" y="4737100"/>
          <p14:tracePt t="80188" x="7899400" y="4737100"/>
          <p14:tracePt t="80204" x="8004175" y="4737100"/>
          <p14:tracePt t="80221" x="8070850" y="4752975"/>
          <p14:tracePt t="80237" x="8134350" y="4768850"/>
          <p14:tracePt t="80254" x="8204200" y="4768850"/>
          <p14:tracePt t="80270" x="8239125" y="4768850"/>
          <p14:tracePt t="80287" x="8267700" y="4768850"/>
          <p14:tracePt t="80304" x="8296275" y="4768850"/>
          <p14:tracePt t="80320" x="8312150" y="4768850"/>
          <p14:tracePt t="80337" x="8321675" y="4768850"/>
          <p14:tracePt t="80354" x="8334375" y="4768850"/>
          <p14:tracePt t="80370" x="8343900" y="4772025"/>
          <p14:tracePt t="80387" x="8359775" y="4772025"/>
          <p14:tracePt t="80434" x="8359775" y="4778375"/>
          <p14:tracePt t="80447" x="8359775" y="4781550"/>
          <p14:tracePt t="80456" x="8359775" y="4787900"/>
          <p14:tracePt t="80471" x="8359775" y="4803775"/>
          <p14:tracePt t="80487" x="8359775" y="4813300"/>
          <p14:tracePt t="80503" x="8343900" y="4829175"/>
          <p14:tracePt t="80520" x="8334375" y="4838700"/>
          <p14:tracePt t="80538" x="8324850" y="4841875"/>
          <p14:tracePt t="80554" x="8302625" y="4854575"/>
          <p14:tracePt t="80571" x="8293100" y="4857750"/>
          <p14:tracePt t="80588" x="8283575" y="4867275"/>
          <p14:tracePt t="80590" x="8277225" y="4873625"/>
          <p14:tracePt t="80604" x="8267700" y="4883150"/>
          <p14:tracePt t="80621" x="8251825" y="4892675"/>
          <p14:tracePt t="80637" x="8242300" y="4892675"/>
          <p14:tracePt t="80654" x="8229600" y="4902200"/>
          <p14:tracePt t="80670" x="8220075" y="4902200"/>
          <p14:tracePt t="80687" x="8213725" y="4902200"/>
          <p14:tracePt t="83087" x="8197850" y="4895850"/>
          <p14:tracePt t="83094" x="8185150" y="4889500"/>
          <p14:tracePt t="83104" x="8172450" y="4883150"/>
          <p14:tracePt t="83120" x="8134350" y="4870450"/>
          <p14:tracePt t="83137" x="8077200" y="4845050"/>
          <p14:tracePt t="83153" x="8039100" y="4826000"/>
          <p14:tracePt t="83170" x="7985125" y="4797425"/>
          <p14:tracePt t="83203" x="7867650" y="4759325"/>
          <p14:tracePt t="83237" x="7756525" y="4727575"/>
          <p14:tracePt t="83253" x="7718425" y="4708525"/>
          <p14:tracePt t="83270" x="7673975" y="4702175"/>
          <p14:tracePt t="83286" x="7632700" y="4695825"/>
          <p14:tracePt t="83303" x="7613650" y="4695825"/>
          <p14:tracePt t="83321" x="7572375" y="4695825"/>
          <p14:tracePt t="83337" x="7556500" y="4689475"/>
          <p14:tracePt t="83354" x="7524750" y="4676775"/>
          <p14:tracePt t="83371" x="7489825" y="4667250"/>
          <p14:tracePt t="83387" x="7461250" y="4648200"/>
          <p14:tracePt t="83403" x="7435850" y="4635500"/>
          <p14:tracePt t="83421" x="7394575" y="4619625"/>
          <p14:tracePt t="83437" x="7356475" y="4606925"/>
          <p14:tracePt t="83454" x="7312025" y="4584700"/>
          <p14:tracePt t="83471" x="7223125" y="4565650"/>
          <p14:tracePt t="83488" x="7156450" y="4552950"/>
          <p14:tracePt t="83504" x="7096125" y="4543425"/>
          <p14:tracePt t="83521" x="6969125" y="4543425"/>
          <p14:tracePt t="83537" x="6899275" y="4543425"/>
          <p14:tracePt t="83553" x="6838950" y="4543425"/>
          <p14:tracePt t="83571" x="6753225" y="4543425"/>
          <p14:tracePt t="83587" x="6683375" y="4543425"/>
          <p14:tracePt t="83604" x="6600825" y="4537075"/>
          <p14:tracePt t="83621" x="6448425" y="4527550"/>
          <p14:tracePt t="83637" x="6365875" y="4527550"/>
          <p14:tracePt t="83654" x="6264275" y="4527550"/>
          <p14:tracePt t="83671" x="6111875" y="4527550"/>
          <p14:tracePt t="83687" x="6016625" y="4540250"/>
          <p14:tracePt t="83703" x="5908675" y="4556125"/>
          <p14:tracePt t="83720" x="5753100" y="4581525"/>
          <p14:tracePt t="83737" x="5667375" y="4606925"/>
          <p14:tracePt t="83753" x="5584825" y="4606925"/>
          <p14:tracePt t="83770" x="5480050" y="4606925"/>
          <p14:tracePt t="83787" x="5419725" y="4606925"/>
          <p14:tracePt t="83803" x="5340350" y="4606925"/>
          <p14:tracePt t="83821" x="5232400" y="4606925"/>
          <p14:tracePt t="83836" x="5162550" y="4606925"/>
          <p14:tracePt t="83853" x="5092700" y="4606925"/>
          <p14:tracePt t="83871" x="5006975" y="4606925"/>
          <p14:tracePt t="83886" x="4943475" y="4619625"/>
          <p14:tracePt t="83904" x="4879975" y="4632325"/>
          <p14:tracePt t="83921" x="4816475" y="4651375"/>
          <p14:tracePt t="83937" x="4772025" y="4673600"/>
          <p14:tracePt t="83953" x="4733925" y="4686300"/>
          <p14:tracePt t="83970" x="4670425" y="4705350"/>
          <p14:tracePt t="83987" x="4622800" y="4718050"/>
          <p14:tracePt t="84004" x="4578350" y="4730750"/>
          <p14:tracePt t="84021" x="4530725" y="4756150"/>
          <p14:tracePt t="84037" x="4498975" y="4765675"/>
          <p14:tracePt t="84053" x="4483100" y="4778375"/>
          <p14:tracePt t="84070" x="4467225" y="4797425"/>
          <p14:tracePt t="84086" x="4451350" y="4810125"/>
          <p14:tracePt t="84104" x="4445000" y="4819650"/>
          <p14:tracePt t="84121" x="4445000" y="4832350"/>
          <p14:tracePt t="84137" x="4445000" y="4848225"/>
          <p14:tracePt t="84154" x="4441825" y="4857750"/>
          <p14:tracePt t="84158" x="4441825" y="4864100"/>
          <p14:tracePt t="84171" x="4441825" y="4867275"/>
          <p14:tracePt t="84187" x="4435475" y="4873625"/>
          <p14:tracePt t="84220" x="4435475" y="4883150"/>
          <p14:tracePt t="84237" x="4435475" y="4886325"/>
          <p14:tracePt t="84254" x="4435475" y="4895850"/>
          <p14:tracePt t="84271" x="4441825" y="4911725"/>
          <p14:tracePt t="84287" x="4451350" y="4921250"/>
          <p14:tracePt t="84304" x="4467225" y="4921250"/>
          <p14:tracePt t="84321" x="4483100" y="4927600"/>
          <p14:tracePt t="84337" x="4498975" y="4937125"/>
          <p14:tracePt t="84353" x="4527550" y="4943475"/>
          <p14:tracePt t="84370" x="4584700" y="4949825"/>
          <p14:tracePt t="84387" x="4613275" y="4949825"/>
          <p14:tracePt t="84404" x="4651375" y="4956175"/>
          <p14:tracePt t="84421" x="4683125" y="4956175"/>
          <p14:tracePt t="84437" x="4705350" y="4956175"/>
          <p14:tracePt t="84454" x="4727575" y="4956175"/>
          <p14:tracePt t="84470" x="4775200" y="4956175"/>
          <p14:tracePt t="84486" x="4829175" y="4956175"/>
          <p14:tracePt t="84503" x="4873625" y="4962525"/>
          <p14:tracePt t="84520" x="4933950" y="4968875"/>
          <p14:tracePt t="84537" x="4965700" y="4968875"/>
          <p14:tracePt t="84554" x="4987925" y="4975225"/>
          <p14:tracePt t="84570" x="5026025" y="4975225"/>
          <p14:tracePt t="84587" x="5051425" y="4981575"/>
          <p14:tracePt t="84603" x="5092700" y="4981575"/>
          <p14:tracePt t="84620" x="5197475" y="4981575"/>
          <p14:tracePt t="84636" x="5302250" y="4987925"/>
          <p14:tracePt t="84654" x="5419725" y="4987925"/>
          <p14:tracePt t="84670" x="5591175" y="4984750"/>
          <p14:tracePt t="84686" x="5657850" y="4968875"/>
          <p14:tracePt t="84704" x="5721350" y="4956175"/>
          <p14:tracePt t="84720" x="5803900" y="4921250"/>
          <p14:tracePt t="84737" x="5880100" y="4889500"/>
          <p14:tracePt t="84754" x="5978525" y="4854575"/>
          <p14:tracePt t="84770" x="6083300" y="4819650"/>
          <p14:tracePt t="84787" x="6149975" y="4781550"/>
          <p14:tracePt t="84804" x="6216650" y="4759325"/>
          <p14:tracePt t="84820" x="6289675" y="4740275"/>
          <p14:tracePt t="84837" x="6318250" y="4727575"/>
          <p14:tracePt t="84853" x="6350000" y="4708525"/>
          <p14:tracePt t="84870" x="6378575" y="4692650"/>
          <p14:tracePt t="84886" x="6394450" y="4679950"/>
          <p14:tracePt t="84903" x="6403975" y="4670425"/>
          <p14:tracePt t="84920" x="6419850" y="4651375"/>
          <p14:tracePt t="84936" x="6429375" y="4651375"/>
          <p14:tracePt t="84954" x="6429375" y="4641850"/>
          <p14:tracePt t="84970" x="6429375" y="4635500"/>
          <p14:tracePt t="84986" x="6429375" y="4625975"/>
          <p14:tracePt t="85003" x="6429375" y="4622800"/>
          <p14:tracePt t="85020" x="6429375" y="4606925"/>
          <p14:tracePt t="85036" x="6429375" y="4597400"/>
          <p14:tracePt t="85054" x="6429375" y="4581525"/>
          <p14:tracePt t="85070" x="6423025" y="4572000"/>
          <p14:tracePt t="85087" x="6413500" y="4556125"/>
          <p14:tracePt t="85104" x="6369050" y="4533900"/>
          <p14:tracePt t="85121" x="6346825" y="4521200"/>
          <p14:tracePt t="85137" x="6315075" y="4508500"/>
          <p14:tracePt t="85153" x="6283325" y="4489450"/>
          <p14:tracePt t="85169" x="6219825" y="4470400"/>
          <p14:tracePt t="85186" x="6156325" y="4451350"/>
          <p14:tracePt t="85203" x="6080125" y="4429125"/>
          <p14:tracePt t="85220" x="5991225" y="4413250"/>
          <p14:tracePt t="85236" x="5940425" y="4413250"/>
          <p14:tracePt t="85254" x="5889625" y="4422775"/>
          <p14:tracePt t="85270" x="5867400" y="4435475"/>
          <p14:tracePt t="85286" x="5845175" y="4445000"/>
          <p14:tracePt t="85304" x="5816600" y="4457700"/>
          <p14:tracePt t="85320" x="5788025" y="4470400"/>
          <p14:tracePt t="85337" x="5762625" y="4479925"/>
          <p14:tracePt t="85355" x="5721350" y="4505325"/>
          <p14:tracePt t="85371" x="5695950" y="4518025"/>
          <p14:tracePt t="85387" x="5686425" y="4527550"/>
          <p14:tracePt t="85404" x="5667375" y="4546600"/>
          <p14:tracePt t="85420" x="5657850" y="4556125"/>
          <p14:tracePt t="85437" x="5651500" y="4565650"/>
          <p14:tracePt t="85454" x="5651500" y="4581525"/>
          <p14:tracePt t="85470" x="5651500" y="4597400"/>
          <p14:tracePt t="85487" x="5651500" y="4606925"/>
          <p14:tracePt t="85504" x="5651500" y="4616450"/>
          <p14:tracePt t="85537" x="5651500" y="4622800"/>
          <p14:tracePt t="85554" x="5657850" y="4622800"/>
          <p14:tracePt t="85570" x="5673725" y="4625975"/>
          <p14:tracePt t="85586" x="5702300" y="4632325"/>
          <p14:tracePt t="85604" x="5724525" y="4632325"/>
          <p14:tracePt t="85620" x="5746750" y="4632325"/>
          <p14:tracePt t="85637" x="5765800" y="4632325"/>
          <p14:tracePt t="85654" x="5813425" y="4632325"/>
          <p14:tracePt t="85670" x="5867400" y="4632325"/>
          <p14:tracePt t="85687" x="5937250" y="4632325"/>
          <p14:tracePt t="85704" x="6022975" y="4632325"/>
          <p14:tracePt t="85720" x="6064250" y="4632325"/>
          <p14:tracePt t="85736" x="6086475" y="4632325"/>
          <p14:tracePt t="85754" x="6127750" y="4632325"/>
          <p14:tracePt t="85771" x="6149975" y="4632325"/>
          <p14:tracePt t="85787" x="6188075" y="4622800"/>
          <p14:tracePt t="85804" x="6292850" y="4584700"/>
          <p14:tracePt t="85821" x="6381750" y="4543425"/>
          <p14:tracePt t="85837" x="6448425" y="4514850"/>
          <p14:tracePt t="85853" x="6502400" y="4473575"/>
          <p14:tracePt t="85869" x="6521450" y="4451350"/>
          <p14:tracePt t="85886" x="6524625" y="4413250"/>
          <p14:tracePt t="85903" x="6524625" y="4349750"/>
          <p14:tracePt t="85920" x="6496050" y="4305300"/>
          <p14:tracePt t="85937" x="6435725" y="4260850"/>
          <p14:tracePt t="85954" x="6324600" y="4171950"/>
          <p14:tracePt t="85970" x="6251575" y="4105275"/>
          <p14:tracePt t="85986" x="6165850" y="4032250"/>
          <p14:tracePt t="86003" x="6076950" y="3956050"/>
          <p14:tracePt t="86020" x="6029325" y="3927475"/>
          <p14:tracePt t="86036" x="5997575" y="3908425"/>
          <p14:tracePt t="86054" x="5956300" y="3902075"/>
          <p14:tracePt t="86070" x="5934075" y="3902075"/>
          <p14:tracePt t="86087" x="5924550" y="3902075"/>
          <p14:tracePt t="86104" x="5915025" y="3902075"/>
          <p14:tracePt t="86136" x="5921375" y="3902075"/>
          <p14:tracePt t="86153" x="5959475" y="3902075"/>
          <p14:tracePt t="86170" x="5981700" y="3902075"/>
          <p14:tracePt t="86186" x="6003925" y="3902075"/>
          <p14:tracePt t="86203" x="6019800" y="3914775"/>
          <p14:tracePt t="86220" x="6029325" y="3924300"/>
          <p14:tracePt t="86236" x="6029325" y="3933825"/>
          <p14:tracePt t="86253" x="6029325" y="3975100"/>
          <p14:tracePt t="86270" x="6035675" y="4003675"/>
          <p14:tracePt t="86286" x="6042025" y="4073525"/>
          <p14:tracePt t="86303" x="6067425" y="4229100"/>
          <p14:tracePt t="86320" x="6067425" y="4324350"/>
          <p14:tracePt t="86337" x="6067425" y="4460875"/>
          <p14:tracePt t="86354" x="6045200" y="4679950"/>
          <p14:tracePt t="86370" x="6019800" y="4800600"/>
          <p14:tracePt t="86387" x="5984875" y="4899025"/>
          <p14:tracePt t="86403" x="5937250" y="5026025"/>
          <p14:tracePt t="86419" x="5918200" y="5073650"/>
          <p14:tracePt t="86437" x="5899150" y="5118100"/>
          <p14:tracePt t="86453" x="5880100" y="5159375"/>
          <p14:tracePt t="86469" x="5873750" y="5178425"/>
          <p14:tracePt t="86486" x="5873750" y="5187950"/>
          <p14:tracePt t="86504" x="5873750" y="5207000"/>
          <p14:tracePt t="86520" x="5873750" y="5213350"/>
          <p14:tracePt t="86536" x="5880100" y="5213350"/>
          <p14:tracePt t="86553" x="5915025" y="5187950"/>
          <p14:tracePt t="86569" x="5940425" y="5149850"/>
          <p14:tracePt t="86586" x="5975350" y="5102225"/>
          <p14:tracePt t="86603" x="6000750" y="5045075"/>
          <p14:tracePt t="86620" x="6010275" y="5019675"/>
          <p14:tracePt t="86636" x="6016625" y="4997450"/>
          <p14:tracePt t="86882" x="5940425" y="4981575"/>
          <p14:tracePt t="86889" x="5848350" y="4965700"/>
          <p14:tracePt t="86903" x="5629275" y="4927600"/>
          <p14:tracePt t="86920" x="5400675" y="4899025"/>
          <p14:tracePt t="86938" x="5070475" y="4870450"/>
          <p14:tracePt t="86953" x="4873625" y="4851400"/>
          <p14:tracePt t="86969" x="4746625" y="4832350"/>
          <p14:tracePt t="86986" x="4606925" y="4816475"/>
          <p14:tracePt t="87003" x="4429125" y="4791075"/>
          <p14:tracePt t="87019" x="4346575" y="4791075"/>
          <p14:tracePt t="87037" x="4219575" y="4791075"/>
          <p14:tracePt t="87054" x="4146550" y="4794250"/>
          <p14:tracePt t="87070" x="4070350" y="4810125"/>
          <p14:tracePt t="87087" x="3994150" y="4810125"/>
          <p14:tracePt t="87103" x="3949700" y="4810125"/>
          <p14:tracePt t="87119" x="3911600" y="4810125"/>
          <p14:tracePt t="87137" x="3851275" y="4810125"/>
          <p14:tracePt t="87154" x="3797300" y="4810125"/>
          <p14:tracePt t="87170" x="3752850" y="4806950"/>
          <p14:tracePt t="87187" x="3695700" y="4787900"/>
          <p14:tracePt t="87203" x="3657600" y="4775200"/>
          <p14:tracePt t="87220" x="3619500" y="4749800"/>
          <p14:tracePt t="87224" x="3600450" y="4737100"/>
          <p14:tracePt t="87237" x="3556000" y="4708525"/>
          <p14:tracePt t="87253" x="3508375" y="4676775"/>
          <p14:tracePt t="87269" x="3470275" y="4651375"/>
          <p14:tracePt t="87287" x="3384550" y="4606925"/>
          <p14:tracePt t="87303" x="3340100" y="4594225"/>
          <p14:tracePt t="87319" x="3295650" y="4587875"/>
          <p14:tracePt t="87337" x="3232150" y="4587875"/>
          <p14:tracePt t="87353" x="3178175" y="4587875"/>
          <p14:tracePt t="87370" x="3127375" y="4591050"/>
          <p14:tracePt t="87386" x="3044825" y="4613275"/>
          <p14:tracePt t="87403" x="3013075" y="4629150"/>
          <p14:tracePt t="87420" x="2984500" y="4641850"/>
          <p14:tracePt t="87436" x="2955925" y="4657725"/>
          <p14:tracePt t="87453" x="2943225" y="4689475"/>
          <p14:tracePt t="87470" x="2927350" y="4711700"/>
          <p14:tracePt t="87487" x="2933700" y="4752975"/>
          <p14:tracePt t="87503" x="2997200" y="4816475"/>
          <p14:tracePt t="87520" x="3175000" y="4911725"/>
          <p14:tracePt t="87536" x="3578225" y="5003800"/>
          <p14:tracePt t="87553" x="3762375" y="5013325"/>
          <p14:tracePt t="87571" x="3902075" y="5000625"/>
          <p14:tracePt t="87587" x="4000500" y="4956175"/>
          <p14:tracePt t="87603" x="4019550" y="4924425"/>
          <p14:tracePt t="87620" x="4032250" y="4886325"/>
          <p14:tracePt t="87637" x="3994150" y="4822825"/>
          <p14:tracePt t="87656" x="3933825" y="4768850"/>
          <p14:tracePt t="87669" x="3797300" y="4686300"/>
          <p14:tracePt t="87686" x="3505200" y="4584700"/>
          <p14:tracePt t="87703" x="3273425" y="4533900"/>
          <p14:tracePt t="87720" x="3063875" y="4489450"/>
          <p14:tracePt t="87737" x="2740025" y="4422775"/>
          <p14:tracePt t="87753" x="2524125" y="4403725"/>
          <p14:tracePt t="87770" x="2308225" y="4384675"/>
          <p14:tracePt t="87786" x="2044700" y="4375150"/>
          <p14:tracePt t="87803" x="1905000" y="4378325"/>
          <p14:tracePt t="87820" x="1765300" y="4406900"/>
          <p14:tracePt t="87836" x="1612900" y="4473575"/>
          <p14:tracePt t="87853" x="1543050" y="4521200"/>
          <p14:tracePt t="87870" x="1495425" y="4556125"/>
          <p14:tracePt t="87886" x="1428750" y="4600575"/>
          <p14:tracePt t="87903" x="1387475" y="4625975"/>
          <p14:tracePt t="87919" x="1365250" y="4638675"/>
          <p14:tracePt t="87936" x="1336675" y="4660900"/>
          <p14:tracePt t="87952" x="1336675" y="4670425"/>
          <p14:tracePt t="88215" x="1304925" y="4670425"/>
          <p14:tracePt t="88222" x="1247775" y="4667250"/>
          <p14:tracePt t="88236" x="1133475" y="4667250"/>
          <p14:tracePt t="88253" x="1038225" y="4667250"/>
          <p14:tracePt t="88271" x="946150" y="4667250"/>
          <p14:tracePt t="88287" x="847725" y="4670425"/>
          <p14:tracePt t="88304" x="796925" y="4683125"/>
          <p14:tracePt t="88321" x="765175" y="4695825"/>
          <p14:tracePt t="88336" x="723900" y="4711700"/>
          <p14:tracePt t="88353" x="698500" y="4730750"/>
          <p14:tracePt t="88369" x="669925" y="4743450"/>
          <p14:tracePt t="88387" x="631825" y="4765675"/>
          <p14:tracePt t="88403" x="600075" y="4800600"/>
          <p14:tracePt t="88422" x="558800" y="4835525"/>
          <p14:tracePt t="88437" x="533400" y="4867275"/>
          <p14:tracePt t="88453" x="514350" y="4879975"/>
          <p14:tracePt t="88469" x="501650" y="4889500"/>
          <p14:tracePt t="88486" x="485775" y="4908550"/>
          <p14:tracePt t="88502" x="476250" y="4918075"/>
          <p14:tracePt t="88519" x="469900" y="4924425"/>
          <p14:tracePt t="88614" x="473075" y="4924425"/>
          <p14:tracePt t="88621" x="473075" y="4921250"/>
          <p14:tracePt t="88673" x="476250" y="4921250"/>
          <p14:tracePt t="88715" x="482600" y="4921250"/>
          <p14:tracePt t="88722" x="485775" y="4918075"/>
          <p14:tracePt t="88736" x="495300" y="4911725"/>
          <p14:tracePt t="88753" x="511175" y="4902200"/>
          <p14:tracePt t="88769" x="523875" y="4895850"/>
          <p14:tracePt t="88786" x="536575" y="4886325"/>
          <p14:tracePt t="88803" x="546100" y="4879975"/>
          <p14:tracePt t="88820" x="558800" y="4879975"/>
          <p14:tracePt t="88857" x="561975" y="4879975"/>
          <p14:tracePt t="88871" x="571500" y="4879975"/>
          <p14:tracePt t="88886" x="581025" y="4876800"/>
          <p14:tracePt t="88903" x="590550" y="4876800"/>
          <p14:tracePt t="88919" x="596900" y="4870450"/>
          <p14:tracePt t="89493" x="612775" y="4870450"/>
          <p14:tracePt t="89500" x="631825" y="4870450"/>
          <p14:tracePt t="89507" x="650875" y="4870450"/>
          <p14:tracePt t="89520" x="669925" y="4870450"/>
          <p14:tracePt t="89536" x="695325" y="4867275"/>
          <p14:tracePt t="89554" x="739775" y="4851400"/>
          <p14:tracePt t="89586" x="854075" y="4826000"/>
          <p14:tracePt t="89620" x="939800" y="4819650"/>
          <p14:tracePt t="89636" x="962025" y="4819650"/>
          <p14:tracePt t="89653" x="971550" y="4819650"/>
          <p14:tracePt t="89670" x="993775" y="4810125"/>
          <p14:tracePt t="89686" x="1009650" y="4803775"/>
          <p14:tracePt t="89703" x="1031875" y="4803775"/>
          <p14:tracePt t="89720" x="1069975" y="4803775"/>
          <p14:tracePt t="89736" x="1092200" y="4803775"/>
          <p14:tracePt t="89753" x="1114425" y="4803775"/>
          <p14:tracePt t="89770" x="1130300" y="4803775"/>
          <p14:tracePt t="89786" x="1139825" y="4803775"/>
          <p14:tracePt t="89802" x="1149350" y="4803775"/>
          <p14:tracePt t="89819" x="1168400" y="4803775"/>
          <p14:tracePt t="89836" x="1174750" y="4803775"/>
          <p14:tracePt t="90026" x="1228725" y="4810125"/>
          <p14:tracePt t="90034" x="1311275" y="4835525"/>
          <p14:tracePt t="90041" x="1371600" y="4854575"/>
          <p14:tracePt t="90053" x="1441450" y="4870450"/>
          <p14:tracePt t="90070" x="1609725" y="4911725"/>
          <p14:tracePt t="90086" x="1695450" y="4927600"/>
          <p14:tracePt t="90105" x="1838325" y="4943475"/>
          <p14:tracePt t="90120" x="1933575" y="4943475"/>
          <p14:tracePt t="90136" x="2016125" y="4953000"/>
          <p14:tracePt t="90153" x="2076450" y="4959350"/>
          <p14:tracePt t="90169" x="2149475" y="4959350"/>
          <p14:tracePt t="90186" x="2193925" y="4965700"/>
          <p14:tracePt t="90204" x="2241550" y="4972050"/>
          <p14:tracePt t="90220" x="2263775" y="4972050"/>
          <p14:tracePt t="90237" x="2273300" y="4972050"/>
          <p14:tracePt t="90254" x="2295525" y="4972050"/>
          <p14:tracePt t="90270" x="2298700" y="4972050"/>
          <p14:tracePt t="90554" x="2305050" y="4972050"/>
          <p14:tracePt t="90561" x="2308225" y="4972050"/>
          <p14:tracePt t="90569" x="2317750" y="4972050"/>
          <p14:tracePt t="90587" x="2362200" y="4972050"/>
          <p14:tracePt t="90603" x="2447925" y="4968875"/>
          <p14:tracePt t="90620" x="2533650" y="4959350"/>
          <p14:tracePt t="90636" x="2606675" y="4953000"/>
          <p14:tracePt t="90653" x="2695575" y="4940300"/>
          <p14:tracePt t="90669" x="2740025" y="4930775"/>
          <p14:tracePt t="90686" x="2774950" y="4930775"/>
          <p14:tracePt t="90703" x="2809875" y="4921250"/>
          <p14:tracePt t="90720" x="2832100" y="4908550"/>
          <p14:tracePt t="90737" x="2847975" y="4908550"/>
          <p14:tracePt t="90754" x="2889250" y="4908550"/>
          <p14:tracePt t="90770" x="2898775" y="4908550"/>
          <p14:tracePt t="90787" x="2908300" y="4908550"/>
          <p14:tracePt t="90803" x="2921000" y="4908550"/>
          <p14:tracePt t="91375" x="2968625" y="4908550"/>
          <p14:tracePt t="91382" x="3025775" y="4908550"/>
          <p14:tracePt t="91388" x="3086100" y="4902200"/>
          <p14:tracePt t="91403" x="3190875" y="4883150"/>
          <p14:tracePt t="91420" x="3289300" y="4851400"/>
          <p14:tracePt t="91436" x="3390900" y="4810125"/>
          <p14:tracePt t="91470" x="3546475" y="4765675"/>
          <p14:tracePt t="91503" x="3619500" y="4746625"/>
          <p14:tracePt t="91520" x="3629025" y="4746625"/>
          <p14:tracePt t="91535" x="3638550" y="4746625"/>
          <p14:tracePt t="91574" x="3641725" y="4746625"/>
          <p14:tracePt t="93787" x="3629025" y="4762500"/>
          <p14:tracePt t="93794" x="3606800" y="4791075"/>
          <p14:tracePt t="93803" x="3565525" y="4835525"/>
          <p14:tracePt t="93819" x="3479800" y="4918075"/>
          <p14:tracePt t="93837" x="3330575" y="5067300"/>
          <p14:tracePt t="93853" x="3209925" y="5216525"/>
          <p14:tracePt t="93869" x="3111500" y="5343525"/>
          <p14:tracePt t="93902" x="2882900" y="5667375"/>
          <p14:tracePt t="93937" x="2698750" y="5949950"/>
          <p14:tracePt t="93954" x="2632075" y="6051550"/>
          <p14:tracePt t="93970" x="2549525" y="6172200"/>
          <p14:tracePt t="93985" x="2505075" y="6242050"/>
          <p14:tracePt t="94002" x="2463800" y="6321425"/>
          <p14:tracePt t="94019" x="2425700" y="6391275"/>
          <p14:tracePt t="94036" x="2400300" y="6464300"/>
          <p14:tracePt t="94052" x="2387600" y="6486525"/>
          <p14:tracePt t="94069" x="2368550" y="6518275"/>
          <p14:tracePt t="94085" x="2352675" y="6546850"/>
          <p14:tracePt t="94103" x="2343150" y="6556375"/>
          <p14:tracePt t="94119" x="2333625" y="6572250"/>
          <p14:tracePt t="94136" x="2311400" y="6588125"/>
          <p14:tracePt t="94152" x="2301875" y="6597650"/>
          <p14:tracePt t="94169" x="2292350" y="6607175"/>
          <p14:tracePt t="94185" x="2279650" y="6607175"/>
          <p14:tracePt t="94202" x="2263775" y="6607175"/>
          <p14:tracePt t="94219" x="2254250" y="6607175"/>
          <p14:tracePt t="94235" x="2238375" y="6607175"/>
          <p14:tracePt t="94252" x="2228850" y="6604000"/>
          <p14:tracePt t="94269" x="2219325" y="6594475"/>
          <p14:tracePt t="94285" x="2206625" y="6559550"/>
          <p14:tracePt t="94303" x="2193925" y="6530975"/>
          <p14:tracePt t="94319" x="2181225" y="6483350"/>
          <p14:tracePt t="94322" x="2174875" y="6467475"/>
          <p14:tracePt t="94336" x="2155825" y="6419850"/>
          <p14:tracePt t="94353" x="2143125" y="6397625"/>
          <p14:tracePt t="94370" x="2127250" y="6353175"/>
          <p14:tracePt t="94386" x="2114550" y="6330950"/>
          <p14:tracePt t="94403" x="2101850" y="6299200"/>
          <p14:tracePt t="94420" x="2079625" y="6283325"/>
          <p14:tracePt t="94435" x="2070100" y="6267450"/>
          <p14:tracePt t="94452" x="2060575" y="6251575"/>
          <p14:tracePt t="94470" x="2038350" y="6232525"/>
          <p14:tracePt t="94486" x="2028825" y="6223000"/>
          <p14:tracePt t="94503" x="2019300" y="6207125"/>
          <p14:tracePt t="94520" x="2009775" y="6191250"/>
          <p14:tracePt t="94535" x="2003425" y="6181725"/>
          <p14:tracePt t="94552" x="1990725" y="6178550"/>
          <p14:tracePt t="94569" x="1974850" y="6165850"/>
          <p14:tracePt t="94585" x="1965325" y="6156325"/>
          <p14:tracePt t="94602" x="1955800" y="6153150"/>
          <p14:tracePt t="94620" x="1933575" y="6140450"/>
          <p14:tracePt t="94636" x="1924050" y="6130925"/>
          <p14:tracePt t="94653" x="1908175" y="6121400"/>
          <p14:tracePt t="94669" x="1866900" y="6096000"/>
          <p14:tracePt t="94685" x="1857375" y="6086475"/>
          <p14:tracePt t="94702" x="1841500" y="6076950"/>
          <p14:tracePt t="94719" x="1812925" y="6061075"/>
          <p14:tracePt t="94736" x="1803400" y="6045200"/>
          <p14:tracePt t="94752" x="1793875" y="6035675"/>
          <p14:tracePt t="94770" x="1771650" y="6019800"/>
          <p14:tracePt t="94786" x="1768475" y="6010275"/>
          <p14:tracePt t="94803" x="1762125" y="5994400"/>
          <p14:tracePt t="94819" x="1755775" y="5978525"/>
          <p14:tracePt t="94835" x="1752600" y="5969000"/>
          <p14:tracePt t="94852" x="1743075" y="5959475"/>
          <p14:tracePt t="94870" x="1736725" y="5940425"/>
          <p14:tracePt t="94886" x="1736725" y="5930900"/>
          <p14:tracePt t="94903" x="1736725" y="5921375"/>
          <p14:tracePt t="94920" x="1736725" y="5899150"/>
          <p14:tracePt t="94936" x="1736725" y="5895975"/>
          <p14:tracePt t="95277" x="1736725" y="5902325"/>
          <p14:tracePt t="95283" x="1736725" y="5908675"/>
          <p14:tracePt t="95291" x="1736725" y="5911850"/>
          <p14:tracePt t="95302" x="1736725" y="5918200"/>
          <p14:tracePt t="95319" x="1736725" y="5937250"/>
          <p14:tracePt t="95335" x="1736725" y="5946775"/>
          <p14:tracePt t="95352" x="1736725" y="5956300"/>
          <p14:tracePt t="95385" x="1736725" y="5984875"/>
          <p14:tracePt t="95419" x="1739900" y="6010275"/>
          <p14:tracePt t="95435" x="1743075" y="6019800"/>
          <p14:tracePt t="95453" x="1749425" y="6035675"/>
          <p14:tracePt t="95469" x="1758950" y="6051550"/>
          <p14:tracePt t="95486" x="1765300" y="6061075"/>
          <p14:tracePt t="95503" x="1774825" y="6070600"/>
          <p14:tracePt t="95519" x="1784350" y="6092825"/>
          <p14:tracePt t="95535" x="1784350" y="6102350"/>
          <p14:tracePt t="95577" x="1784350" y="6105525"/>
          <p14:tracePt t="95641" x="1790700" y="6105525"/>
          <p14:tracePt t="95712" x="1793875" y="6099175"/>
          <p14:tracePt t="95718" x="1793875" y="6096000"/>
          <p14:tracePt t="95726" x="1793875" y="6089650"/>
          <p14:tracePt t="95735" x="1800225" y="6080125"/>
          <p14:tracePt t="95753" x="1803400" y="6070600"/>
          <p14:tracePt t="95769" x="1809750" y="6042025"/>
          <p14:tracePt t="95786" x="1809750" y="6013450"/>
          <p14:tracePt t="95802" x="1809750" y="5997575"/>
          <p14:tracePt t="95819" x="1809750" y="5972175"/>
          <p14:tracePt t="95836" x="1812925" y="5962650"/>
          <p14:tracePt t="95854" x="1812925" y="5946775"/>
          <p14:tracePt t="95869" x="1812925" y="5943600"/>
          <p14:tracePt t="95886" x="1812925" y="5937250"/>
          <p14:tracePt t="99836" x="1854200" y="5946775"/>
          <p14:tracePt t="99843" x="1936750" y="5965825"/>
          <p14:tracePt t="99852" x="2038350" y="5984875"/>
          <p14:tracePt t="99870" x="2339975" y="6032500"/>
          <p14:tracePt t="99886" x="2546350" y="6070600"/>
          <p14:tracePt t="99902" x="2711450" y="6096000"/>
          <p14:tracePt t="99935" x="3178175" y="6238875"/>
          <p14:tracePt t="99974" x="3638550" y="6416675"/>
          <p14:tracePt t="99987" x="3806825" y="6480175"/>
          <p14:tracePt t="100003" x="3940175" y="6553200"/>
          <p14:tracePt t="100020" x="4095750" y="6635750"/>
          <p14:tracePt t="100035" x="4162425" y="6683375"/>
          <p14:tracePt t="100052" x="4210050" y="6711950"/>
          <p14:tracePt t="100069" x="4260850" y="6743700"/>
          <p14:tracePt t="100085" x="4292600" y="6753225"/>
          <p14:tracePt t="100102" x="4330700" y="6772275"/>
          <p14:tracePt t="100120" x="4371975" y="6791325"/>
          <p14:tracePt t="100135" x="4403725" y="6810375"/>
          <p14:tracePt t="100152" x="4425950" y="6823075"/>
          <p14:tracePt t="100169" x="4448175" y="6835775"/>
          <p14:tracePt t="100185" x="4457700" y="6842125"/>
          <p14:tracePt t="100201" x="4473575" y="6842125"/>
          <p14:tracePt t="100219" x="4498975" y="6842125"/>
          <p14:tracePt t="100235" x="4514850" y="6835775"/>
          <p14:tracePt t="100252" x="4537075" y="6816725"/>
          <p14:tracePt t="100269" x="4581525" y="6759575"/>
          <p14:tracePt t="100285" x="4625975" y="6689725"/>
          <p14:tracePt t="100302" x="4657725" y="6623050"/>
          <p14:tracePt t="100319" x="4711700" y="6505575"/>
          <p14:tracePt t="100336" x="4727575" y="6388100"/>
          <p14:tracePt t="100352" x="4727575" y="6296025"/>
          <p14:tracePt t="100370" x="4724400" y="6197600"/>
          <p14:tracePt t="100386" x="4711700" y="6134100"/>
          <p14:tracePt t="100402" x="4705350" y="6073775"/>
          <p14:tracePt t="100419" x="4705350" y="6010275"/>
          <p14:tracePt t="100435" x="4705350" y="5975350"/>
          <p14:tracePt t="100452" x="4705350" y="5953125"/>
          <p14:tracePt t="100469" x="4705350" y="5934075"/>
          <p14:tracePt t="100486" x="4705350" y="5924550"/>
          <p14:tracePt t="100503" x="4705350" y="5911850"/>
          <p14:tracePt t="100520" x="4692650" y="5899150"/>
          <p14:tracePt t="100536" x="4689475" y="5883275"/>
          <p14:tracePt t="100552" x="4679950" y="5883275"/>
          <p14:tracePt t="100591" x="4673600" y="5883275"/>
          <p14:tracePt t="100601" x="4670425" y="5883275"/>
          <p14:tracePt t="100619" x="4654550" y="5883275"/>
          <p14:tracePt t="100635" x="4638675" y="5883275"/>
          <p14:tracePt t="100652" x="4629150" y="5876925"/>
          <p14:tracePt t="100669" x="4613275" y="5867400"/>
          <p14:tracePt t="100685" x="4594225" y="5864225"/>
          <p14:tracePt t="100702" x="4568825" y="5851525"/>
          <p14:tracePt t="100718" x="4505325" y="5826125"/>
          <p14:tracePt t="100735" x="4460875" y="5813425"/>
          <p14:tracePt t="100752" x="4422775" y="5807075"/>
          <p14:tracePt t="100769" x="4381500" y="5788025"/>
          <p14:tracePt t="100785" x="4337050" y="5775325"/>
          <p14:tracePt t="100802" x="4305300" y="5756275"/>
          <p14:tracePt t="100818" x="4260850" y="5730875"/>
          <p14:tracePt t="100835" x="4238625" y="5715000"/>
          <p14:tracePt t="100852" x="4206875" y="5689600"/>
          <p14:tracePt t="100869" x="4171950" y="5664200"/>
          <p14:tracePt t="100885" x="4146550" y="5654675"/>
          <p14:tracePt t="100902" x="4137025" y="5638800"/>
          <p14:tracePt t="100918" x="4121150" y="5629275"/>
          <p14:tracePt t="100935" x="4108450" y="5629275"/>
          <p14:tracePt t="100952" x="4098925" y="5629275"/>
          <p14:tracePt t="100969" x="4083050" y="5629275"/>
          <p14:tracePt t="100985" x="4073525" y="5629275"/>
          <p14:tracePt t="101001" x="4067175" y="5635625"/>
          <p14:tracePt t="101018" x="4067175" y="5654675"/>
          <p14:tracePt t="101035" x="4067175" y="5670550"/>
          <p14:tracePt t="101052" x="4067175" y="5692775"/>
          <p14:tracePt t="101069" x="4076700" y="5734050"/>
          <p14:tracePt t="101085" x="4089400" y="5778500"/>
          <p14:tracePt t="101102" x="4117975" y="5835650"/>
          <p14:tracePt t="101118" x="4159250" y="5918200"/>
          <p14:tracePt t="101135" x="4171950" y="5956300"/>
          <p14:tracePt t="101152" x="4184650" y="5988050"/>
          <p14:tracePt t="101169" x="4210050" y="6029325"/>
          <p14:tracePt t="101186" x="4232275" y="6054725"/>
          <p14:tracePt t="101202" x="4264025" y="6067425"/>
          <p14:tracePt t="101218" x="4321175" y="6086475"/>
          <p14:tracePt t="101235" x="4352925" y="6099175"/>
          <p14:tracePt t="101251" x="4381500" y="6108700"/>
          <p14:tracePt t="101269" x="4397375" y="6115050"/>
          <p14:tracePt t="101285" x="4406900" y="6115050"/>
          <p14:tracePt t="101302" x="4416425" y="6115050"/>
          <p14:tracePt t="101319" x="4435475" y="6115050"/>
          <p14:tracePt t="101336" x="4445000" y="6111875"/>
          <p14:tracePt t="101352" x="4460875" y="6108700"/>
          <p14:tracePt t="101368" x="4486275" y="6099175"/>
          <p14:tracePt t="101385" x="4498975" y="6089650"/>
          <p14:tracePt t="101401" x="4508500" y="6083300"/>
          <p14:tracePt t="101418" x="4521200" y="6073775"/>
          <p14:tracePt t="101436" x="4533900" y="6064250"/>
          <p14:tracePt t="101453" x="4533900" y="6057900"/>
          <p14:tracePt t="101546" x="4533900" y="6054725"/>
          <p14:tracePt t="101561" x="4533900" y="6048375"/>
          <p14:tracePt t="101567" x="4533900" y="6038850"/>
          <p14:tracePt t="101585" x="4524375" y="6029325"/>
          <p14:tracePt t="101603" x="4508500" y="6007100"/>
          <p14:tracePt t="101618" x="4492625" y="5984875"/>
          <p14:tracePt t="101635" x="4470400" y="5965825"/>
          <p14:tracePt t="101651" x="4460875" y="5956300"/>
          <p14:tracePt t="101668" x="4445000" y="5946775"/>
          <p14:tracePt t="101685" x="4438650" y="5946775"/>
          <p14:tracePt t="101701" x="4438650" y="5943600"/>
          <p14:tracePt t="101746" x="4435475" y="5930900"/>
          <p14:tracePt t="101753" x="4429125" y="5927725"/>
          <p14:tracePt t="101768" x="4419600" y="5921375"/>
          <p14:tracePt t="101784" x="4410075" y="5915025"/>
          <p14:tracePt t="101802" x="4403725" y="5911850"/>
          <p14:tracePt t="101835" x="4403725" y="5905500"/>
          <p14:tracePt t="101911" x="4406900" y="5905500"/>
          <p14:tracePt t="101917" x="4410075" y="5905500"/>
          <p14:tracePt t="101924" x="4429125" y="5908675"/>
          <p14:tracePt t="101935" x="4445000" y="5915025"/>
          <p14:tracePt t="101952" x="4511675" y="5946775"/>
          <p14:tracePt t="101968" x="4559300" y="5975350"/>
          <p14:tracePt t="101985" x="4581525" y="5984875"/>
          <p14:tracePt t="102002" x="4603750" y="6007100"/>
          <p14:tracePt t="102018" x="4619625" y="6007100"/>
          <p14:tracePt t="102034" x="4629150" y="6007100"/>
          <p14:tracePt t="102052" x="4645025" y="6007100"/>
          <p14:tracePt t="102068" x="4664075" y="6007100"/>
          <p14:tracePt t="102085" x="4679950" y="6007100"/>
          <p14:tracePt t="102103" x="4705350" y="6007100"/>
          <p14:tracePt t="102119" x="4721225" y="6007100"/>
          <p14:tracePt t="102135" x="4733925" y="6007100"/>
          <p14:tracePt t="102153" x="4737100" y="5994400"/>
          <p14:tracePt t="102169" x="4737100" y="5984875"/>
          <p14:tracePt t="102185" x="4737100" y="5975350"/>
          <p14:tracePt t="102202" x="4737100" y="5962650"/>
          <p14:tracePt t="102254" x="4737100" y="5949950"/>
          <p14:tracePt t="102261" x="4737100" y="5946775"/>
          <p14:tracePt t="102275" x="4737100" y="5940425"/>
          <p14:tracePt t="102285" x="4730750" y="5940425"/>
          <p14:tracePt t="102302" x="4711700" y="5930900"/>
          <p14:tracePt t="102319" x="4702175" y="5927725"/>
          <p14:tracePt t="102335" x="4692650" y="5921375"/>
          <p14:tracePt t="102352" x="4686300" y="5921375"/>
          <p14:tracePt t="102397" x="4683125" y="5921375"/>
          <p14:tracePt t="102410" x="4676775" y="5921375"/>
          <p14:tracePt t="102418" x="4673600" y="5921375"/>
          <p14:tracePt t="102435" x="4657725" y="5921375"/>
          <p14:tracePt t="102452" x="4641850" y="5921375"/>
          <p14:tracePt t="102469" x="4632325" y="5921375"/>
          <p14:tracePt t="102485" x="4629150" y="5921375"/>
          <p14:tracePt t="102502" x="4622800" y="5921375"/>
          <p14:tracePt t="102524" x="4613275" y="5921375"/>
          <p14:tracePt t="102535" x="4606925" y="5921375"/>
          <p14:tracePt t="102552" x="4594225" y="5921375"/>
          <p14:tracePt t="102569" x="4581525" y="5921375"/>
          <p14:tracePt t="102585" x="4572000" y="5921375"/>
          <p14:tracePt t="102602" x="4552950" y="5921375"/>
          <p14:tracePt t="102618" x="4543425" y="5921375"/>
          <p14:tracePt t="102635" x="4533900" y="5924550"/>
          <p14:tracePt t="102651" x="4514850" y="5927725"/>
          <p14:tracePt t="102668" x="4498975" y="5927725"/>
          <p14:tracePt t="102686" x="4476750" y="5927725"/>
          <p14:tracePt t="102702" x="4413250" y="5927725"/>
          <p14:tracePt t="102719" x="4378325" y="5927725"/>
          <p14:tracePt t="102735" x="4356100" y="5927725"/>
          <p14:tracePt t="102752" x="4337050" y="5927725"/>
          <p14:tracePt t="102768" x="4324350" y="5927725"/>
          <p14:tracePt t="102784" x="4314825" y="5927725"/>
          <p14:tracePt t="102852" x="4318000" y="5927725"/>
          <p14:tracePt t="102859" x="4321175" y="5927725"/>
          <p14:tracePt t="102869" x="4327525" y="5927725"/>
          <p14:tracePt t="102886" x="4337050" y="5927725"/>
          <p14:tracePt t="102902" x="4356100" y="5927725"/>
          <p14:tracePt t="102918" x="4365625" y="5927725"/>
          <p14:tracePt t="102935" x="4378325" y="5927725"/>
          <p14:tracePt t="102951" x="4416425" y="5927725"/>
          <p14:tracePt t="102969" x="4425950" y="5927725"/>
          <p14:tracePt t="102985" x="4435475" y="5927725"/>
          <p14:tracePt t="102989" x="4441825" y="5927725"/>
          <p14:tracePt t="103001" x="4454525" y="5927725"/>
          <p14:tracePt t="103019" x="4467225" y="5927725"/>
          <p14:tracePt t="103035" x="4476750" y="5927725"/>
          <p14:tracePt t="103051" x="4479925" y="5927725"/>
          <p14:tracePt t="103351" x="4511675" y="5924550"/>
          <p14:tracePt t="103358" x="4568825" y="5924550"/>
          <p14:tracePt t="103368" x="4603750" y="5924550"/>
          <p14:tracePt t="103386" x="4724400" y="5924550"/>
          <p14:tracePt t="103402" x="4775200" y="5934075"/>
          <p14:tracePt t="103419" x="4803775" y="5934075"/>
          <p14:tracePt t="103436" x="4838700" y="5934075"/>
          <p14:tracePt t="103452" x="4848225" y="5934075"/>
          <p14:tracePt t="103468" x="4857750" y="5934075"/>
          <p14:tracePt t="103485" x="4879975" y="5934075"/>
          <p14:tracePt t="103501" x="4889500" y="5934075"/>
          <p14:tracePt t="103518" x="4899025" y="5934075"/>
          <p14:tracePt t="103552" x="4902200" y="5940425"/>
          <p14:tracePt t="103593" x="4908550" y="5940425"/>
          <p14:tracePt t="103601" x="4911725" y="5940425"/>
          <p14:tracePt t="103618" x="4927600" y="5940425"/>
          <p14:tracePt t="103635" x="4943475" y="5940425"/>
          <p14:tracePt t="103651" x="4953000" y="5940425"/>
          <p14:tracePt t="103668" x="4956175" y="5940425"/>
          <p14:tracePt t="103686" x="4962525" y="5940425"/>
          <p14:tracePt t="103736" x="4962525" y="5943600"/>
          <p14:tracePt t="103743" x="4962525" y="5949950"/>
          <p14:tracePt t="103751" x="4962525" y="5956300"/>
          <p14:tracePt t="108031" x="4933950" y="5930900"/>
          <p14:tracePt t="108038" x="4879975" y="5895975"/>
          <p14:tracePt t="108051" x="4765675" y="5819775"/>
          <p14:tracePt t="108067" x="4556125" y="5743575"/>
          <p14:tracePt t="108084" x="4273550" y="5680075"/>
          <p14:tracePt t="108108" x="3130550" y="5594350"/>
          <p14:tracePt t="108135" x="2359025" y="5594350"/>
          <p14:tracePt t="108170" x="1400175" y="5648325"/>
          <p14:tracePt t="108186" x="1092200" y="5715000"/>
          <p14:tracePt t="108201" x="993775" y="5759450"/>
          <p14:tracePt t="108218" x="955675" y="5791200"/>
          <p14:tracePt t="108234" x="930275" y="5816600"/>
          <p14:tracePt t="108251" x="917575" y="5851525"/>
          <p14:tracePt t="108268" x="917575" y="5864225"/>
          <p14:tracePt t="108285" x="927100" y="5889625"/>
          <p14:tracePt t="108301" x="965200" y="5949950"/>
          <p14:tracePt t="108318" x="996950" y="6026150"/>
          <p14:tracePt t="108334" x="1028700" y="6137275"/>
          <p14:tracePt t="108351" x="1038225" y="6289675"/>
          <p14:tracePt t="108368" x="1035050" y="6359525"/>
          <p14:tracePt t="108385" x="1012825" y="6435725"/>
          <p14:tracePt t="108401" x="962025" y="6575425"/>
          <p14:tracePt t="108552" x="1266825" y="6334125"/>
          <p14:tracePt t="108570" x="1358900" y="6207125"/>
          <p14:tracePt t="108573" x="1381125" y="6169025"/>
          <p14:tracePt t="108585" x="1393825" y="6149975"/>
          <p14:tracePt t="108601" x="1435100" y="6096000"/>
          <p14:tracePt t="108618" x="1450975" y="6086475"/>
          <p14:tracePt t="108634" x="1479550" y="6067425"/>
          <p14:tracePt t="108651" x="1524000" y="6051550"/>
          <p14:tracePt t="108667" x="1565275" y="6051550"/>
          <p14:tracePt t="108685" x="1609725" y="6054725"/>
          <p14:tracePt t="108701" x="1647825" y="6070600"/>
          <p14:tracePt t="108718" x="1676400" y="6089650"/>
          <p14:tracePt t="108735" x="1701800" y="6115050"/>
          <p14:tracePt t="108751" x="1733550" y="6156325"/>
          <p14:tracePt t="108767" x="1746250" y="6181725"/>
          <p14:tracePt t="108786" x="1762125" y="6223000"/>
          <p14:tracePt t="108801" x="1778000" y="6232525"/>
          <p14:tracePt t="108818" x="1784350" y="6242050"/>
          <p14:tracePt t="108836" x="1784350" y="6264275"/>
          <p14:tracePt t="108851" x="1784350" y="6267450"/>
          <p14:tracePt t="108885" x="1771650" y="6267450"/>
          <p14:tracePt t="108901" x="1752600" y="6267450"/>
          <p14:tracePt t="108918" x="1714500" y="6267450"/>
          <p14:tracePt t="108936" x="1641475" y="6264275"/>
          <p14:tracePt t="108951" x="1597025" y="6257925"/>
          <p14:tracePt t="108968" x="1546225" y="6245225"/>
          <p14:tracePt t="108986" x="1482725" y="6232525"/>
          <p14:tracePt t="109001" x="1438275" y="6226175"/>
          <p14:tracePt t="109017" x="1393825" y="6226175"/>
          <p14:tracePt t="109035" x="1358900" y="6226175"/>
          <p14:tracePt t="109051" x="1330325" y="6226175"/>
          <p14:tracePt t="109068" x="1308100" y="6226175"/>
          <p14:tracePt t="109085" x="1266825" y="6238875"/>
          <p14:tracePt t="109101" x="1244600" y="6251575"/>
          <p14:tracePt t="109118" x="1212850" y="6264275"/>
          <p14:tracePt t="109135" x="1177925" y="6270625"/>
          <p14:tracePt t="109151" x="1149350" y="6276975"/>
          <p14:tracePt t="109168" x="1133475" y="6276975"/>
          <p14:tracePt t="109185" x="1108075" y="6276975"/>
          <p14:tracePt t="109201" x="1092200" y="6276975"/>
          <p14:tracePt t="109218" x="1076325" y="6276975"/>
          <p14:tracePt t="109235" x="1044575" y="6276975"/>
          <p14:tracePt t="109252" x="1028700" y="6276975"/>
          <p14:tracePt t="109268" x="1019175" y="6276975"/>
          <p14:tracePt t="109285" x="1000125" y="6276975"/>
          <p14:tracePt t="109301" x="987425" y="6276975"/>
          <p14:tracePt t="109318" x="977900" y="6276975"/>
          <p14:tracePt t="109335" x="965200" y="6276975"/>
          <p14:tracePt t="109352" x="949325" y="6276975"/>
          <p14:tracePt t="109368" x="939800" y="6276975"/>
          <p14:tracePt t="109385" x="923925" y="6276975"/>
          <p14:tracePt t="109401" x="914400" y="6276975"/>
          <p14:tracePt t="109418" x="898525" y="6276975"/>
          <p14:tracePt t="109434" x="895350" y="6276975"/>
          <p14:tracePt t="109450" x="889000" y="6276975"/>
          <p14:tracePt t="109479" x="885825" y="6276975"/>
          <p14:tracePt t="109793" x="892175" y="6273800"/>
          <p14:tracePt t="109800" x="911225" y="6267450"/>
          <p14:tracePt t="109807" x="923925" y="6267450"/>
          <p14:tracePt t="109818" x="942975" y="6261100"/>
          <p14:tracePt t="109834" x="996950" y="6248400"/>
          <p14:tracePt t="109851" x="1041400" y="6242050"/>
          <p14:tracePt t="109867" x="1095375" y="6235700"/>
          <p14:tracePt t="109884" x="1165225" y="6235700"/>
          <p14:tracePt t="109901" x="1200150" y="6235700"/>
          <p14:tracePt t="109918" x="1231900" y="6235700"/>
          <p14:tracePt t="109935" x="1250950" y="6235700"/>
          <p14:tracePt t="109951" x="1260475" y="6235700"/>
          <p14:tracePt t="109968" x="1276350" y="6235700"/>
          <p14:tracePt t="110805" x="1308100" y="6229350"/>
          <p14:tracePt t="110813" x="1343025" y="6223000"/>
          <p14:tracePt t="110819" x="1371600" y="6216650"/>
          <p14:tracePt t="110834" x="1425575" y="6203950"/>
          <p14:tracePt t="110851" x="1470025" y="6197600"/>
          <p14:tracePt t="110869" x="1527175" y="6197600"/>
          <p14:tracePt t="110901" x="1577975" y="6197600"/>
          <p14:tracePt t="110934" x="1603375" y="6197600"/>
          <p14:tracePt t="110951" x="1606550" y="6197600"/>
          <p14:tracePt t="111034" x="1612900" y="6197600"/>
          <p14:tracePt t="111041" x="1616075" y="6197600"/>
          <p14:tracePt t="111051" x="1625600" y="6197600"/>
          <p14:tracePt t="111069" x="1641475" y="6197600"/>
          <p14:tracePt t="111084" x="1651000" y="6197600"/>
          <p14:tracePt t="111101" x="1660525" y="6197600"/>
          <p14:tracePt t="111117" x="1689100" y="6197600"/>
          <p14:tracePt t="111119" x="1701800" y="6184900"/>
          <p14:tracePt t="111133" x="1724025" y="6172200"/>
          <p14:tracePt t="111150" x="1768475" y="6159500"/>
          <p14:tracePt t="111168" x="1819275" y="6140450"/>
          <p14:tracePt t="111184" x="1851025" y="6121400"/>
          <p14:tracePt t="111200" x="1873250" y="6118225"/>
          <p14:tracePt t="111218" x="1889125" y="6118225"/>
          <p14:tracePt t="111234" x="1898650" y="6118225"/>
          <p14:tracePt t="112238" x="2009775" y="6102350"/>
          <p14:tracePt t="112245" x="2206625" y="6076950"/>
          <p14:tracePt t="112253" x="2432050" y="6038850"/>
          <p14:tracePt t="112284" x="3590925" y="5816600"/>
          <p14:tracePt t="112319" x="4537075" y="5746750"/>
          <p14:tracePt t="112336" x="4797425" y="5724525"/>
          <p14:tracePt t="112352" x="5092700" y="5724525"/>
          <p14:tracePt t="112367" x="5241925" y="5740400"/>
          <p14:tracePt t="112383" x="5368925" y="5749925"/>
          <p14:tracePt t="112401" x="5451475" y="5749925"/>
          <p14:tracePt t="112417" x="5553075" y="5756275"/>
          <p14:tracePt t="112433" x="5610225" y="5756275"/>
          <p14:tracePt t="112452" x="5676900" y="5775325"/>
          <p14:tracePt t="112467" x="5705475" y="5781675"/>
          <p14:tracePt t="112484" x="5727700" y="5794375"/>
          <p14:tracePt t="112501" x="5756275" y="5810250"/>
          <p14:tracePt t="112517" x="5765800" y="5819775"/>
          <p14:tracePt t="112533" x="5775325" y="5829300"/>
          <p14:tracePt t="112552" x="5781675" y="5845175"/>
          <p14:tracePt t="112568" x="5781675" y="5861050"/>
          <p14:tracePt t="112584" x="5781675" y="5870575"/>
          <p14:tracePt t="112602" x="5781675" y="5883275"/>
          <p14:tracePt t="112618" x="5781675" y="5892800"/>
          <p14:tracePt t="112634" x="5775325" y="5902325"/>
          <p14:tracePt t="112650" x="5727700" y="5924550"/>
          <p14:tracePt t="112667" x="5588000" y="5978525"/>
          <p14:tracePt t="112684" x="5489575" y="6013450"/>
          <p14:tracePt t="112702" x="5368925" y="6035675"/>
          <p14:tracePt t="112717" x="5292725" y="6057900"/>
          <p14:tracePt t="112734" x="5216525" y="6073775"/>
          <p14:tracePt t="112751" x="5089525" y="6073775"/>
          <p14:tracePt t="112767" x="5003800" y="6080125"/>
          <p14:tracePt t="112783" x="4921250" y="6096000"/>
          <p14:tracePt t="112801" x="4794250" y="6127750"/>
          <p14:tracePt t="112818" x="4743450" y="6140450"/>
          <p14:tracePt t="112834" x="4699000" y="6153150"/>
          <p14:tracePt t="112851" x="4654550" y="6172200"/>
          <p14:tracePt t="112868" x="4632325" y="6191250"/>
          <p14:tracePt t="112884" x="4622800" y="6200775"/>
          <p14:tracePt t="112901" x="4600575" y="6213475"/>
          <p14:tracePt t="112917" x="4584700" y="6226175"/>
          <p14:tracePt t="112934" x="4552950" y="6245225"/>
          <p14:tracePt t="112951" x="4518025" y="6261100"/>
          <p14:tracePt t="112967" x="4489450" y="6273800"/>
          <p14:tracePt t="112985" x="4464050" y="6286500"/>
          <p14:tracePt t="113001" x="4432300" y="6289675"/>
          <p14:tracePt t="113018" x="4422775" y="6289675"/>
          <p14:tracePt t="113034" x="4413250" y="6289675"/>
          <p14:tracePt t="113050" x="4397375" y="6289675"/>
          <p14:tracePt t="113067" x="4381500" y="6289675"/>
          <p14:tracePt t="113083" x="4368800" y="6289675"/>
          <p14:tracePt t="113101" x="4352925" y="6280150"/>
          <p14:tracePt t="113118" x="4343400" y="6280150"/>
          <p14:tracePt t="113134" x="4327525" y="6273800"/>
          <p14:tracePt t="113151" x="4311650" y="6267450"/>
          <p14:tracePt t="113167" x="4311650" y="6264275"/>
          <p14:tracePt t="113194" x="4311650" y="6257925"/>
          <p14:tracePt t="113201" x="4311650" y="6254750"/>
          <p14:tracePt t="113245" x="4311650" y="6245225"/>
          <p14:tracePt t="113323" x="4314825" y="6245225"/>
          <p14:tracePt t="113337" x="4318000" y="6245225"/>
          <p14:tracePt t="113365" x="4324350" y="6245225"/>
          <p14:tracePt t="113914" x="4311650" y="6232525"/>
          <p14:tracePt t="113922" x="4289425" y="6213475"/>
          <p14:tracePt t="113934" x="4264025" y="6197600"/>
          <p14:tracePt t="113950" x="4225925" y="6181725"/>
          <p14:tracePt t="113967" x="4197350" y="6169025"/>
          <p14:tracePt t="113985" x="4187825" y="6165850"/>
          <p14:tracePt t="114001" x="4171950" y="6165850"/>
          <p14:tracePt t="114035" x="4156075" y="6165850"/>
          <p14:tracePt t="114067" x="4168775" y="6165850"/>
          <p14:tracePt t="114084" x="4197350" y="6165850"/>
          <p14:tracePt t="114100" x="4276725" y="6169025"/>
          <p14:tracePt t="114117" x="4340225" y="6181725"/>
          <p14:tracePt t="114134" x="4410075" y="6181725"/>
          <p14:tracePt t="114150" x="4572000" y="6181725"/>
          <p14:tracePt t="114168" x="4676775" y="6181725"/>
          <p14:tracePt t="114184" x="4749800" y="6181725"/>
          <p14:tracePt t="114186" x="4791075" y="6181725"/>
          <p14:tracePt t="114200" x="4860925" y="6181725"/>
          <p14:tracePt t="114217" x="4930775" y="6181725"/>
          <p14:tracePt t="114234" x="4991100" y="6181725"/>
          <p14:tracePt t="114250" x="5067300" y="6181725"/>
          <p14:tracePt t="114268" x="5111750" y="6181725"/>
          <p14:tracePt t="114285" x="5175250" y="6181725"/>
          <p14:tracePt t="114301" x="5210175" y="6181725"/>
          <p14:tracePt t="114317" x="5241925" y="6178550"/>
          <p14:tracePt t="114334" x="5267325" y="6172200"/>
          <p14:tracePt t="114350" x="5283200" y="6169025"/>
          <p14:tracePt t="114367" x="5292725" y="6169025"/>
          <p14:tracePt t="114385" x="5308600" y="6169025"/>
          <p14:tracePt t="114401" x="5311775" y="6169025"/>
          <p14:tracePt t="114501" x="5305425" y="6169025"/>
          <p14:tracePt t="114507" x="5302250" y="6169025"/>
          <p14:tracePt t="114517" x="5295900" y="6169025"/>
          <p14:tracePt t="114535" x="5248275" y="6169025"/>
          <p14:tracePt t="114551" x="5203825" y="6169025"/>
          <p14:tracePt t="114568" x="5168900" y="6156325"/>
          <p14:tracePt t="114584" x="5067300" y="6134100"/>
          <p14:tracePt t="114600" x="5016500" y="6121400"/>
          <p14:tracePt t="114617" x="4953000" y="6111875"/>
          <p14:tracePt t="114635" x="4835525" y="6111875"/>
          <p14:tracePt t="114651" x="4756150" y="6111875"/>
          <p14:tracePt t="114667" x="4695825" y="6111875"/>
          <p14:tracePt t="114684" x="4632325" y="6115050"/>
          <p14:tracePt t="114701" x="4610100" y="6127750"/>
          <p14:tracePt t="114717" x="4578350" y="6140450"/>
          <p14:tracePt t="114734" x="4549775" y="6156325"/>
          <p14:tracePt t="114750" x="4533900" y="6162675"/>
          <p14:tracePt t="114767" x="4524375" y="6162675"/>
          <p14:tracePt t="114784" x="4508500" y="6162675"/>
          <p14:tracePt t="114800" x="4498975" y="6162675"/>
          <p14:tracePt t="114817" x="4495800" y="6162675"/>
          <p14:tracePt t="114834" x="4495800" y="6169025"/>
          <p14:tracePt t="114867" x="4495800" y="6172200"/>
          <p14:tracePt t="114899" x="4495800" y="6178550"/>
          <p14:tracePt t="114927" x="4502150" y="6178550"/>
          <p14:tracePt t="114935" x="4505325" y="6178550"/>
          <p14:tracePt t="114951" x="4511675" y="6178550"/>
          <p14:tracePt t="114967" x="4521200" y="6178550"/>
          <p14:tracePt t="114984" x="4527550" y="6178550"/>
          <p14:tracePt t="115000" x="4530725" y="6178550"/>
          <p14:tracePt t="115017" x="4540250" y="6178550"/>
          <p14:tracePt t="115034" x="4556125" y="6178550"/>
          <p14:tracePt t="115050" x="4565650" y="6178550"/>
          <p14:tracePt t="115067" x="4575175" y="6181725"/>
          <p14:tracePt t="115084" x="4635500" y="6181725"/>
          <p14:tracePt t="115101" x="4695825" y="6181725"/>
          <p14:tracePt t="115117" x="4768850" y="6172200"/>
          <p14:tracePt t="115133" x="4933950" y="6146800"/>
          <p14:tracePt t="115150" x="5054600" y="6121400"/>
          <p14:tracePt t="115166" x="5118100" y="6105525"/>
          <p14:tracePt t="115184" x="5226050" y="6092825"/>
          <p14:tracePt t="115200" x="5302250" y="6076950"/>
          <p14:tracePt t="115217" x="5397500" y="6070600"/>
          <p14:tracePt t="115234" x="5502275" y="6070600"/>
          <p14:tracePt t="115251" x="5556250" y="6054725"/>
          <p14:tracePt t="115268" x="5600700" y="6048375"/>
          <p14:tracePt t="115284" x="5664200" y="6042025"/>
          <p14:tracePt t="115301" x="5699125" y="6042025"/>
          <p14:tracePt t="115317" x="5730875" y="6035675"/>
          <p14:tracePt t="115334" x="5772150" y="6029325"/>
          <p14:tracePt t="115351" x="5794375" y="6029325"/>
          <p14:tracePt t="115367" x="5807075" y="6029325"/>
          <p14:tracePt t="115384" x="5829300" y="6029325"/>
          <p14:tracePt t="115401" x="5838825" y="6029325"/>
          <p14:tracePt t="115417" x="5848350" y="6029325"/>
          <p14:tracePt t="115434" x="5857875" y="6029325"/>
          <p14:tracePt t="115534" x="5851525" y="6029325"/>
          <p14:tracePt t="115542" x="5845175" y="6032500"/>
          <p14:tracePt t="115551" x="5842000" y="6035675"/>
          <p14:tracePt t="115567" x="5826125" y="6045200"/>
          <p14:tracePt t="115583" x="5768975" y="6070600"/>
          <p14:tracePt t="115600" x="5724525" y="6083300"/>
          <p14:tracePt t="115617" x="5686425" y="6096000"/>
          <p14:tracePt t="115634" x="5597525" y="6108700"/>
          <p14:tracePt t="115650" x="5559425" y="6124575"/>
          <p14:tracePt t="115667" x="5508625" y="6130925"/>
          <p14:tracePt t="115684" x="5438775" y="6130925"/>
          <p14:tracePt t="115701" x="5384800" y="6130925"/>
          <p14:tracePt t="115717" x="5334000" y="6130925"/>
          <p14:tracePt t="115733" x="5238750" y="6130925"/>
          <p14:tracePt t="115750" x="5175250" y="6130925"/>
          <p14:tracePt t="115766" x="5114925" y="6130925"/>
          <p14:tracePt t="115784" x="5054600" y="6130925"/>
          <p14:tracePt t="115800" x="5032375" y="6130925"/>
          <p14:tracePt t="115817" x="5003800" y="6130925"/>
          <p14:tracePt t="115833" x="4962525" y="6130925"/>
          <p14:tracePt t="115850" x="4918075" y="6130925"/>
          <p14:tracePt t="115867" x="4873625" y="6130925"/>
          <p14:tracePt t="115883" x="4826000" y="6130925"/>
          <p14:tracePt t="115900" x="4803775" y="6134100"/>
          <p14:tracePt t="115916" x="4794250" y="6134100"/>
          <p14:tracePt t="115934" x="4775200" y="6140450"/>
          <p14:tracePt t="115950" x="4765675" y="6140450"/>
          <p14:tracePt t="115967" x="4759325" y="6140450"/>
          <p14:tracePt t="115984" x="4759325" y="6149975"/>
          <p14:tracePt t="116000" x="4762500" y="6153150"/>
          <p14:tracePt t="116016" x="4791075" y="6159500"/>
          <p14:tracePt t="116033" x="4832350" y="6159500"/>
          <p14:tracePt t="116051" x="4867275" y="6165850"/>
          <p14:tracePt t="116068" x="4924425" y="6165850"/>
          <p14:tracePt t="116084" x="4965700" y="6165850"/>
          <p14:tracePt t="116101" x="5010150" y="6165850"/>
          <p14:tracePt t="116118" x="5095875" y="6165850"/>
          <p14:tracePt t="116134" x="5140325" y="6165850"/>
          <p14:tracePt t="116150" x="5184775" y="6165850"/>
          <p14:tracePt t="116166" x="5229225" y="6165850"/>
          <p14:tracePt t="116183" x="5289550" y="6165850"/>
          <p14:tracePt t="116200" x="5334000" y="6165850"/>
          <p14:tracePt t="116216" x="5378450" y="6165850"/>
          <p14:tracePt t="116219" x="5397500" y="6165850"/>
          <p14:tracePt t="116234" x="5426075" y="6165850"/>
          <p14:tracePt t="116250" x="5448300" y="6165850"/>
          <p14:tracePt t="116268" x="5489575" y="6165850"/>
          <p14:tracePt t="116283" x="5499100" y="6165850"/>
          <p14:tracePt t="116300" x="5508625" y="6165850"/>
          <p14:tracePt t="116317" x="5527675" y="6165850"/>
          <p14:tracePt t="116334" x="5534025" y="6165850"/>
          <p14:tracePt t="116384" x="5530850" y="6165850"/>
          <p14:tracePt t="116390" x="5527675" y="6165850"/>
          <p14:tracePt t="116400" x="5514975" y="6165850"/>
          <p14:tracePt t="116417" x="5502275" y="6165850"/>
          <p14:tracePt t="116433" x="5480050" y="6165850"/>
          <p14:tracePt t="116450" x="5451475" y="6165850"/>
          <p14:tracePt t="116467" x="5387975" y="6156325"/>
          <p14:tracePt t="116484" x="5324475" y="6149975"/>
          <p14:tracePt t="116501" x="5267325" y="6149975"/>
          <p14:tracePt t="116518" x="5172075" y="6149975"/>
          <p14:tracePt t="116534" x="5121275" y="6149975"/>
          <p14:tracePt t="116550" x="5083175" y="6153150"/>
          <p14:tracePt t="116567" x="5038725" y="6178550"/>
          <p14:tracePt t="116583" x="5022850" y="6184900"/>
          <p14:tracePt t="116601" x="5010150" y="6194425"/>
          <p14:tracePt t="116618" x="4994275" y="6203950"/>
          <p14:tracePt t="116634" x="4984750" y="6207125"/>
          <p14:tracePt t="116650" x="4975225" y="6213475"/>
          <p14:tracePt t="116668" x="4953000" y="6219825"/>
          <p14:tracePt t="116683" x="4943475" y="6229350"/>
          <p14:tracePt t="116700" x="4933950" y="6232525"/>
          <p14:tracePt t="116717" x="4930775" y="6232525"/>
          <p14:tracePt t="116810" x="4937125" y="6232525"/>
          <p14:tracePt t="116817" x="4946650" y="6232525"/>
          <p14:tracePt t="116824" x="4972050" y="6229350"/>
          <p14:tracePt t="116833" x="4991100" y="6216650"/>
          <p14:tracePt t="116850" x="5035550" y="6203950"/>
          <p14:tracePt t="116867" x="5102225" y="6184900"/>
          <p14:tracePt t="116883" x="5137150" y="6172200"/>
          <p14:tracePt t="116900" x="5184775" y="6165850"/>
          <p14:tracePt t="116917" x="5232400" y="6153150"/>
          <p14:tracePt t="116933" x="5260975" y="6149975"/>
          <p14:tracePt t="116950" x="5292725" y="6149975"/>
          <p14:tracePt t="116967" x="5324475" y="6149975"/>
          <p14:tracePt t="116983" x="5353050" y="6149975"/>
          <p14:tracePt t="117000" x="5375275" y="6149975"/>
          <p14:tracePt t="117016" x="5400675" y="6149975"/>
          <p14:tracePt t="117033" x="5410200" y="6149975"/>
          <p14:tracePt t="117050" x="5426075" y="6149975"/>
          <p14:tracePt t="117066" x="5441950" y="6143625"/>
          <p14:tracePt t="117083" x="5457825" y="6143625"/>
          <p14:tracePt t="117100" x="5467350" y="6143625"/>
          <p14:tracePt t="117210" x="5464175" y="6143625"/>
          <p14:tracePt t="117218" x="5461000" y="6143625"/>
          <p14:tracePt t="117233" x="5445125" y="6143625"/>
          <p14:tracePt t="117250" x="5429250" y="6143625"/>
          <p14:tracePt t="117267" x="5375275" y="6143625"/>
          <p14:tracePt t="117283" x="5314950" y="6143625"/>
          <p14:tracePt t="117300" x="5245100" y="6143625"/>
          <p14:tracePt t="117317" x="5124450" y="6156325"/>
          <p14:tracePt t="117333" x="5051425" y="6156325"/>
          <p14:tracePt t="117350" x="4991100" y="6178550"/>
          <p14:tracePt t="117367" x="4927600" y="6191250"/>
          <p14:tracePt t="117383" x="4895850" y="6191250"/>
          <p14:tracePt t="117400" x="4876800" y="6191250"/>
          <p14:tracePt t="117416" x="4860925" y="6191250"/>
          <p14:tracePt t="117433" x="4845050" y="6191250"/>
          <p14:tracePt t="117450" x="4835525" y="6191250"/>
          <p14:tracePt t="117467" x="4819650" y="6194425"/>
          <p14:tracePt t="117703" x="4835525" y="6194425"/>
          <p14:tracePt t="117709" x="4851400" y="6194425"/>
          <p14:tracePt t="117717" x="4870450" y="6191250"/>
          <p14:tracePt t="117734" x="4908550" y="6191250"/>
          <p14:tracePt t="117752" x="4956175" y="6178550"/>
          <p14:tracePt t="117767" x="4984750" y="6178550"/>
          <p14:tracePt t="117784" x="5022850" y="6172200"/>
          <p14:tracePt t="117801" x="5086350" y="6146800"/>
          <p14:tracePt t="117817" x="5124450" y="6140450"/>
          <p14:tracePt t="117833" x="5168900" y="6140450"/>
          <p14:tracePt t="117851" x="5216525" y="6140450"/>
          <p14:tracePt t="117867" x="5238750" y="6140450"/>
          <p14:tracePt t="117884" x="5267325" y="6140450"/>
          <p14:tracePt t="117902" x="5302250" y="6140450"/>
          <p14:tracePt t="117917" x="5330825" y="6140450"/>
          <p14:tracePt t="117933" x="5346700" y="6140450"/>
          <p14:tracePt t="117951" x="5359400" y="6140450"/>
          <p14:tracePt t="117966" x="5375275" y="6140450"/>
          <p14:tracePt t="117984" x="5384800" y="6140450"/>
          <p14:tracePt t="118001" x="5400675" y="6140450"/>
          <p14:tracePt t="118017" x="5410200" y="6140450"/>
          <p14:tracePt t="118034" x="5419725" y="6140450"/>
          <p14:tracePt t="118051" x="5429250" y="6137275"/>
          <p14:tracePt t="118067" x="5435600" y="6137275"/>
          <p14:tracePt t="118083" x="5445125" y="6130925"/>
          <p14:tracePt t="118101" x="5457825" y="6127750"/>
          <p14:tracePt t="118117" x="5473700" y="6127750"/>
          <p14:tracePt t="118133" x="5483225" y="6121400"/>
          <p14:tracePt t="118151" x="5492750" y="6121400"/>
          <p14:tracePt t="118167" x="5492750" y="6118225"/>
          <p14:tracePt t="118295" x="5486400" y="6118225"/>
          <p14:tracePt t="118302" x="5483225" y="6118225"/>
          <p14:tracePt t="118317" x="5473700" y="6118225"/>
          <p14:tracePt t="118333" x="5457825" y="6118225"/>
          <p14:tracePt t="118350" x="5432425" y="6118225"/>
          <p14:tracePt t="118366" x="5387975" y="6121400"/>
          <p14:tracePt t="118383" x="5324475" y="6134100"/>
          <p14:tracePt t="118400" x="5235575" y="6146800"/>
          <p14:tracePt t="118417" x="5191125" y="6146800"/>
          <p14:tracePt t="118434" x="5168900" y="6146800"/>
          <p14:tracePt t="118450" x="5137150" y="6146800"/>
          <p14:tracePt t="118467" x="5127625" y="6146800"/>
          <p14:tracePt t="118484" x="5114925" y="6146800"/>
          <p14:tracePt t="118500" x="5095875" y="6153150"/>
          <p14:tracePt t="118516" x="5086350" y="6153150"/>
          <p14:tracePt t="118534" x="5076825" y="6153150"/>
          <p14:tracePt t="118551" x="5067300" y="6153150"/>
          <p14:tracePt t="118629" x="5067300" y="6156325"/>
          <p14:tracePt t="121341" x="5013325" y="6162675"/>
          <p14:tracePt t="121347" x="4930775" y="6172200"/>
          <p14:tracePt t="121355" x="4838700" y="6181725"/>
          <p14:tracePt t="121368" x="4606925" y="6210300"/>
          <p14:tracePt t="121383" x="4400550" y="6257925"/>
          <p14:tracePt t="121399" x="4181475" y="6286500"/>
          <p14:tracePt t="121433" x="3721100" y="6324600"/>
          <p14:tracePt t="121468" x="3387725" y="6324600"/>
          <p14:tracePt t="121484" x="3295650" y="6324600"/>
          <p14:tracePt t="121500" x="3213100" y="6324600"/>
          <p14:tracePt t="121516" x="3159125" y="6324600"/>
          <p14:tracePt t="121533" x="3121025" y="6324600"/>
          <p14:tracePt t="121550" x="3111500" y="6324600"/>
          <p14:tracePt t="121566" x="3101975" y="6324600"/>
          <p14:tracePt t="121599" x="3101975" y="6318250"/>
          <p14:tracePt t="121617" x="3111500" y="6308725"/>
          <p14:tracePt t="121633" x="3111500" y="6302375"/>
          <p14:tracePt t="121650" x="3111500" y="6299200"/>
          <p14:tracePt t="121667" x="3111500" y="6292850"/>
          <p14:tracePt t="121700" x="3111500" y="6289675"/>
          <p14:tracePt t="121717" x="3111500" y="6276975"/>
          <p14:tracePt t="121734" x="3111500" y="6273800"/>
          <p14:tracePt t="121774" x="3111500" y="6267450"/>
          <p14:tracePt t="123401" x="3035300" y="6273800"/>
          <p14:tracePt t="123408" x="2933700" y="6280150"/>
          <p14:tracePt t="123417" x="2819400" y="6299200"/>
          <p14:tracePt t="123449" x="2330450" y="6429375"/>
          <p14:tracePt t="123484" x="1851025" y="6581775"/>
          <p14:tracePt t="123887" x="1057275" y="6480175"/>
          <p14:tracePt t="123900" x="1038225" y="6467475"/>
          <p14:tracePt t="123933" x="984250" y="6432550"/>
          <p14:tracePt t="123967" x="927100" y="6391275"/>
          <p14:tracePt t="123984" x="908050" y="6365875"/>
          <p14:tracePt t="124000" x="892175" y="6343650"/>
          <p14:tracePt t="124017" x="882650" y="6334125"/>
          <p14:tracePt t="124033" x="866775" y="6334125"/>
          <p14:tracePt t="124050" x="854075" y="6334125"/>
          <p14:tracePt t="124066" x="841375" y="6334125"/>
          <p14:tracePt t="124083" x="838200" y="6334125"/>
          <p14:tracePt t="124134" x="844550" y="6337300"/>
          <p14:tracePt t="124141" x="850900" y="6340475"/>
          <p14:tracePt t="124148" x="854075" y="6346825"/>
          <p14:tracePt t="124165" x="882650" y="6359525"/>
          <p14:tracePt t="124182" x="914400" y="6375400"/>
          <p14:tracePt t="124198" x="971550" y="6407150"/>
          <p14:tracePt t="124215" x="996950" y="6426200"/>
          <p14:tracePt t="124232" x="1025525" y="6438900"/>
          <p14:tracePt t="124248" x="1069975" y="6457950"/>
          <p14:tracePt t="124265" x="1092200" y="6461125"/>
          <p14:tracePt t="124282" x="1136650" y="6461125"/>
          <p14:tracePt t="124298" x="1196975" y="6461125"/>
          <p14:tracePt t="124315" x="1235075" y="6457950"/>
          <p14:tracePt t="124332" x="1289050" y="6445250"/>
          <p14:tracePt t="124348" x="1352550" y="6426200"/>
          <p14:tracePt t="124366" x="1374775" y="6419850"/>
          <p14:tracePt t="124382" x="1397000" y="6419850"/>
          <p14:tracePt t="124399" x="1412875" y="6416675"/>
          <p14:tracePt t="124434" x="1412875" y="6410325"/>
          <p14:tracePt t="124449" x="1412875" y="6400800"/>
          <p14:tracePt t="124465" x="1412875" y="6397625"/>
          <p14:tracePt t="124482" x="1412875" y="6391275"/>
          <p14:tracePt t="124499" x="1412875" y="6372225"/>
          <p14:tracePt t="124515" x="1409700" y="6362700"/>
          <p14:tracePt t="124532" x="1400175" y="6353175"/>
          <p14:tracePt t="124549" x="1374775" y="6337300"/>
          <p14:tracePt t="124566" x="1343025" y="6318250"/>
          <p14:tracePt t="124583" x="1298575" y="6305550"/>
          <p14:tracePt t="124599" x="1209675" y="6286500"/>
          <p14:tracePt t="124616" x="1165225" y="6280150"/>
          <p14:tracePt t="124633" x="1127125" y="6280150"/>
          <p14:tracePt t="124650" x="1063625" y="6280150"/>
          <p14:tracePt t="124665" x="1019175" y="6273800"/>
          <p14:tracePt t="124682" x="984250" y="6261100"/>
          <p14:tracePt t="124700" x="942975" y="6261100"/>
          <p14:tracePt t="124716" x="914400" y="6261100"/>
          <p14:tracePt t="124733" x="892175" y="6261100"/>
          <p14:tracePt t="124750" x="850900" y="6261100"/>
          <p14:tracePt t="124766" x="828675" y="6261100"/>
          <p14:tracePt t="124782" x="800100" y="6261100"/>
          <p14:tracePt t="124799" x="784225" y="6276975"/>
          <p14:tracePt t="124816" x="774700" y="6286500"/>
          <p14:tracePt t="124833" x="758825" y="6299200"/>
          <p14:tracePt t="124836" x="752475" y="6302375"/>
          <p14:tracePt t="124849" x="742950" y="6318250"/>
          <p14:tracePt t="124866" x="733425" y="6327775"/>
          <p14:tracePt t="124883" x="733425" y="6337300"/>
          <p14:tracePt t="124899" x="736600" y="6359525"/>
          <p14:tracePt t="124916" x="746125" y="6388100"/>
          <p14:tracePt t="124934" x="790575" y="6416675"/>
          <p14:tracePt t="124949" x="812800" y="6429375"/>
          <p14:tracePt t="124966" x="850900" y="6442075"/>
          <p14:tracePt t="124983" x="876300" y="6451600"/>
          <p14:tracePt t="125000" x="917575" y="6464300"/>
          <p14:tracePt t="125016" x="939800" y="6464300"/>
          <p14:tracePt t="125034" x="962025" y="6464300"/>
          <p14:tracePt t="125050" x="993775" y="6464300"/>
          <p14:tracePt t="125066" x="1031875" y="6464300"/>
          <p14:tracePt t="125084" x="1073150" y="6461125"/>
          <p14:tracePt t="125100" x="1095375" y="6454775"/>
          <p14:tracePt t="125116" x="1104900" y="6454775"/>
          <p14:tracePt t="125134" x="1123950" y="6454775"/>
          <p14:tracePt t="125149" x="1130300" y="6454775"/>
          <p14:tracePt t="125183" x="1133475" y="6454775"/>
          <p14:tracePt t="125199" x="1143000" y="6454775"/>
          <p14:tracePt t="125215" x="1152525" y="6445250"/>
          <p14:tracePt t="125233" x="1181100" y="6432550"/>
          <p14:tracePt t="125249" x="1203325" y="6419850"/>
          <p14:tracePt t="125266" x="1212850" y="6410325"/>
          <p14:tracePt t="125283" x="1231900" y="6403975"/>
          <p14:tracePt t="125299" x="1241425" y="6403975"/>
          <p14:tracePt t="125316" x="1241425" y="6400800"/>
          <p14:tracePt t="125333" x="1241425" y="6384925"/>
          <p14:tracePt t="125349" x="1241425" y="6369050"/>
          <p14:tracePt t="125366" x="1241425" y="6365875"/>
          <p14:tracePt t="125383" x="1241425" y="6350000"/>
          <p14:tracePt t="125399" x="1241425" y="6346825"/>
          <p14:tracePt t="125415" x="1235075" y="6337300"/>
          <p14:tracePt t="125433" x="1212850" y="6315075"/>
          <p14:tracePt t="125449" x="1203325" y="6305550"/>
          <p14:tracePt t="125465" x="1193800" y="6296025"/>
          <p14:tracePt t="125483" x="1165225" y="6283325"/>
          <p14:tracePt t="125499" x="1130300" y="6257925"/>
          <p14:tracePt t="125516" x="1098550" y="6248400"/>
          <p14:tracePt t="125533" x="1063625" y="6235700"/>
          <p14:tracePt t="125550" x="1035050" y="6235700"/>
          <p14:tracePt t="125567" x="1012825" y="6235700"/>
          <p14:tracePt t="125583" x="987425" y="6235700"/>
          <p14:tracePt t="125599" x="965200" y="6235700"/>
          <p14:tracePt t="125615" x="949325" y="6235700"/>
          <p14:tracePt t="125633" x="923925" y="6235700"/>
          <p14:tracePt t="125650" x="914400" y="6235700"/>
          <p14:tracePt t="125666" x="904875" y="6248400"/>
          <p14:tracePt t="125684" x="882650" y="6257925"/>
          <p14:tracePt t="125700" x="873125" y="6273800"/>
          <p14:tracePt t="125716" x="863600" y="6276975"/>
          <p14:tracePt t="125733" x="847725" y="6283325"/>
          <p14:tracePt t="125749" x="835025" y="6292850"/>
          <p14:tracePt t="125765" x="835025" y="6299200"/>
          <p14:tracePt t="125783" x="835025" y="6311900"/>
          <p14:tracePt t="125799" x="835025" y="6327775"/>
          <p14:tracePt t="125816" x="835025" y="6330950"/>
          <p14:tracePt t="125833" x="835025" y="6337300"/>
          <p14:tracePt t="125850" x="844550" y="6337300"/>
          <p14:tracePt t="125866" x="854075" y="6343650"/>
          <p14:tracePt t="125883" x="882650" y="6343650"/>
          <p14:tracePt t="125899" x="904875" y="6343650"/>
          <p14:tracePt t="125915" x="920750" y="6343650"/>
          <p14:tracePt t="125933" x="952500" y="6343650"/>
          <p14:tracePt t="125949" x="968375" y="6343650"/>
          <p14:tracePt t="125965" x="977900" y="6343650"/>
          <p14:tracePt t="125982" x="993775" y="6343650"/>
          <p14:tracePt t="125999" x="1009650" y="6343650"/>
          <p14:tracePt t="126015" x="1019175" y="6343650"/>
          <p14:tracePt t="126033" x="1031875" y="6343650"/>
          <p14:tracePt t="126050" x="1041400" y="6343650"/>
          <p14:tracePt t="126066" x="1057275" y="6343650"/>
          <p14:tracePt t="126084" x="1073150" y="6343650"/>
          <p14:tracePt t="126100" x="1095375" y="6343650"/>
          <p14:tracePt t="126116" x="1114425" y="6343650"/>
          <p14:tracePt t="126133" x="1149350" y="6334125"/>
          <p14:tracePt t="126149" x="1177925" y="6334125"/>
          <p14:tracePt t="126165" x="1203325" y="6327775"/>
          <p14:tracePt t="126183" x="1250950" y="6308725"/>
          <p14:tracePt t="126200" x="1279525" y="6302375"/>
          <p14:tracePt t="126216" x="1317625" y="6302375"/>
          <p14:tracePt t="126233" x="1365250" y="6302375"/>
          <p14:tracePt t="126250" x="1387475" y="6302375"/>
          <p14:tracePt t="126265" x="1403350" y="6302375"/>
          <p14:tracePt t="126283" x="1416050" y="6302375"/>
          <p14:tracePt t="126299" x="1425575" y="6302375"/>
          <p14:tracePt t="126315" x="1431925" y="6302375"/>
          <p14:tracePt t="126348" x="1435100" y="6302375"/>
          <p14:tracePt t="126368" x="1441450" y="6302375"/>
          <p14:tracePt t="126425" x="1450975" y="6302375"/>
          <p14:tracePt t="127139" x="1476375" y="6302375"/>
          <p14:tracePt t="127145" x="1504950" y="6305550"/>
          <p14:tracePt t="127152" x="1552575" y="6315075"/>
          <p14:tracePt t="127166" x="1657350" y="6330950"/>
          <p14:tracePt t="127182" x="1800225" y="6346825"/>
          <p14:tracePt t="127199" x="1949450" y="6365875"/>
          <p14:tracePt t="127232" x="2308225" y="6384925"/>
          <p14:tracePt t="127266" x="2508250" y="6384925"/>
          <p14:tracePt t="127283" x="2568575" y="6384925"/>
          <p14:tracePt t="127299" x="2619375" y="6384925"/>
          <p14:tracePt t="127316" x="2673350" y="6384925"/>
          <p14:tracePt t="127332" x="2695575" y="6384925"/>
          <p14:tracePt t="127350" x="2727325" y="6384925"/>
          <p14:tracePt t="127354" x="2736850" y="6384925"/>
          <p14:tracePt t="127367" x="2765425" y="6384925"/>
          <p14:tracePt t="127382" x="2787650" y="6384925"/>
          <p14:tracePt t="127400" x="2797175" y="6384925"/>
          <p14:tracePt t="127416" x="2806700" y="6384925"/>
          <p14:tracePt t="127625" x="2787650" y="6381750"/>
          <p14:tracePt t="127631" x="2768600" y="6375400"/>
          <p14:tracePt t="127650" x="2724150" y="6362700"/>
          <p14:tracePt t="127666" x="2660650" y="6362700"/>
          <p14:tracePt t="127682" x="2638425" y="6362700"/>
          <p14:tracePt t="127699" x="2616200" y="6362700"/>
          <p14:tracePt t="127715" x="2590800" y="6362700"/>
          <p14:tracePt t="127732" x="2581275" y="6362700"/>
          <p14:tracePt t="127749" x="2568575" y="6362700"/>
          <p14:tracePt t="127766" x="2543175" y="6362700"/>
          <p14:tracePt t="127783" x="2527300" y="6369050"/>
          <p14:tracePt t="127800" x="2498725" y="6375400"/>
          <p14:tracePt t="127816" x="2463800" y="6381750"/>
          <p14:tracePt t="127833" x="2435225" y="6388100"/>
          <p14:tracePt t="127849" x="2413000" y="6388100"/>
          <p14:tracePt t="127851" x="2400300" y="6388100"/>
          <p14:tracePt t="127865" x="2387600" y="6388100"/>
          <p14:tracePt t="127882" x="2378075" y="6388100"/>
          <p14:tracePt t="127899" x="2365375" y="6388100"/>
          <p14:tracePt t="127916" x="2352675" y="6388100"/>
          <p14:tracePt t="128866" x="2381250" y="6384925"/>
          <p14:tracePt t="128873" x="2451100" y="6375400"/>
          <p14:tracePt t="128883" x="2530475" y="6356350"/>
          <p14:tracePt t="128900" x="2740025" y="6340475"/>
          <p14:tracePt t="128917" x="2835275" y="6340475"/>
          <p14:tracePt t="128933" x="2895600" y="6343650"/>
          <p14:tracePt t="128949" x="2971800" y="6362700"/>
          <p14:tracePt t="128982" x="3054350" y="6388100"/>
          <p14:tracePt t="129016" x="3146425" y="6394450"/>
          <p14:tracePt t="129033" x="3175000" y="6394450"/>
          <p14:tracePt t="129050" x="3206750" y="6394450"/>
          <p14:tracePt t="129066" x="3216275" y="6394450"/>
          <p14:tracePt t="129082" x="3232150" y="6394450"/>
          <p14:tracePt t="129099" x="3238500" y="6394450"/>
          <p14:tracePt t="129136" x="3238500" y="6391275"/>
          <p14:tracePt t="129150" x="3238500" y="6381750"/>
          <p14:tracePt t="129166" x="3238500" y="6369050"/>
          <p14:tracePt t="129182" x="3238500" y="6346825"/>
          <p14:tracePt t="129199" x="3238500" y="6311900"/>
          <p14:tracePt t="129216" x="3235325" y="6296025"/>
          <p14:tracePt t="129233" x="3219450" y="6286500"/>
          <p14:tracePt t="129249" x="3203575" y="6264275"/>
          <p14:tracePt t="129265" x="3194050" y="6254750"/>
          <p14:tracePt t="129282" x="3178175" y="6248400"/>
          <p14:tracePt t="129299" x="3130550" y="6238875"/>
          <p14:tracePt t="129315" x="3092450" y="6229350"/>
          <p14:tracePt t="129333" x="3070225" y="6229350"/>
          <p14:tracePt t="129349" x="3032125" y="6229350"/>
          <p14:tracePt t="129365" x="3016250" y="6229350"/>
          <p14:tracePt t="129382" x="2994025" y="6229350"/>
          <p14:tracePt t="129399" x="2978150" y="6229350"/>
          <p14:tracePt t="129416" x="2968625" y="6232525"/>
          <p14:tracePt t="129432" x="2959100" y="6238875"/>
          <p14:tracePt t="129449" x="2940050" y="6242050"/>
          <p14:tracePt t="129465" x="2930525" y="6248400"/>
          <p14:tracePt t="129483" x="2921000" y="6251575"/>
          <p14:tracePt t="129499" x="2914650" y="6257925"/>
          <p14:tracePt t="129515" x="2914650" y="6261100"/>
          <p14:tracePt t="130356" x="2959100" y="6257925"/>
          <p14:tracePt t="130363" x="3016250" y="6257925"/>
          <p14:tracePt t="130371" x="3063875" y="6257925"/>
          <p14:tracePt t="130384" x="3149600" y="6280150"/>
          <p14:tracePt t="130400" x="3238500" y="6311900"/>
          <p14:tracePt t="130416" x="3311525" y="6327775"/>
          <p14:tracePt t="130449" x="3508375" y="6362700"/>
          <p14:tracePt t="130482" x="3841750" y="6362700"/>
          <p14:tracePt t="130498" x="3959225" y="6372225"/>
          <p14:tracePt t="130515" x="4054475" y="6388100"/>
          <p14:tracePt t="130533" x="4149725" y="6416675"/>
          <p14:tracePt t="130549" x="4184650" y="6429375"/>
          <p14:tracePt t="130566" x="4203700" y="6438900"/>
          <p14:tracePt t="130583" x="4216400" y="6438900"/>
          <p14:tracePt t="130615" x="4216400" y="6445250"/>
          <p14:tracePt t="130670" x="4210050" y="6445250"/>
          <p14:tracePt t="130677" x="4206875" y="6445250"/>
          <p14:tracePt t="130684" x="4200525" y="6445250"/>
          <p14:tracePt t="130699" x="4191000" y="6445250"/>
          <p14:tracePt t="130715" x="4175125" y="6445250"/>
          <p14:tracePt t="130733" x="4162425" y="6432550"/>
          <p14:tracePt t="130749" x="4152900" y="6423025"/>
          <p14:tracePt t="130765" x="4146550" y="6407150"/>
          <p14:tracePt t="130783" x="4146550" y="6391275"/>
          <p14:tracePt t="130799" x="4146550" y="6381750"/>
          <p14:tracePt t="130815" x="4152900" y="6372225"/>
          <p14:tracePt t="130833" x="4210050" y="6350000"/>
          <p14:tracePt t="130849" x="4264025" y="6334125"/>
          <p14:tracePt t="130866" x="4327525" y="6321425"/>
          <p14:tracePt t="130868" x="4352925" y="6315075"/>
          <p14:tracePt t="130882" x="4397375" y="6315075"/>
          <p14:tracePt t="130898" x="4432300" y="6315075"/>
          <p14:tracePt t="130915" x="4464050" y="6315075"/>
          <p14:tracePt t="130933" x="4476750" y="6327775"/>
          <p14:tracePt t="130949" x="4483100" y="6330950"/>
          <p14:tracePt t="130966" x="4483100" y="6337300"/>
          <p14:tracePt t="130983" x="4483100" y="6346825"/>
          <p14:tracePt t="131015" x="4476750" y="6356350"/>
          <p14:tracePt t="131032" x="4460875" y="6365875"/>
          <p14:tracePt t="131048" x="4445000" y="6372225"/>
          <p14:tracePt t="131065" x="4435475" y="6381750"/>
          <p14:tracePt t="131083" x="4419600" y="6384925"/>
          <p14:tracePt t="131099" x="4410075" y="6384925"/>
          <p14:tracePt t="131116" x="4381500" y="6391275"/>
          <p14:tracePt t="131133" x="4368800" y="6391275"/>
          <p14:tracePt t="131149" x="4359275" y="6391275"/>
          <p14:tracePt t="131165" x="4343400" y="6391275"/>
          <p14:tracePt t="131182" x="4327525" y="6391275"/>
          <p14:tracePt t="131198" x="4318000" y="6391275"/>
          <p14:tracePt t="131215" x="4308475" y="6391275"/>
          <p14:tracePt t="131233" x="4292600" y="6391275"/>
          <p14:tracePt t="131249" x="4289425" y="6391275"/>
          <p14:tracePt t="131266" x="4283075" y="6391275"/>
          <p14:tracePt t="131325" x="4286250" y="6391275"/>
          <p14:tracePt t="131332" x="4289425" y="6384925"/>
          <p14:tracePt t="131339" x="4308475" y="6378575"/>
          <p14:tracePt t="131348" x="4318000" y="6372225"/>
          <p14:tracePt t="131365" x="4365625" y="6359525"/>
          <p14:tracePt t="131367" x="4384675" y="6353175"/>
          <p14:tracePt t="131382" x="4429125" y="6334125"/>
          <p14:tracePt t="131399" x="4473575" y="6334125"/>
          <p14:tracePt t="131416" x="4524375" y="6327775"/>
          <p14:tracePt t="131432" x="4594225" y="6327775"/>
          <p14:tracePt t="131448" x="4654550" y="6327775"/>
          <p14:tracePt t="131465" x="4705350" y="6327775"/>
          <p14:tracePt t="131482" x="4784725" y="6327775"/>
          <p14:tracePt t="131498" x="4835525" y="6327775"/>
          <p14:tracePt t="131515" x="4873625" y="6327775"/>
          <p14:tracePt t="131532" x="4911725" y="6327775"/>
          <p14:tracePt t="131548" x="4927600" y="6327775"/>
          <p14:tracePt t="131565" x="4943475" y="6327775"/>
          <p14:tracePt t="131582" x="4959350" y="6327775"/>
          <p14:tracePt t="131599" x="4962525" y="6327775"/>
          <p14:tracePt t="131632" x="4962525" y="6334125"/>
          <p14:tracePt t="131648" x="4962525" y="6350000"/>
          <p14:tracePt t="131665" x="4962525" y="6356350"/>
          <p14:tracePt t="131682" x="4953000" y="6365875"/>
          <p14:tracePt t="131699" x="4930775" y="6375400"/>
          <p14:tracePt t="131715" x="4908550" y="6381750"/>
          <p14:tracePt t="131732" x="4860925" y="6388100"/>
          <p14:tracePt t="131748" x="4845050" y="6388100"/>
          <p14:tracePt t="131765" x="4832350" y="6388100"/>
          <p14:tracePt t="131782" x="4813300" y="6388100"/>
          <p14:tracePt t="131799" x="4810125" y="6388100"/>
          <p14:tracePt t="131815" x="4810125" y="6384925"/>
          <p14:tracePt t="131832" x="4883150" y="6353175"/>
          <p14:tracePt t="131849" x="4994275" y="6292850"/>
          <p14:tracePt t="131865" x="5127625" y="6238875"/>
          <p14:tracePt t="131867" x="5200650" y="6219825"/>
          <p14:tracePt t="131882" x="5308600" y="6188075"/>
          <p14:tracePt t="131899" x="5384800" y="6165850"/>
          <p14:tracePt t="131915" x="5448300" y="6149975"/>
          <p14:tracePt t="131932" x="5530850" y="6143625"/>
          <p14:tracePt t="131948" x="5575300" y="6137275"/>
          <p14:tracePt t="131966" x="5629275" y="6137275"/>
          <p14:tracePt t="131982" x="5651500" y="6137275"/>
          <p14:tracePt t="131999" x="5676900" y="6137275"/>
          <p14:tracePt t="132015" x="5686425" y="6137275"/>
          <p14:tracePt t="132032" x="5695950" y="6137275"/>
          <p14:tracePt t="132082" x="5695950" y="6143625"/>
          <p14:tracePt t="132088" x="5695950" y="6149975"/>
          <p14:tracePt t="132124" x="5695950" y="6153150"/>
          <p14:tracePt t="132131" x="5695950" y="6162675"/>
          <p14:tracePt t="132161" x="5695950" y="6169025"/>
          <p14:tracePt t="132182" x="5695950" y="6172200"/>
          <p14:tracePt t="132224" x="5695950" y="6178550"/>
          <p14:tracePt t="132239" x="5692775" y="6178550"/>
          <p14:tracePt t="132489" x="5791200" y="6159500"/>
          <p14:tracePt t="132495" x="5972175" y="6121400"/>
          <p14:tracePt t="132506" x="6118225" y="6111875"/>
          <p14:tracePt t="132532" x="6638925" y="6127750"/>
          <p14:tracePt t="132567" x="6867525" y="6203950"/>
          <p14:tracePt t="132583" x="6883400" y="6223000"/>
          <p14:tracePt t="132599" x="6896100" y="6245225"/>
          <p14:tracePt t="132616" x="6915150" y="6257925"/>
          <p14:tracePt t="132632" x="6924675" y="6267450"/>
          <p14:tracePt t="132649" x="6937375" y="6283325"/>
          <p14:tracePt t="132665" x="6950075" y="6299200"/>
          <p14:tracePt t="132681" x="6965950" y="6308725"/>
          <p14:tracePt t="132698" x="6965950" y="6318250"/>
          <p14:tracePt t="132716" x="6965950" y="6324600"/>
          <p14:tracePt t="132749" x="6965950" y="6334125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3"/>
          <p:cNvSpPr txBox="1">
            <a:spLocks noChangeArrowheads="1"/>
          </p:cNvSpPr>
          <p:nvPr/>
        </p:nvSpPr>
        <p:spPr bwMode="auto">
          <a:xfrm>
            <a:off x="3832225" y="4968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 sz="1800" b="0">
              <a:latin typeface="Arial" panose="020B0604020202020204" pitchFamily="34" charset="0"/>
            </a:endParaRPr>
          </a:p>
        </p:txBody>
      </p:sp>
      <p:sp>
        <p:nvSpPr>
          <p:cNvPr id="81923" name="Text Box 6"/>
          <p:cNvSpPr txBox="1">
            <a:spLocks noChangeArrowheads="1"/>
          </p:cNvSpPr>
          <p:nvPr/>
        </p:nvSpPr>
        <p:spPr bwMode="auto">
          <a:xfrm>
            <a:off x="0" y="44624"/>
            <a:ext cx="9144000" cy="667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altLang="fr-FR" sz="3600" dirty="0">
                <a:solidFill>
                  <a:srgbClr val="FF0000"/>
                </a:solidFill>
              </a:rPr>
              <a:t>La flore du Maroc</a:t>
            </a:r>
          </a:p>
          <a:p>
            <a:pPr algn="ctr" eaLnBrk="1" hangingPunct="1"/>
            <a:r>
              <a:rPr lang="fr-FR" altLang="fr-FR" b="0" dirty="0" smtClean="0"/>
              <a:t>-  </a:t>
            </a:r>
            <a:r>
              <a:rPr lang="fr-FR" altLang="fr-FR" dirty="0"/>
              <a:t>La </a:t>
            </a:r>
            <a:r>
              <a:rPr lang="fr-FR" altLang="fr-FR" dirty="0">
                <a:solidFill>
                  <a:srgbClr val="FF3300"/>
                </a:solidFill>
              </a:rPr>
              <a:t>flore macroscopique</a:t>
            </a:r>
            <a:r>
              <a:rPr lang="fr-FR" altLang="fr-FR" dirty="0"/>
              <a:t> compte environ </a:t>
            </a:r>
            <a:r>
              <a:rPr lang="fr-FR" altLang="fr-FR" dirty="0">
                <a:solidFill>
                  <a:srgbClr val="FF3300"/>
                </a:solidFill>
              </a:rPr>
              <a:t>7000 espèces et sous-espèces :</a:t>
            </a:r>
            <a:r>
              <a:rPr lang="fr-FR" altLang="fr-FR" dirty="0"/>
              <a:t> </a:t>
            </a:r>
          </a:p>
          <a:p>
            <a:pPr algn="ctr" eaLnBrk="1" hangingPunct="1"/>
            <a:r>
              <a:rPr lang="fr-FR" altLang="fr-FR" b="0" dirty="0"/>
              <a:t>-  </a:t>
            </a:r>
            <a:r>
              <a:rPr lang="fr-FR" altLang="fr-FR" dirty="0">
                <a:solidFill>
                  <a:srgbClr val="FF00FF"/>
                </a:solidFill>
              </a:rPr>
              <a:t>Angiospermes + Gymnospermes s. l.</a:t>
            </a:r>
            <a:r>
              <a:rPr lang="fr-FR" altLang="fr-FR" b="0" dirty="0">
                <a:solidFill>
                  <a:srgbClr val="FF0066"/>
                </a:solidFill>
              </a:rPr>
              <a:t> (4500) </a:t>
            </a:r>
          </a:p>
          <a:p>
            <a:pPr algn="ctr" eaLnBrk="1" hangingPunct="1"/>
            <a:r>
              <a:rPr lang="fr-FR" altLang="fr-FR" dirty="0">
                <a:solidFill>
                  <a:srgbClr val="336600"/>
                </a:solidFill>
              </a:rPr>
              <a:t>Fougères</a:t>
            </a:r>
            <a:r>
              <a:rPr lang="fr-FR" altLang="fr-FR" b="0" dirty="0">
                <a:solidFill>
                  <a:srgbClr val="FF0066"/>
                </a:solidFill>
              </a:rPr>
              <a:t> (60) </a:t>
            </a:r>
          </a:p>
          <a:p>
            <a:pPr algn="ctr" eaLnBrk="1" hangingPunct="1"/>
            <a:r>
              <a:rPr lang="fr-FR" altLang="fr-FR" dirty="0">
                <a:solidFill>
                  <a:srgbClr val="3333CC"/>
                </a:solidFill>
              </a:rPr>
              <a:t>Algues pluricellulaires</a:t>
            </a:r>
            <a:r>
              <a:rPr lang="fr-FR" altLang="fr-FR" b="0" dirty="0">
                <a:solidFill>
                  <a:srgbClr val="FF0066"/>
                </a:solidFill>
              </a:rPr>
              <a:t> (500) </a:t>
            </a:r>
          </a:p>
          <a:p>
            <a:pPr algn="ctr" eaLnBrk="1" hangingPunct="1"/>
            <a:r>
              <a:rPr lang="fr-FR" altLang="fr-FR" dirty="0">
                <a:solidFill>
                  <a:srgbClr val="6600CC"/>
                </a:solidFill>
              </a:rPr>
              <a:t>Champignons supérieurs</a:t>
            </a:r>
            <a:r>
              <a:rPr lang="fr-FR" altLang="fr-FR" b="0" dirty="0">
                <a:solidFill>
                  <a:srgbClr val="FF0066"/>
                </a:solidFill>
              </a:rPr>
              <a:t> (830)</a:t>
            </a:r>
          </a:p>
          <a:p>
            <a:pPr algn="ctr" eaLnBrk="1" hangingPunct="1"/>
            <a:r>
              <a:rPr lang="fr-FR" altLang="fr-FR" b="0" dirty="0">
                <a:solidFill>
                  <a:srgbClr val="FF0066"/>
                </a:solidFill>
              </a:rPr>
              <a:t> </a:t>
            </a:r>
            <a:r>
              <a:rPr lang="fr-FR" altLang="fr-FR" dirty="0">
                <a:solidFill>
                  <a:srgbClr val="CC0000"/>
                </a:solidFill>
              </a:rPr>
              <a:t>Lichens </a:t>
            </a:r>
            <a:r>
              <a:rPr lang="fr-FR" altLang="fr-FR" b="0" dirty="0">
                <a:solidFill>
                  <a:srgbClr val="FF0066"/>
                </a:solidFill>
              </a:rPr>
              <a:t>(760)</a:t>
            </a:r>
          </a:p>
          <a:p>
            <a:pPr algn="ctr" eaLnBrk="1" hangingPunct="1"/>
            <a:r>
              <a:rPr lang="fr-FR" altLang="fr-FR" dirty="0">
                <a:solidFill>
                  <a:srgbClr val="339933"/>
                </a:solidFill>
              </a:rPr>
              <a:t>Mousses</a:t>
            </a:r>
            <a:r>
              <a:rPr lang="fr-FR" altLang="fr-FR" b="0" dirty="0">
                <a:solidFill>
                  <a:srgbClr val="FF0066"/>
                </a:solidFill>
              </a:rPr>
              <a:t> (350)</a:t>
            </a:r>
          </a:p>
          <a:p>
            <a:pPr algn="ctr" eaLnBrk="1" hangingPunct="1"/>
            <a:endParaRPr lang="fr-FR" altLang="fr-FR" b="0" dirty="0">
              <a:solidFill>
                <a:srgbClr val="FF0066"/>
              </a:solidFill>
            </a:endParaRPr>
          </a:p>
          <a:p>
            <a:pPr eaLnBrk="1" hangingPunct="1"/>
            <a:r>
              <a:rPr lang="fr-FR" altLang="fr-FR" dirty="0"/>
              <a:t>La </a:t>
            </a:r>
            <a:r>
              <a:rPr lang="fr-FR" altLang="fr-FR" dirty="0">
                <a:solidFill>
                  <a:srgbClr val="008000"/>
                </a:solidFill>
              </a:rPr>
              <a:t>flore vasculaire</a:t>
            </a:r>
            <a:r>
              <a:rPr lang="fr-FR" altLang="fr-FR" dirty="0"/>
              <a:t> </a:t>
            </a:r>
            <a:r>
              <a:rPr lang="fr-FR" altLang="fr-FR" u="sng" dirty="0"/>
              <a:t>naturelle</a:t>
            </a:r>
            <a:r>
              <a:rPr lang="fr-FR" altLang="fr-FR" dirty="0"/>
              <a:t> du Maroc compte environ </a:t>
            </a:r>
            <a:r>
              <a:rPr lang="fr-FR" altLang="fr-FR" dirty="0">
                <a:solidFill>
                  <a:srgbClr val="008000"/>
                </a:solidFill>
              </a:rPr>
              <a:t>4560 espèces et sous-espèces</a:t>
            </a:r>
            <a:r>
              <a:rPr lang="fr-FR" altLang="fr-FR" dirty="0"/>
              <a:t>. </a:t>
            </a:r>
          </a:p>
          <a:p>
            <a:pPr eaLnBrk="1" hangingPunct="1"/>
            <a:r>
              <a:rPr lang="fr-FR" altLang="fr-FR" dirty="0"/>
              <a:t>Certaines espèces très familières : </a:t>
            </a:r>
            <a:r>
              <a:rPr lang="fr-FR" altLang="fr-FR" dirty="0">
                <a:solidFill>
                  <a:srgbClr val="FF0000"/>
                </a:solidFill>
              </a:rPr>
              <a:t>eucalyptus, plusieurs acacias, ou bougainvilliers </a:t>
            </a:r>
            <a:r>
              <a:rPr lang="fr-FR" altLang="fr-FR" dirty="0">
                <a:solidFill>
                  <a:srgbClr val="339933"/>
                </a:solidFill>
              </a:rPr>
              <a:t> sont uniquement introduites par l'homme.</a:t>
            </a:r>
            <a:r>
              <a:rPr lang="fr-FR" altLang="fr-FR" dirty="0"/>
              <a:t> </a:t>
            </a:r>
            <a:endParaRPr lang="fr-FR" altLang="fr-FR" dirty="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99"/>
    </mc:Choice>
    <mc:Fallback xmlns="">
      <p:transition spd="slow" advTm="88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852" x="6826250" y="6308725"/>
          <p14:tracePt t="15860" x="6600825" y="6267450"/>
          <p14:tracePt t="15880" x="5680075" y="6042025"/>
          <p14:tracePt t="15901" x="4733925" y="5813425"/>
          <p14:tracePt t="15916" x="4206875" y="5686425"/>
          <p14:tracePt t="15933" x="3838575" y="5600700"/>
          <p14:tracePt t="15953" x="3559175" y="5543550"/>
          <p14:tracePt t="15979" x="3340100" y="5476875"/>
          <p14:tracePt t="16012" x="3209925" y="5438775"/>
          <p14:tracePt t="16029" x="3171825" y="5429250"/>
          <p14:tracePt t="16437" x="3067050" y="5283200"/>
          <p14:tracePt t="16450" x="2857500" y="4899025"/>
          <p14:tracePt t="16467" x="2613025" y="4321175"/>
          <p14:tracePt t="16483" x="2409825" y="3797300"/>
          <p14:tracePt t="16500" x="2206625" y="3140075"/>
          <p14:tracePt t="16520" x="2133600" y="2892425"/>
          <p14:tracePt t="16545" x="2051050" y="2527300"/>
          <p14:tracePt t="16580" x="1990725" y="2298700"/>
          <p14:tracePt t="17029" x="2025650" y="2282825"/>
          <p14:tracePt t="17035" x="2085975" y="2247900"/>
          <p14:tracePt t="17044" x="2162175" y="2184400"/>
          <p14:tracePt t="17062" x="2327275" y="2009775"/>
          <p14:tracePt t="17082" x="2552700" y="1781175"/>
          <p14:tracePt t="17103" x="2778125" y="1574800"/>
          <p14:tracePt t="17130" x="2997200" y="1406525"/>
          <p14:tracePt t="17163" x="3162300" y="1323975"/>
          <p14:tracePt t="17179" x="3200400" y="1311275"/>
          <p14:tracePt t="17195" x="3244850" y="1292225"/>
          <p14:tracePt t="17212" x="3282950" y="1292225"/>
          <p14:tracePt t="17229" x="3336925" y="1292225"/>
          <p14:tracePt t="17245" x="3359150" y="1292225"/>
          <p14:tracePt t="17262" x="3381375" y="1292225"/>
          <p14:tracePt t="17279" x="3416300" y="1292225"/>
          <p14:tracePt t="17295" x="3425825" y="1292225"/>
          <p14:tracePt t="17312" x="3435350" y="1292225"/>
          <p14:tracePt t="17328" x="3454400" y="1292225"/>
          <p14:tracePt t="17349" x="3460750" y="1292225"/>
          <p14:tracePt t="17828" x="3482975" y="1279525"/>
          <p14:tracePt t="17835" x="3533775" y="1263650"/>
          <p14:tracePt t="17845" x="3562350" y="1250950"/>
          <p14:tracePt t="17862" x="3692525" y="1168400"/>
          <p14:tracePt t="17882" x="3752850" y="1120775"/>
          <p14:tracePt t="17901" x="3867150" y="1076325"/>
          <p14:tracePt t="17928" x="4025900" y="1006475"/>
          <p14:tracePt t="17962" x="4200525" y="962025"/>
          <p14:tracePt t="17979" x="4276725" y="952500"/>
          <p14:tracePt t="17995" x="4337050" y="946150"/>
          <p14:tracePt t="18011" x="4406900" y="946150"/>
          <p14:tracePt t="18028" x="4451350" y="946150"/>
          <p14:tracePt t="18045" x="4486275" y="946150"/>
          <p14:tracePt t="18061" x="4549775" y="949325"/>
          <p14:tracePt t="18078" x="4578350" y="949325"/>
          <p14:tracePt t="18095" x="4600575" y="949325"/>
          <p14:tracePt t="18111" x="4635500" y="955675"/>
          <p14:tracePt t="18127" x="4651375" y="958850"/>
          <p14:tracePt t="18145" x="4660900" y="958850"/>
          <p14:tracePt t="18161" x="4702175" y="971550"/>
          <p14:tracePt t="18177" x="4711700" y="984250"/>
          <p14:tracePt t="18194" x="4733925" y="987425"/>
          <p14:tracePt t="18211" x="4759325" y="993775"/>
          <p14:tracePt t="18227" x="4791075" y="1006475"/>
          <p14:tracePt t="18245" x="4819650" y="1012825"/>
          <p14:tracePt t="18261" x="4883150" y="1031875"/>
          <p14:tracePt t="18277" x="4930775" y="1050925"/>
          <p14:tracePt t="18295" x="4991100" y="1057275"/>
          <p14:tracePt t="18311" x="5108575" y="1057275"/>
          <p14:tracePt t="18328" x="5213350" y="1057275"/>
          <p14:tracePt t="18345" x="5314950" y="1057275"/>
          <p14:tracePt t="18365" x="5511800" y="1050925"/>
          <p14:tracePt t="18378" x="5651500" y="1050925"/>
          <p14:tracePt t="18395" x="5778500" y="1057275"/>
          <p14:tracePt t="18412" x="5873750" y="1073150"/>
          <p14:tracePt t="19403" x="5908675" y="1073150"/>
          <p14:tracePt t="19411" x="5956300" y="1073150"/>
          <p14:tracePt t="19417" x="5991225" y="1073150"/>
          <p14:tracePt t="19428" x="6026150" y="1073150"/>
          <p14:tracePt t="19461" x="6197600" y="1054100"/>
          <p14:tracePt t="19496" x="6407150" y="1016000"/>
          <p14:tracePt t="19511" x="6470650" y="993775"/>
          <p14:tracePt t="19528" x="6546850" y="981075"/>
          <p14:tracePt t="19545" x="6648450" y="958850"/>
          <p14:tracePt t="19561" x="6708775" y="952500"/>
          <p14:tracePt t="19577" x="6756400" y="930275"/>
          <p14:tracePt t="19595" x="6810375" y="930275"/>
          <p14:tracePt t="19611" x="6832600" y="930275"/>
          <p14:tracePt t="19628" x="6848475" y="927100"/>
          <p14:tracePt t="19645" x="6873875" y="920750"/>
          <p14:tracePt t="19661" x="6896100" y="920750"/>
          <p14:tracePt t="19678" x="6918325" y="920750"/>
          <p14:tracePt t="19695" x="6937375" y="917575"/>
          <p14:tracePt t="19711" x="6946900" y="917575"/>
          <p14:tracePt t="19728" x="6959600" y="917575"/>
          <p14:tracePt t="19745" x="6972300" y="917575"/>
          <p14:tracePt t="19761" x="6978650" y="917575"/>
          <p14:tracePt t="19795" x="6981825" y="917575"/>
          <p14:tracePt t="19811" x="6988175" y="917575"/>
          <p14:tracePt t="19853" x="6985000" y="917575"/>
          <p14:tracePt t="19860" x="6981825" y="917575"/>
          <p14:tracePt t="19867" x="6975475" y="911225"/>
          <p14:tracePt t="19878" x="6972300" y="908050"/>
          <p14:tracePt t="19895" x="6946900" y="895350"/>
          <p14:tracePt t="19912" x="6921500" y="892175"/>
          <p14:tracePt t="19929" x="6880225" y="892175"/>
          <p14:tracePt t="19945" x="6807200" y="876300"/>
          <p14:tracePt t="19961" x="6746875" y="876300"/>
          <p14:tracePt t="19978" x="6677025" y="876300"/>
          <p14:tracePt t="19995" x="6591300" y="876300"/>
          <p14:tracePt t="20011" x="6546850" y="876300"/>
          <p14:tracePt t="20028" x="6502400" y="885825"/>
          <p14:tracePt t="20045" x="6470650" y="892175"/>
          <p14:tracePt t="20061" x="6454775" y="892175"/>
          <p14:tracePt t="20078" x="6445250" y="892175"/>
          <p14:tracePt t="20095" x="6429375" y="892175"/>
          <p14:tracePt t="20111" x="6419850" y="892175"/>
          <p14:tracePt t="20128" x="6416675" y="892175"/>
          <p14:tracePt t="20145" x="6416675" y="898525"/>
          <p14:tracePt t="20162" x="6416675" y="901700"/>
          <p14:tracePt t="20178" x="6416675" y="911225"/>
          <p14:tracePt t="20194" x="6429375" y="927100"/>
          <p14:tracePt t="20211" x="6483350" y="946150"/>
          <p14:tracePt t="20228" x="6527800" y="958850"/>
          <p14:tracePt t="20245" x="6607175" y="981075"/>
          <p14:tracePt t="20262" x="6638925" y="990600"/>
          <p14:tracePt t="20279" x="6667500" y="990600"/>
          <p14:tracePt t="20295" x="6699250" y="990600"/>
          <p14:tracePt t="20311" x="6737350" y="990600"/>
          <p14:tracePt t="20327" x="6759575" y="990600"/>
          <p14:tracePt t="20344" x="6794500" y="990600"/>
          <p14:tracePt t="20361" x="6804025" y="990600"/>
          <p14:tracePt t="20474" x="6804025" y="984250"/>
          <p14:tracePt t="20482" x="6800850" y="981075"/>
          <p14:tracePt t="20496" x="6797675" y="974725"/>
          <p14:tracePt t="20511" x="6791325" y="971550"/>
          <p14:tracePt t="20529" x="6788150" y="965200"/>
          <p14:tracePt t="20545" x="6775450" y="965200"/>
          <p14:tracePt t="20601" x="6784975" y="965200"/>
          <p14:tracePt t="20608" x="6794500" y="958850"/>
          <p14:tracePt t="20615" x="6813550" y="952500"/>
          <p14:tracePt t="20628" x="6832600" y="952500"/>
          <p14:tracePt t="20644" x="6985000" y="939800"/>
          <p14:tracePt t="20661" x="7121525" y="939800"/>
          <p14:tracePt t="20678" x="7270750" y="939800"/>
          <p14:tracePt t="20694" x="7543800" y="939800"/>
          <p14:tracePt t="20711" x="7696200" y="952500"/>
          <p14:tracePt t="20728" x="7845425" y="971550"/>
          <p14:tracePt t="20745" x="8045450" y="987425"/>
          <p14:tracePt t="20761" x="8140700" y="1003300"/>
          <p14:tracePt t="20778" x="8258175" y="1012825"/>
          <p14:tracePt t="20794" x="8413750" y="1047750"/>
          <p14:tracePt t="20811" x="8496300" y="1054100"/>
          <p14:tracePt t="20828" x="8559800" y="1060450"/>
          <p14:tracePt t="20844" x="8645525" y="1066800"/>
          <p14:tracePt t="20861" x="8689975" y="1066800"/>
          <p14:tracePt t="20878" x="8724900" y="1066800"/>
          <p14:tracePt t="20881" x="8737600" y="1066800"/>
          <p14:tracePt t="20895" x="8766175" y="1066800"/>
          <p14:tracePt t="20912" x="8788400" y="1066800"/>
          <p14:tracePt t="20929" x="8823325" y="1066800"/>
          <p14:tracePt t="20945" x="8839200" y="1066800"/>
          <p14:tracePt t="20961" x="8848725" y="1066800"/>
          <p14:tracePt t="20978" x="8861425" y="1066800"/>
          <p14:tracePt t="20995" x="8877300" y="1066800"/>
          <p14:tracePt t="21011" x="8883650" y="1066800"/>
          <p14:tracePt t="21028" x="8886825" y="1066800"/>
          <p14:tracePt t="21065" x="8893175" y="1066800"/>
          <p14:tracePt t="21260" x="8832850" y="1073150"/>
          <p14:tracePt t="21266" x="8763000" y="1082675"/>
          <p14:tracePt t="21279" x="8632825" y="1101725"/>
          <p14:tracePt t="21294" x="8470900" y="1117600"/>
          <p14:tracePt t="21311" x="8308975" y="1136650"/>
          <p14:tracePt t="21328" x="8070850" y="1136650"/>
          <p14:tracePt t="21344" x="7886700" y="1136650"/>
          <p14:tracePt t="21361" x="7718425" y="1136650"/>
          <p14:tracePt t="21379" x="7442200" y="1130300"/>
          <p14:tracePt t="21394" x="7270750" y="1130300"/>
          <p14:tracePt t="21411" x="7121525" y="1146175"/>
          <p14:tracePt t="21432" x="6886575" y="1190625"/>
          <p14:tracePt t="21444" x="6765925" y="1225550"/>
          <p14:tracePt t="21461" x="6667500" y="1266825"/>
          <p14:tracePt t="21478" x="6540500" y="1314450"/>
          <p14:tracePt t="21494" x="6480175" y="1349375"/>
          <p14:tracePt t="21511" x="6403975" y="1381125"/>
          <p14:tracePt t="21528" x="6299200" y="1425575"/>
          <p14:tracePt t="21544" x="6232525" y="1447800"/>
          <p14:tracePt t="21561" x="6165850" y="1470025"/>
          <p14:tracePt t="21579" x="6064250" y="1498600"/>
          <p14:tracePt t="21595" x="6010275" y="1511300"/>
          <p14:tracePt t="21612" x="5975350" y="1517650"/>
          <p14:tracePt t="21629" x="5918200" y="1517650"/>
          <p14:tracePt t="21645" x="5899150" y="1517650"/>
          <p14:tracePt t="21661" x="5876925" y="1517650"/>
          <p14:tracePt t="21678" x="5832475" y="1504950"/>
          <p14:tracePt t="21694" x="5803900" y="1485900"/>
          <p14:tracePt t="21712" x="5765800" y="1479550"/>
          <p14:tracePt t="21728" x="5718175" y="1473200"/>
          <p14:tracePt t="21744" x="5680075" y="1473200"/>
          <p14:tracePt t="21761" x="5645150" y="1473200"/>
          <p14:tracePt t="21778" x="5603875" y="1473200"/>
          <p14:tracePt t="21794" x="5575300" y="1473200"/>
          <p14:tracePt t="21811" x="5546725" y="1473200"/>
          <p14:tracePt t="21828" x="5489575" y="1473200"/>
          <p14:tracePt t="21844" x="5467350" y="1473200"/>
          <p14:tracePt t="21861" x="5432425" y="1473200"/>
          <p14:tracePt t="21878" x="5391150" y="1473200"/>
          <p14:tracePt t="21895" x="5362575" y="1473200"/>
          <p14:tracePt t="21911" x="5340350" y="1476375"/>
          <p14:tracePt t="21913" x="5327650" y="1476375"/>
          <p14:tracePt t="21928" x="5305425" y="1476375"/>
          <p14:tracePt t="21945" x="5295900" y="1476375"/>
          <p14:tracePt t="21961" x="5286375" y="1479550"/>
          <p14:tracePt t="21978" x="5270500" y="1479550"/>
          <p14:tracePt t="24332" x="5226050" y="1485900"/>
          <p14:tracePt t="24339" x="5156200" y="1485900"/>
          <p14:tracePt t="24347" x="5073650" y="1495425"/>
          <p14:tracePt t="24364" x="4911725" y="1514475"/>
          <p14:tracePt t="24381" x="4645025" y="1568450"/>
          <p14:tracePt t="24401" x="4502150" y="1603375"/>
          <p14:tracePt t="24427" x="4229100" y="1692275"/>
          <p14:tracePt t="24461" x="3943350" y="1812925"/>
          <p14:tracePt t="24479" x="3854450" y="1863725"/>
          <p14:tracePt t="24482" x="3813175" y="1885950"/>
          <p14:tracePt t="24494" x="3771900" y="1911350"/>
          <p14:tracePt t="24511" x="3676650" y="1955800"/>
          <p14:tracePt t="24527" x="3629025" y="1987550"/>
          <p14:tracePt t="24544" x="3590925" y="2006600"/>
          <p14:tracePt t="24561" x="3549650" y="2025650"/>
          <p14:tracePt t="24577" x="3517900" y="2044700"/>
          <p14:tracePt t="24594" x="3495675" y="2057400"/>
          <p14:tracePt t="24611" x="3460750" y="2073275"/>
          <p14:tracePt t="24628" x="3438525" y="2085975"/>
          <p14:tracePt t="24645" x="3413125" y="2117725"/>
          <p14:tracePt t="24661" x="3368675" y="2133600"/>
          <p14:tracePt t="24678" x="3346450" y="2152650"/>
          <p14:tracePt t="24694" x="3314700" y="2178050"/>
          <p14:tracePt t="24711" x="3273425" y="2197100"/>
          <p14:tracePt t="24728" x="3248025" y="2206625"/>
          <p14:tracePt t="24744" x="3225800" y="2225675"/>
          <p14:tracePt t="24760" x="3181350" y="2244725"/>
          <p14:tracePt t="24777" x="3152775" y="2251075"/>
          <p14:tracePt t="24794" x="3130550" y="2251075"/>
          <p14:tracePt t="24810" x="3089275" y="2251075"/>
          <p14:tracePt t="24828" x="3067050" y="2251075"/>
          <p14:tracePt t="24844" x="3038475" y="2251075"/>
          <p14:tracePt t="24861" x="2997200" y="2241550"/>
          <p14:tracePt t="24877" x="2962275" y="2241550"/>
          <p14:tracePt t="24894" x="2936875" y="2235200"/>
          <p14:tracePt t="24910" x="2898775" y="2228850"/>
          <p14:tracePt t="24927" x="2873375" y="2216150"/>
          <p14:tracePt t="24944" x="2832100" y="2209800"/>
          <p14:tracePt t="24960" x="2822575" y="2206625"/>
          <p14:tracePt t="24977" x="2800350" y="2200275"/>
          <p14:tracePt t="24994" x="2774950" y="2190750"/>
          <p14:tracePt t="25010" x="2759075" y="2178050"/>
          <p14:tracePt t="25027" x="2740025" y="2162175"/>
          <p14:tracePt t="25045" x="2727325" y="2146300"/>
          <p14:tracePt t="25061" x="2717800" y="2136775"/>
          <p14:tracePt t="25077" x="2708275" y="2127250"/>
          <p14:tracePt t="25094" x="2686050" y="2111375"/>
          <p14:tracePt t="25111" x="2676525" y="2111375"/>
          <p14:tracePt t="25145" x="2667000" y="2111375"/>
          <p14:tracePt t="25161" x="2660650" y="2108200"/>
          <p14:tracePt t="25177" x="2644775" y="2101850"/>
          <p14:tracePt t="25195" x="2635250" y="2095500"/>
          <p14:tracePt t="25211" x="2635250" y="2085975"/>
          <p14:tracePt t="25228" x="2632075" y="2082800"/>
          <p14:tracePt t="26115" x="2708275" y="2101850"/>
          <p14:tracePt t="26122" x="2835275" y="2120900"/>
          <p14:tracePt t="26129" x="3013075" y="2143125"/>
          <p14:tracePt t="26144" x="3340100" y="2190750"/>
          <p14:tracePt t="26161" x="3663950" y="2200275"/>
          <p14:tracePt t="26178" x="3968750" y="2159000"/>
          <p14:tracePt t="26211" x="5086350" y="1920875"/>
          <p14:tracePt t="26244" x="6000750" y="1711325"/>
          <p14:tracePt t="26262" x="6248400" y="1651000"/>
          <p14:tracePt t="26279" x="6492875" y="1612900"/>
          <p14:tracePt t="26293" x="6632575" y="1587500"/>
          <p14:tracePt t="26310" x="6737350" y="1587500"/>
          <p14:tracePt t="26327" x="6829425" y="1587500"/>
          <p14:tracePt t="26344" x="6959600" y="1587500"/>
          <p14:tracePt t="26360" x="7054850" y="1609725"/>
          <p14:tracePt t="26377" x="7140575" y="1622425"/>
          <p14:tracePt t="26394" x="7232650" y="1644650"/>
          <p14:tracePt t="26410" x="7305675" y="1651000"/>
          <p14:tracePt t="26427" x="7375525" y="1651000"/>
          <p14:tracePt t="26444" x="7470775" y="1651000"/>
          <p14:tracePt t="26461" x="7505700" y="1651000"/>
          <p14:tracePt t="26477" x="7537450" y="1644650"/>
          <p14:tracePt t="26494" x="7553325" y="1628775"/>
          <p14:tracePt t="26511" x="7562850" y="1619250"/>
          <p14:tracePt t="26532" x="7562850" y="1603375"/>
          <p14:tracePt t="26565" x="7566025" y="1603375"/>
          <p14:tracePt t="26578" x="7581900" y="1603375"/>
          <p14:tracePt t="26594" x="7591425" y="1616075"/>
          <p14:tracePt t="26611" x="7600950" y="1625600"/>
          <p14:tracePt t="26628" x="7616825" y="1641475"/>
          <p14:tracePt t="26644" x="7632700" y="1657350"/>
          <p14:tracePt t="26661" x="7658100" y="1689100"/>
          <p14:tracePt t="26678" x="7693025" y="1730375"/>
          <p14:tracePt t="26694" x="7712075" y="1755775"/>
          <p14:tracePt t="26711" x="7724775" y="1778000"/>
          <p14:tracePt t="26728" x="7743825" y="1822450"/>
          <p14:tracePt t="26744" x="7759700" y="1838325"/>
          <p14:tracePt t="26761" x="7762875" y="1847850"/>
          <p14:tracePt t="26778" x="7762875" y="1863725"/>
          <p14:tracePt t="26793" x="7762875" y="1873250"/>
          <p14:tracePt t="26811" x="7762875" y="1889125"/>
          <p14:tracePt t="26828" x="7762875" y="1901825"/>
          <p14:tracePt t="26845" x="7762875" y="1911350"/>
          <p14:tracePt t="26861" x="7762875" y="1920875"/>
          <p14:tracePt t="26878" x="7762875" y="1927225"/>
          <p14:tracePt t="26980" x="7756525" y="1927225"/>
          <p14:tracePt t="26986" x="7747000" y="1927225"/>
          <p14:tracePt t="27001" x="7743825" y="1927225"/>
          <p14:tracePt t="27011" x="7737475" y="1927225"/>
          <p14:tracePt t="27028" x="7731125" y="1927225"/>
          <p14:tracePt t="27257" x="7686675" y="1924050"/>
          <p14:tracePt t="27263" x="7626350" y="1914525"/>
          <p14:tracePt t="27277" x="7464425" y="1895475"/>
          <p14:tracePt t="27293" x="7248525" y="1889125"/>
          <p14:tracePt t="27310" x="7010400" y="1889125"/>
          <p14:tracePt t="27327" x="6553200" y="1905000"/>
          <p14:tracePt t="27343" x="6213475" y="1930400"/>
          <p14:tracePt t="27361" x="5918200" y="1939925"/>
          <p14:tracePt t="27377" x="5489575" y="1939925"/>
          <p14:tracePt t="27393" x="5210175" y="1939925"/>
          <p14:tracePt t="27410" x="4984750" y="1939925"/>
          <p14:tracePt t="27427" x="4699000" y="1939925"/>
          <p14:tracePt t="27444" x="4527550" y="1939925"/>
          <p14:tracePt t="27461" x="4403725" y="1939925"/>
          <p14:tracePt t="27477" x="4229100" y="1939925"/>
          <p14:tracePt t="27493" x="4124325" y="1949450"/>
          <p14:tracePt t="27510" x="4041775" y="1955800"/>
          <p14:tracePt t="27513" x="3994150" y="1955800"/>
          <p14:tracePt t="27528" x="3911600" y="1955800"/>
          <p14:tracePt t="27548" x="3803650" y="1955800"/>
          <p14:tracePt t="27560" x="3762375" y="1955800"/>
          <p14:tracePt t="27577" x="3676650" y="1955800"/>
          <p14:tracePt t="27594" x="3622675" y="1955800"/>
          <p14:tracePt t="27610" x="3578225" y="1955800"/>
          <p14:tracePt t="27627" x="3517900" y="1955800"/>
          <p14:tracePt t="27644" x="3479800" y="1955800"/>
          <p14:tracePt t="27661" x="3444875" y="1955800"/>
          <p14:tracePt t="27678" x="3397250" y="1955800"/>
          <p14:tracePt t="27694" x="3375025" y="1955800"/>
          <p14:tracePt t="27711" x="3352800" y="1952625"/>
          <p14:tracePt t="27728" x="3317875" y="1936750"/>
          <p14:tracePt t="27744" x="3286125" y="1924050"/>
          <p14:tracePt t="27760" x="3260725" y="1905000"/>
          <p14:tracePt t="27777" x="3219450" y="1895475"/>
          <p14:tracePt t="27793" x="3197225" y="1889125"/>
          <p14:tracePt t="27811" x="3168650" y="1889125"/>
          <p14:tracePt t="27828" x="3133725" y="1876425"/>
          <p14:tracePt t="27844" x="3105150" y="1876425"/>
          <p14:tracePt t="27861" x="3095625" y="1876425"/>
          <p14:tracePt t="27877" x="3070225" y="1876425"/>
          <p14:tracePt t="27893" x="3060700" y="1876425"/>
          <p14:tracePt t="27910" x="3051175" y="1876425"/>
          <p14:tracePt t="27927" x="3035300" y="1876425"/>
          <p14:tracePt t="27944" x="3019425" y="1876425"/>
          <p14:tracePt t="27961" x="3009900" y="1876425"/>
          <p14:tracePt t="27978" x="2994025" y="1876425"/>
          <p14:tracePt t="27994" x="2984500" y="1876425"/>
          <p14:tracePt t="28010" x="2971800" y="1876425"/>
          <p14:tracePt t="28012" x="2965450" y="1876425"/>
          <p14:tracePt t="28027" x="2955925" y="1876425"/>
          <p14:tracePt t="28043" x="2946400" y="1876425"/>
          <p14:tracePt t="28061" x="2940050" y="1876425"/>
          <p14:tracePt t="28077" x="2930525" y="1876425"/>
          <p14:tracePt t="28093" x="2921000" y="1876425"/>
          <p14:tracePt t="28127" x="2914650" y="1876425"/>
          <p14:tracePt t="28144" x="2911475" y="1876425"/>
          <p14:tracePt t="30173" x="2936875" y="1876425"/>
          <p14:tracePt t="30181" x="2971800" y="1876425"/>
          <p14:tracePt t="30198" x="3057525" y="1860550"/>
          <p14:tracePt t="30214" x="3155950" y="1838325"/>
          <p14:tracePt t="30231" x="3321050" y="1812925"/>
          <p14:tracePt t="30248" x="3419475" y="1778000"/>
          <p14:tracePt t="30260" x="3527425" y="1762125"/>
          <p14:tracePt t="30293" x="3702050" y="1762125"/>
          <p14:tracePt t="30327" x="3848100" y="1765300"/>
          <p14:tracePt t="30344" x="3933825" y="1778000"/>
          <p14:tracePt t="30360" x="3997325" y="1787525"/>
          <p14:tracePt t="30377" x="4060825" y="1800225"/>
          <p14:tracePt t="30395" x="4140200" y="1806575"/>
          <p14:tracePt t="30411" x="4184650" y="1812925"/>
          <p14:tracePt t="30427" x="4229100" y="1812925"/>
          <p14:tracePt t="30445" x="4276725" y="1812925"/>
          <p14:tracePt t="30459" x="4318000" y="1812925"/>
          <p14:tracePt t="30476" x="4378325" y="1812925"/>
          <p14:tracePt t="30493" x="4429125" y="1812925"/>
          <p14:tracePt t="30510" x="4492625" y="1825625"/>
          <p14:tracePt t="30527" x="4518025" y="1831975"/>
          <p14:tracePt t="30544" x="4549775" y="1838325"/>
          <p14:tracePt t="30561" x="4572000" y="1844675"/>
          <p14:tracePt t="30582" x="4606925" y="1844675"/>
          <p14:tracePt t="30593" x="4625975" y="1844675"/>
          <p14:tracePt t="30610" x="4695825" y="1844675"/>
          <p14:tracePt t="30626" x="4746625" y="1841500"/>
          <p14:tracePt t="30644" x="4810125" y="1828800"/>
          <p14:tracePt t="30660" x="4832350" y="1828800"/>
          <p14:tracePt t="30677" x="4848225" y="1828800"/>
          <p14:tracePt t="30694" x="4864100" y="1822450"/>
          <p14:tracePt t="30710" x="4873625" y="1822450"/>
          <p14:tracePt t="30727" x="4883150" y="1822450"/>
          <p14:tracePt t="30744" x="4899025" y="1822450"/>
          <p14:tracePt t="30760" x="4902200" y="1822450"/>
          <p14:tracePt t="31837" x="4981575" y="1847850"/>
          <p14:tracePt t="31847" x="5105400" y="1911350"/>
          <p14:tracePt t="31864" x="5495925" y="2047875"/>
          <p14:tracePt t="31881" x="5775325" y="2124075"/>
          <p14:tracePt t="31899" x="6121400" y="2152650"/>
          <p14:tracePt t="31909" x="6245225" y="2152650"/>
          <p14:tracePt t="31928" x="6664325" y="2105025"/>
          <p14:tracePt t="31962" x="7258050" y="2038350"/>
          <p14:tracePt t="31996" x="7762875" y="1993900"/>
          <p14:tracePt t="32012" x="7924800" y="1993900"/>
          <p14:tracePt t="32028" x="8096250" y="1993900"/>
          <p14:tracePt t="32043" x="8223250" y="1993900"/>
          <p14:tracePt t="32059" x="8337550" y="1993900"/>
          <p14:tracePt t="32078" x="8435975" y="1993900"/>
          <p14:tracePt t="32094" x="8496300" y="1984375"/>
          <p14:tracePt t="32111" x="8540750" y="1971675"/>
          <p14:tracePt t="32128" x="8591550" y="1955800"/>
          <p14:tracePt t="32144" x="8623300" y="1924050"/>
          <p14:tracePt t="32160" x="8651875" y="1898650"/>
          <p14:tracePt t="32176" x="8680450" y="1860550"/>
          <p14:tracePt t="32193" x="8724900" y="1793875"/>
          <p14:tracePt t="32210" x="8737600" y="1755775"/>
          <p14:tracePt t="32228" x="8750300" y="1714500"/>
          <p14:tracePt t="32244" x="8750300" y="1676400"/>
          <p14:tracePt t="32261" x="8750300" y="1654175"/>
          <p14:tracePt t="32278" x="8734425" y="1612900"/>
          <p14:tracePt t="32293" x="8702675" y="1587500"/>
          <p14:tracePt t="32309" x="8670925" y="1555750"/>
          <p14:tracePt t="32327" x="8607425" y="1530350"/>
          <p14:tracePt t="32344" x="8559800" y="1501775"/>
          <p14:tracePt t="32361" x="8515350" y="1489075"/>
          <p14:tracePt t="32378" x="8451850" y="1470025"/>
          <p14:tracePt t="32394" x="8413750" y="1457325"/>
          <p14:tracePt t="32411" x="8366125" y="1438275"/>
          <p14:tracePt t="32427" x="8277225" y="1409700"/>
          <p14:tracePt t="32443" x="8213725" y="1397000"/>
          <p14:tracePt t="32459" x="8147050" y="1374775"/>
          <p14:tracePt t="32477" x="8058150" y="1355725"/>
          <p14:tracePt t="32493" x="7994650" y="1346200"/>
          <p14:tracePt t="32509" x="7934325" y="1346200"/>
          <p14:tracePt t="32527" x="7820025" y="1346200"/>
          <p14:tracePt t="32543" x="7737475" y="1346200"/>
          <p14:tracePt t="32560" x="7651750" y="1339850"/>
          <p14:tracePt t="32577" x="7531100" y="1323975"/>
          <p14:tracePt t="32593" x="7470775" y="1323975"/>
          <p14:tracePt t="32610" x="7426325" y="1323975"/>
          <p14:tracePt t="32627" x="7366000" y="1323975"/>
          <p14:tracePt t="32643" x="7321550" y="1333500"/>
          <p14:tracePt t="32660" x="7254875" y="1355725"/>
          <p14:tracePt t="32677" x="7156450" y="1406525"/>
          <p14:tracePt t="32693" x="7102475" y="1435100"/>
          <p14:tracePt t="32710" x="7061200" y="1470025"/>
          <p14:tracePt t="32727" x="6997700" y="1508125"/>
          <p14:tracePt t="32743" x="6956425" y="1539875"/>
          <p14:tracePt t="32760" x="6931025" y="1565275"/>
          <p14:tracePt t="32777" x="6886575" y="1609725"/>
          <p14:tracePt t="32793" x="6870700" y="1635125"/>
          <p14:tracePt t="32810" x="6858000" y="1663700"/>
          <p14:tracePt t="32827" x="6832600" y="1714500"/>
          <p14:tracePt t="32843" x="6819900" y="1736725"/>
          <p14:tracePt t="32859" x="6807200" y="1768475"/>
          <p14:tracePt t="32877" x="6804025" y="1800225"/>
          <p14:tracePt t="32893" x="6804025" y="1831975"/>
          <p14:tracePt t="32910" x="6804025" y="1854200"/>
          <p14:tracePt t="32927" x="6807200" y="1892300"/>
          <p14:tracePt t="32944" x="6816725" y="1930400"/>
          <p14:tracePt t="32960" x="6829425" y="1968500"/>
          <p14:tracePt t="32977" x="6854825" y="2012950"/>
          <p14:tracePt t="32993" x="6867525" y="2035175"/>
          <p14:tracePt t="33009" x="6886575" y="2066925"/>
          <p14:tracePt t="33026" x="6962775" y="2124075"/>
          <p14:tracePt t="33043" x="7019925" y="2152650"/>
          <p14:tracePt t="33060" x="7077075" y="2178050"/>
          <p14:tracePt t="33076" x="7162800" y="2222500"/>
          <p14:tracePt t="33093" x="7226300" y="2235200"/>
          <p14:tracePt t="33110" x="7299325" y="2241550"/>
          <p14:tracePt t="33113" x="7324725" y="2241550"/>
          <p14:tracePt t="33126" x="7394575" y="2241550"/>
          <p14:tracePt t="33143" x="7470775" y="2241550"/>
          <p14:tracePt t="33160" x="7553325" y="2241550"/>
          <p14:tracePt t="33176" x="7670800" y="2241550"/>
          <p14:tracePt t="33193" x="7734300" y="2238375"/>
          <p14:tracePt t="33210" x="7785100" y="2225675"/>
          <p14:tracePt t="33227" x="7874000" y="2209800"/>
          <p14:tracePt t="33243" x="7927975" y="2209800"/>
          <p14:tracePt t="33260" x="7988300" y="2203450"/>
          <p14:tracePt t="33276" x="8067675" y="2190750"/>
          <p14:tracePt t="33293" x="8105775" y="2184400"/>
          <p14:tracePt t="33310" x="8150225" y="2171700"/>
          <p14:tracePt t="33326" x="8213725" y="2152650"/>
          <p14:tracePt t="33343" x="8258175" y="2139950"/>
          <p14:tracePt t="33360" x="8299450" y="2105025"/>
          <p14:tracePt t="33376" x="8362950" y="2066925"/>
          <p14:tracePt t="33393" x="8404225" y="2035175"/>
          <p14:tracePt t="33410" x="8429625" y="2009775"/>
          <p14:tracePt t="33426" x="8470900" y="1943100"/>
          <p14:tracePt t="33443" x="8483600" y="1898650"/>
          <p14:tracePt t="33460" x="8496300" y="1860550"/>
          <p14:tracePt t="33477" x="8496300" y="1812925"/>
          <p14:tracePt t="33493" x="8496300" y="1790700"/>
          <p14:tracePt t="33510" x="8496300" y="1768475"/>
          <p14:tracePt t="33526" x="8480425" y="1727200"/>
          <p14:tracePt t="33543" x="8467725" y="1695450"/>
          <p14:tracePt t="33560" x="8435975" y="1657350"/>
          <p14:tracePt t="33576" x="8394700" y="1590675"/>
          <p14:tracePt t="33593" x="8362950" y="1558925"/>
          <p14:tracePt t="33610" x="8337550" y="1527175"/>
          <p14:tracePt t="33626" x="8296275" y="1501775"/>
          <p14:tracePt t="33644" x="8274050" y="1492250"/>
          <p14:tracePt t="33661" x="8229600" y="1473200"/>
          <p14:tracePt t="33676" x="8207375" y="1460500"/>
          <p14:tracePt t="33693" x="8162925" y="1441450"/>
          <p14:tracePt t="33711" x="8067675" y="1397000"/>
          <p14:tracePt t="33727" x="8010525" y="1384300"/>
          <p14:tracePt t="33744" x="7956550" y="1365250"/>
          <p14:tracePt t="33761" x="7893050" y="1358900"/>
          <p14:tracePt t="33777" x="7848600" y="1358900"/>
          <p14:tracePt t="33794" x="7804150" y="1352550"/>
          <p14:tracePt t="33811" x="7686675" y="1343025"/>
          <p14:tracePt t="33827" x="7604125" y="1336675"/>
          <p14:tracePt t="33844" x="7521575" y="1330325"/>
          <p14:tracePt t="33861" x="7404100" y="1330325"/>
          <p14:tracePt t="33877" x="7331075" y="1320800"/>
          <p14:tracePt t="33894" x="7280275" y="1320800"/>
          <p14:tracePt t="33910" x="7216775" y="1320800"/>
          <p14:tracePt t="33926" x="7181850" y="1320800"/>
          <p14:tracePt t="33943" x="7137400" y="1323975"/>
          <p14:tracePt t="33960" x="7070725" y="1343025"/>
          <p14:tracePt t="33976" x="7035800" y="1355725"/>
          <p14:tracePt t="33993" x="6988175" y="1374775"/>
          <p14:tracePt t="34011" x="6946900" y="1393825"/>
          <p14:tracePt t="34027" x="6931025" y="1403350"/>
          <p14:tracePt t="34043" x="6921500" y="1412875"/>
          <p14:tracePt t="34060" x="6905625" y="1435100"/>
          <p14:tracePt t="34076" x="6892925" y="1444625"/>
          <p14:tracePt t="34093" x="6892925" y="1454150"/>
          <p14:tracePt t="34110" x="6892925" y="1470025"/>
          <p14:tracePt t="34126" x="6892925" y="1492250"/>
          <p14:tracePt t="34143" x="6892925" y="1511300"/>
          <p14:tracePt t="34146" x="6892925" y="1524000"/>
          <p14:tracePt t="34160" x="6892925" y="1546225"/>
          <p14:tracePt t="34176" x="6892925" y="1555750"/>
          <p14:tracePt t="34193" x="6892925" y="1571625"/>
          <p14:tracePt t="34210" x="6892925" y="1603375"/>
          <p14:tracePt t="34226" x="6902450" y="1619250"/>
          <p14:tracePt t="34243" x="6902450" y="1647825"/>
          <p14:tracePt t="34260" x="6918325" y="1682750"/>
          <p14:tracePt t="34276" x="6931025" y="1714500"/>
          <p14:tracePt t="34293" x="6943725" y="1736725"/>
          <p14:tracePt t="34310" x="6969125" y="1781175"/>
          <p14:tracePt t="34326" x="6985000" y="1803400"/>
          <p14:tracePt t="34343" x="7000875" y="1816100"/>
          <p14:tracePt t="34360" x="7045325" y="1831975"/>
          <p14:tracePt t="34376" x="7067550" y="1851025"/>
          <p14:tracePt t="34393" x="7099300" y="1870075"/>
          <p14:tracePt t="34410" x="7150100" y="1901825"/>
          <p14:tracePt t="34427" x="7172325" y="1911350"/>
          <p14:tracePt t="34443" x="7191375" y="1930400"/>
          <p14:tracePt t="34460" x="7210425" y="1946275"/>
          <p14:tracePt t="34476" x="7219950" y="1949450"/>
          <p14:tracePt t="34493" x="7229475" y="1949450"/>
          <p14:tracePt t="34510" x="7264400" y="1965325"/>
          <p14:tracePt t="34526" x="7302500" y="1984375"/>
          <p14:tracePt t="34543" x="7366000" y="2000250"/>
          <p14:tracePt t="34560" x="7429500" y="2019300"/>
          <p14:tracePt t="34576" x="7467600" y="2032000"/>
          <p14:tracePt t="34593" x="7489825" y="2035175"/>
          <p14:tracePt t="34610" x="7531100" y="2035175"/>
          <p14:tracePt t="34626" x="7553325" y="2035175"/>
          <p14:tracePt t="34643" x="7594600" y="2035175"/>
          <p14:tracePt t="34661" x="7664450" y="2035175"/>
          <p14:tracePt t="34677" x="7718425" y="2035175"/>
          <p14:tracePt t="34694" x="7769225" y="2035175"/>
          <p14:tracePt t="34710" x="7820025" y="2035175"/>
          <p14:tracePt t="34726" x="7848600" y="2028825"/>
          <p14:tracePt t="34743" x="7858125" y="2019300"/>
          <p14:tracePt t="34759" x="7874000" y="2012950"/>
          <p14:tracePt t="34777" x="7889875" y="2009775"/>
          <p14:tracePt t="34793" x="7902575" y="2009775"/>
          <p14:tracePt t="34809" x="7943850" y="2009775"/>
          <p14:tracePt t="34826" x="7966075" y="2009775"/>
          <p14:tracePt t="34843" x="7975600" y="2003425"/>
          <p14:tracePt t="34860" x="7994650" y="1987550"/>
          <p14:tracePt t="34876" x="8007350" y="1987550"/>
          <p14:tracePt t="34892" x="8016875" y="1981200"/>
          <p14:tracePt t="34909" x="8029575" y="1978025"/>
          <p14:tracePt t="34926" x="8045450" y="1971675"/>
          <p14:tracePt t="34944" x="8054975" y="1971675"/>
          <p14:tracePt t="34960" x="8061325" y="1971675"/>
          <p14:tracePt t="34976" x="8064500" y="1971675"/>
          <p14:tracePt t="34993" x="8064500" y="1968500"/>
          <p14:tracePt t="35009" x="8070850" y="1962150"/>
          <p14:tracePt t="35044" x="8070850" y="1958975"/>
          <p14:tracePt t="35060" x="8070850" y="1946275"/>
          <p14:tracePt t="35077" x="8074025" y="1946275"/>
          <p14:tracePt t="35094" x="8080375" y="1946275"/>
          <p14:tracePt t="36500" x="8029575" y="1946275"/>
          <p14:tracePt t="36507" x="7950200" y="1946275"/>
          <p14:tracePt t="36514" x="7845425" y="1952625"/>
          <p14:tracePt t="36527" x="7721600" y="1962150"/>
          <p14:tracePt t="36543" x="7378700" y="2000250"/>
          <p14:tracePt t="36559" x="7127875" y="2060575"/>
          <p14:tracePt t="36592" x="6683375" y="2174875"/>
          <p14:tracePt t="36627" x="6388100" y="2254250"/>
          <p14:tracePt t="36643" x="6197600" y="2298700"/>
          <p14:tracePt t="36659" x="6086475" y="2339975"/>
          <p14:tracePt t="36676" x="6010275" y="2355850"/>
          <p14:tracePt t="36693" x="5908675" y="2393950"/>
          <p14:tracePt t="36709" x="5870575" y="2406650"/>
          <p14:tracePt t="36727" x="5826125" y="2419350"/>
          <p14:tracePt t="36743" x="5759450" y="2438400"/>
          <p14:tracePt t="36759" x="5718175" y="2438400"/>
          <p14:tracePt t="36776" x="5680075" y="2438400"/>
          <p14:tracePt t="36793" x="5616575" y="2438400"/>
          <p14:tracePt t="36809" x="5581650" y="2438400"/>
          <p14:tracePt t="36826" x="5553075" y="2438400"/>
          <p14:tracePt t="36843" x="5489575" y="2438400"/>
          <p14:tracePt t="36859" x="5445125" y="2438400"/>
          <p14:tracePt t="36876" x="5394325" y="2438400"/>
          <p14:tracePt t="36893" x="5330825" y="2438400"/>
          <p14:tracePt t="36909" x="5295900" y="2438400"/>
          <p14:tracePt t="36926" x="5257800" y="2428875"/>
          <p14:tracePt t="36943" x="5210175" y="2416175"/>
          <p14:tracePt t="36959" x="5172075" y="2403475"/>
          <p14:tracePt t="36976" x="5127625" y="2397125"/>
          <p14:tracePt t="36993" x="5086350" y="2397125"/>
          <p14:tracePt t="37010" x="5064125" y="2384425"/>
          <p14:tracePt t="37027" x="5022850" y="2384425"/>
          <p14:tracePt t="37043" x="5000625" y="2384425"/>
          <p14:tracePt t="37059" x="4972050" y="2384425"/>
          <p14:tracePt t="37077" x="4940300" y="2384425"/>
          <p14:tracePt t="37092" x="4914900" y="2384425"/>
          <p14:tracePt t="37109" x="4892675" y="2378075"/>
          <p14:tracePt t="37127" x="4860925" y="2378075"/>
          <p14:tracePt t="37143" x="4838700" y="2371725"/>
          <p14:tracePt t="37159" x="4810125" y="2371725"/>
          <p14:tracePt t="37176" x="4784725" y="2365375"/>
          <p14:tracePt t="37193" x="4743450" y="2362200"/>
          <p14:tracePt t="37209" x="4721225" y="2355850"/>
          <p14:tracePt t="37227" x="4679950" y="2336800"/>
          <p14:tracePt t="37243" x="4654550" y="2317750"/>
          <p14:tracePt t="37263" x="4619625" y="2308225"/>
          <p14:tracePt t="37276" x="4610100" y="2298700"/>
          <p14:tracePt t="37292" x="4600575" y="2298700"/>
          <p14:tracePt t="37309" x="4597400" y="2292350"/>
          <p14:tracePt t="37854" x="4581525" y="2289175"/>
          <p14:tracePt t="37862" x="4562475" y="2289175"/>
          <p14:tracePt t="37879" x="4518025" y="2289175"/>
          <p14:tracePt t="37897" x="4464050" y="2289175"/>
          <p14:tracePt t="37910" x="4451350" y="2289175"/>
          <p14:tracePt t="37930" x="4403725" y="2289175"/>
          <p14:tracePt t="37943" x="4381500" y="2289175"/>
          <p14:tracePt t="37977" x="4321175" y="2289175"/>
          <p14:tracePt t="38009" x="4270375" y="2289175"/>
          <p14:tracePt t="38026" x="4229100" y="2289175"/>
          <p14:tracePt t="38043" x="4206875" y="2289175"/>
          <p14:tracePt t="38059" x="4178300" y="2289175"/>
          <p14:tracePt t="38076" x="4149725" y="2289175"/>
          <p14:tracePt t="38092" x="4130675" y="2289175"/>
          <p14:tracePt t="38110" x="4117975" y="2289175"/>
          <p14:tracePt t="38126" x="4105275" y="2289175"/>
          <p14:tracePt t="38143" x="4095750" y="2289175"/>
          <p14:tracePt t="38159" x="4079875" y="2289175"/>
          <p14:tracePt t="38176" x="4064000" y="2289175"/>
          <p14:tracePt t="38192" x="4054475" y="2289175"/>
          <p14:tracePt t="38210" x="4044950" y="2289175"/>
          <p14:tracePt t="38226" x="4025900" y="2289175"/>
          <p14:tracePt t="38259" x="4019550" y="2289175"/>
          <p14:tracePt t="38280" x="4016375" y="2289175"/>
          <p14:tracePt t="38298" x="4010025" y="2289175"/>
          <p14:tracePt t="38419" x="4006850" y="2289175"/>
          <p14:tracePt t="38662" x="4019550" y="2289175"/>
          <p14:tracePt t="38668" x="4038600" y="2289175"/>
          <p14:tracePt t="38683" x="4083050" y="2289175"/>
          <p14:tracePt t="38709" x="4143375" y="2289175"/>
          <p14:tracePt t="38743" x="4276725" y="2305050"/>
          <p14:tracePt t="38761" x="4356100" y="2324100"/>
          <p14:tracePt t="38776" x="4400550" y="2330450"/>
          <p14:tracePt t="38793" x="4432300" y="2330450"/>
          <p14:tracePt t="38809" x="4454525" y="2330450"/>
          <p14:tracePt t="38825" x="4495800" y="2343150"/>
          <p14:tracePt t="38843" x="4524375" y="2349500"/>
          <p14:tracePt t="38859" x="4568825" y="2355850"/>
          <p14:tracePt t="38876" x="4632325" y="2362200"/>
          <p14:tracePt t="38893" x="4676775" y="2368550"/>
          <p14:tracePt t="38910" x="4718050" y="2368550"/>
          <p14:tracePt t="38926" x="4740275" y="2368550"/>
          <p14:tracePt t="38943" x="4756150" y="2368550"/>
          <p14:tracePt t="38960" x="4794250" y="2368550"/>
          <p14:tracePt t="38976" x="4816475" y="2368550"/>
          <p14:tracePt t="38992" x="4860925" y="2368550"/>
          <p14:tracePt t="39010" x="4946650" y="2368550"/>
          <p14:tracePt t="39026" x="4997450" y="2368550"/>
          <p14:tracePt t="39042" x="5032375" y="2368550"/>
          <p14:tracePt t="39060" x="5095875" y="2368550"/>
          <p14:tracePt t="39076" x="5133975" y="2368550"/>
          <p14:tracePt t="39092" x="5175250" y="2368550"/>
          <p14:tracePt t="39109" x="5238750" y="2359025"/>
          <p14:tracePt t="39126" x="5276850" y="2359025"/>
          <p14:tracePt t="39143" x="5321300" y="2359025"/>
          <p14:tracePt t="39160" x="5391150" y="2359025"/>
          <p14:tracePt t="39177" x="5426075" y="2359025"/>
          <p14:tracePt t="39193" x="5448300" y="2359025"/>
          <p14:tracePt t="39209" x="5464175" y="2359025"/>
          <p14:tracePt t="39226" x="5480050" y="2359025"/>
          <p14:tracePt t="39242" x="5489575" y="2349500"/>
          <p14:tracePt t="39259" x="5514975" y="2339975"/>
          <p14:tracePt t="39276" x="5543550" y="2333625"/>
          <p14:tracePt t="39297" x="5572125" y="2333625"/>
          <p14:tracePt t="39310" x="5588000" y="2333625"/>
          <p14:tracePt t="39326" x="5597525" y="2333625"/>
          <p14:tracePt t="39343" x="5610225" y="2327275"/>
          <p14:tracePt t="39359" x="5638800" y="2320925"/>
          <p14:tracePt t="39375" x="5661025" y="2317750"/>
          <p14:tracePt t="39392" x="5683250" y="2317750"/>
          <p14:tracePt t="39410" x="5730875" y="2311400"/>
          <p14:tracePt t="39426" x="5759450" y="2311400"/>
          <p14:tracePt t="39443" x="5781675" y="2305050"/>
          <p14:tracePt t="39460" x="5822950" y="2305050"/>
          <p14:tracePt t="39476" x="5838825" y="2305050"/>
          <p14:tracePt t="39492" x="5848350" y="2295525"/>
          <p14:tracePt t="39509" x="5867400" y="2289175"/>
          <p14:tracePt t="39525" x="5880100" y="2289175"/>
          <p14:tracePt t="39543" x="5889625" y="2289175"/>
          <p14:tracePt t="39617" x="5889625" y="2286000"/>
          <p14:tracePt t="39631" x="5889625" y="2279650"/>
          <p14:tracePt t="39639" x="5889625" y="2276475"/>
          <p14:tracePt t="39646" x="5886450" y="2276475"/>
          <p14:tracePt t="39659" x="5883275" y="2270125"/>
          <p14:tracePt t="39692" x="5876925" y="2270125"/>
          <p14:tracePt t="39710" x="5867400" y="2270125"/>
          <p14:tracePt t="39726" x="5851525" y="2270125"/>
          <p14:tracePt t="39743" x="5842000" y="2270125"/>
          <p14:tracePt t="39759" x="5822950" y="2260600"/>
          <p14:tracePt t="39776" x="5791200" y="2241550"/>
          <p14:tracePt t="39792" x="5753100" y="2228850"/>
          <p14:tracePt t="39809" x="5711825" y="2216150"/>
          <p14:tracePt t="39826" x="5683250" y="2216150"/>
          <p14:tracePt t="39843" x="5661025" y="2216150"/>
          <p14:tracePt t="39860" x="5619750" y="2216150"/>
          <p14:tracePt t="39876" x="5597525" y="2216150"/>
          <p14:tracePt t="39892" x="5568950" y="2216150"/>
          <p14:tracePt t="39909" x="5540375" y="2216150"/>
          <p14:tracePt t="39926" x="5530850" y="2216150"/>
          <p14:tracePt t="39943" x="5518150" y="2216150"/>
          <p14:tracePt t="40046" x="5524500" y="2216150"/>
          <p14:tracePt t="40096" x="5530850" y="2216150"/>
          <p14:tracePt t="41908" x="5486400" y="2216150"/>
          <p14:tracePt t="41915" x="5394325" y="2222500"/>
          <p14:tracePt t="41926" x="5302250" y="2232025"/>
          <p14:tracePt t="41948" x="5045075" y="2286000"/>
          <p14:tracePt t="41963" x="4743450" y="2352675"/>
          <p14:tracePt t="41979" x="4568825" y="2409825"/>
          <p14:tracePt t="41999" x="4298950" y="2473325"/>
          <p14:tracePt t="42025" x="4117975" y="2533650"/>
          <p14:tracePt t="42059" x="3813175" y="2638425"/>
          <p14:tracePt t="42076" x="3714750" y="2689225"/>
          <p14:tracePt t="42092" x="3584575" y="2746375"/>
          <p14:tracePt t="42109" x="3517900" y="2774950"/>
          <p14:tracePt t="42126" x="3454400" y="2797175"/>
          <p14:tracePt t="42143" x="3387725" y="2822575"/>
          <p14:tracePt t="42159" x="3349625" y="2835275"/>
          <p14:tracePt t="42175" x="3327400" y="2847975"/>
          <p14:tracePt t="42193" x="3270250" y="2867025"/>
          <p14:tracePt t="42209" x="3232150" y="2886075"/>
          <p14:tracePt t="42226" x="3200400" y="2898775"/>
          <p14:tracePt t="42242" x="3146425" y="2905125"/>
          <p14:tracePt t="42259" x="3124200" y="2905125"/>
          <p14:tracePt t="42276" x="3095625" y="2905125"/>
          <p14:tracePt t="42293" x="3054350" y="2905125"/>
          <p14:tracePt t="42310" x="3032125" y="2905125"/>
          <p14:tracePt t="42327" x="2990850" y="2905125"/>
          <p14:tracePt t="42343" x="2981325" y="2901950"/>
          <p14:tracePt t="42363" x="2962275" y="2892425"/>
          <p14:tracePt t="42375" x="2955925" y="2886075"/>
          <p14:tracePt t="42392" x="2936875" y="2867025"/>
          <p14:tracePt t="42409" x="2927350" y="2857500"/>
          <p14:tracePt t="42427" x="2917825" y="2841625"/>
          <p14:tracePt t="42442" x="2917825" y="2825750"/>
          <p14:tracePt t="42459" x="2917825" y="2816225"/>
          <p14:tracePt t="42477" x="2917825" y="2806700"/>
          <p14:tracePt t="42493" x="2917825" y="2803525"/>
          <p14:tracePt t="42509" x="2917825" y="2794000"/>
          <p14:tracePt t="42527" x="2917825" y="2778125"/>
          <p14:tracePt t="42542" x="2927350" y="2771775"/>
          <p14:tracePt t="42559" x="2943225" y="2762250"/>
          <p14:tracePt t="42576" x="2984500" y="2749550"/>
          <p14:tracePt t="42592" x="3016250" y="2749550"/>
          <p14:tracePt t="42609" x="3038475" y="2749550"/>
          <p14:tracePt t="42626" x="3076575" y="2749550"/>
          <p14:tracePt t="42642" x="3114675" y="2749550"/>
          <p14:tracePt t="42659" x="3175000" y="2752725"/>
          <p14:tracePt t="42676" x="3311525" y="2803525"/>
          <p14:tracePt t="42692" x="3378200" y="2832100"/>
          <p14:tracePt t="42709" x="3432175" y="2844800"/>
          <p14:tracePt t="42727" x="3473450" y="2870200"/>
          <p14:tracePt t="42743" x="3505200" y="2882900"/>
          <p14:tracePt t="42759" x="3527425" y="2892425"/>
          <p14:tracePt t="42776" x="3571875" y="2911475"/>
          <p14:tracePt t="42792" x="3603625" y="2930525"/>
          <p14:tracePt t="42809" x="3648075" y="2949575"/>
          <p14:tracePt t="42826" x="3711575" y="2968625"/>
          <p14:tracePt t="42842" x="3743325" y="2981325"/>
          <p14:tracePt t="42859" x="3765550" y="2981325"/>
          <p14:tracePt t="42876" x="3790950" y="2981325"/>
          <p14:tracePt t="42892" x="3813175" y="2981325"/>
          <p14:tracePt t="42909" x="3835400" y="2981325"/>
          <p14:tracePt t="42926" x="3883025" y="2971800"/>
          <p14:tracePt t="42942" x="3927475" y="2959100"/>
          <p14:tracePt t="42959" x="3965575" y="2946400"/>
          <p14:tracePt t="42976" x="4022725" y="2921000"/>
          <p14:tracePt t="42992" x="4060825" y="2908300"/>
          <p14:tracePt t="43009" x="4098925" y="2895600"/>
          <p14:tracePt t="43026" x="4156075" y="2876550"/>
          <p14:tracePt t="43042" x="4194175" y="2857500"/>
          <p14:tracePt t="43059" x="4238625" y="2844800"/>
          <p14:tracePt t="43076" x="4289425" y="2825750"/>
          <p14:tracePt t="43092" x="4324350" y="2819400"/>
          <p14:tracePt t="43110" x="4346575" y="2819400"/>
          <p14:tracePt t="43126" x="4394200" y="2819400"/>
          <p14:tracePt t="43143" x="4425950" y="2819400"/>
          <p14:tracePt t="43159" x="4445000" y="2819400"/>
          <p14:tracePt t="43176" x="4486275" y="2819400"/>
          <p14:tracePt t="43192" x="4508500" y="2819400"/>
          <p14:tracePt t="43209" x="4546600" y="2819400"/>
          <p14:tracePt t="43225" x="4606925" y="2819400"/>
          <p14:tracePt t="43242" x="4645025" y="2819400"/>
          <p14:tracePt t="43259" x="4689475" y="2819400"/>
          <p14:tracePt t="43276" x="4749800" y="2819400"/>
          <p14:tracePt t="43292" x="4794250" y="2806700"/>
          <p14:tracePt t="43309" x="4838700" y="2794000"/>
          <p14:tracePt t="43325" x="4921250" y="2774950"/>
          <p14:tracePt t="43342" x="4965700" y="2762250"/>
          <p14:tracePt t="43363" x="5035550" y="2749550"/>
          <p14:tracePt t="43375" x="5073650" y="2730500"/>
          <p14:tracePt t="43392" x="5118100" y="2724150"/>
          <p14:tracePt t="43409" x="5149850" y="2724150"/>
          <p14:tracePt t="43425" x="5203825" y="2711450"/>
          <p14:tracePt t="43442" x="5241925" y="2705100"/>
          <p14:tracePt t="43459" x="5264150" y="2705100"/>
          <p14:tracePt t="43475" x="5305425" y="2698750"/>
          <p14:tracePt t="43492" x="5327650" y="2698750"/>
          <p14:tracePt t="43509" x="5356225" y="2698750"/>
          <p14:tracePt t="43525" x="5381625" y="2698750"/>
          <p14:tracePt t="43542" x="5403850" y="2698750"/>
          <p14:tracePt t="43558" x="5426075" y="2698750"/>
          <p14:tracePt t="43576" x="5451475" y="2698750"/>
          <p14:tracePt t="43592" x="5467350" y="2698750"/>
          <p14:tracePt t="43609" x="5476875" y="2698750"/>
          <p14:tracePt t="43625" x="5495925" y="2698750"/>
          <p14:tracePt t="43642" x="5505450" y="2698750"/>
          <p14:tracePt t="43659" x="5518150" y="2698750"/>
          <p14:tracePt t="43675" x="5521325" y="2698750"/>
          <p14:tracePt t="44839" x="5559425" y="2698750"/>
          <p14:tracePt t="44845" x="5629275" y="2698750"/>
          <p14:tracePt t="44862" x="5730875" y="2698750"/>
          <p14:tracePt t="44879" x="5826125" y="2698750"/>
          <p14:tracePt t="44895" x="5921375" y="2698750"/>
          <p14:tracePt t="44909" x="5972175" y="2698750"/>
          <p14:tracePt t="44942" x="6061075" y="2698750"/>
          <p14:tracePt t="44975" x="6197600" y="2698750"/>
          <p14:tracePt t="44992" x="6242050" y="2698750"/>
          <p14:tracePt t="45009" x="6283325" y="2698750"/>
          <p14:tracePt t="45026" x="6299200" y="2698750"/>
          <p14:tracePt t="45042" x="6308725" y="2698750"/>
          <p14:tracePt t="45059" x="6324600" y="2698750"/>
          <p14:tracePt t="45076" x="6334125" y="2698750"/>
          <p14:tracePt t="45092" x="6343650" y="2698750"/>
          <p14:tracePt t="45366" x="6346825" y="2698750"/>
          <p14:tracePt t="47642" x="6296025" y="2701925"/>
          <p14:tracePt t="47649" x="6203950" y="2711450"/>
          <p14:tracePt t="47662" x="6032500" y="2730500"/>
          <p14:tracePt t="47680" x="5749925" y="2771775"/>
          <p14:tracePt t="47696" x="5426075" y="2851150"/>
          <p14:tracePt t="47709" x="5051425" y="2965450"/>
          <p14:tracePt t="47743" x="4337050" y="3187700"/>
          <p14:tracePt t="47777" x="3867150" y="3346450"/>
          <p14:tracePt t="47793" x="3714750" y="3394075"/>
          <p14:tracePt t="47810" x="3581400" y="3435350"/>
          <p14:tracePt t="47826" x="3409950" y="3486150"/>
          <p14:tracePt t="47842" x="3321050" y="3527425"/>
          <p14:tracePt t="47859" x="3222625" y="3559175"/>
          <p14:tracePt t="47876" x="3121025" y="3590925"/>
          <p14:tracePt t="47892" x="3076575" y="3609975"/>
          <p14:tracePt t="47908" x="3038475" y="3622675"/>
          <p14:tracePt t="47926" x="2981325" y="3641725"/>
          <p14:tracePt t="47942" x="2949575" y="3648075"/>
          <p14:tracePt t="47959" x="2927350" y="3648075"/>
          <p14:tracePt t="47977" x="2879725" y="3648075"/>
          <p14:tracePt t="47992" x="2860675" y="3648075"/>
          <p14:tracePt t="48009" x="2828925" y="3638550"/>
          <p14:tracePt t="48026" x="2794000" y="3619500"/>
          <p14:tracePt t="48041" x="2762250" y="3606800"/>
          <p14:tracePt t="48058" x="2746375" y="3590925"/>
          <p14:tracePt t="48076" x="2727325" y="3556000"/>
          <p14:tracePt t="48092" x="2708275" y="3517900"/>
          <p14:tracePt t="48109" x="2701925" y="3479800"/>
          <p14:tracePt t="48126" x="2701925" y="3419475"/>
          <p14:tracePt t="48142" x="2701925" y="3375025"/>
          <p14:tracePt t="48158" x="2701925" y="3330575"/>
          <p14:tracePt t="48176" x="2701925" y="3282950"/>
          <p14:tracePt t="48191" x="2701925" y="3260725"/>
          <p14:tracePt t="48208" x="2701925" y="3244850"/>
          <p14:tracePt t="48225" x="2701925" y="3225800"/>
          <p14:tracePt t="48655" x="2724150" y="3225800"/>
          <p14:tracePt t="48662" x="2771775" y="3235325"/>
          <p14:tracePt t="48679" x="2889250" y="3260725"/>
          <p14:tracePt t="48692" x="3019425" y="3286125"/>
          <p14:tracePt t="48725" x="3425825" y="3349625"/>
          <p14:tracePt t="48761" x="3841750" y="3394075"/>
          <p14:tracePt t="48777" x="3949700" y="3413125"/>
          <p14:tracePt t="48792" x="4054475" y="3413125"/>
          <p14:tracePt t="48809" x="4171950" y="3429000"/>
          <p14:tracePt t="48825" x="4311650" y="3429000"/>
          <p14:tracePt t="48842" x="4403725" y="3429000"/>
          <p14:tracePt t="48858" x="4486275" y="3429000"/>
          <p14:tracePt t="48875" x="4594225" y="3429000"/>
          <p14:tracePt t="48892" x="4654550" y="3429000"/>
          <p14:tracePt t="48909" x="4714875" y="3419475"/>
          <p14:tracePt t="48925" x="4803775" y="3409950"/>
          <p14:tracePt t="48942" x="4864100" y="3403600"/>
          <p14:tracePt t="48958" x="4937125" y="3390900"/>
          <p14:tracePt t="48975" x="5038725" y="3368675"/>
          <p14:tracePt t="48991" x="5092700" y="3346450"/>
          <p14:tracePt t="49008" x="5149850" y="3333750"/>
          <p14:tracePt t="49025" x="5219700" y="3314700"/>
          <p14:tracePt t="49041" x="5264150" y="3302000"/>
          <p14:tracePt t="49059" x="5311775" y="3273425"/>
          <p14:tracePt t="49075" x="5375275" y="3248025"/>
          <p14:tracePt t="49092" x="5413375" y="3235325"/>
          <p14:tracePt t="49108" x="5451475" y="3222625"/>
          <p14:tracePt t="49125" x="5502275" y="3200400"/>
          <p14:tracePt t="49142" x="5540375" y="3187700"/>
          <p14:tracePt t="49159" x="5568950" y="3175000"/>
          <p14:tracePt t="49175" x="5619750" y="3149600"/>
          <p14:tracePt t="49192" x="5648325" y="3143250"/>
          <p14:tracePt t="49209" x="5680075" y="3136900"/>
          <p14:tracePt t="49225" x="5711825" y="3136900"/>
          <p14:tracePt t="49241" x="5734050" y="3136900"/>
          <p14:tracePt t="49258" x="5749925" y="3136900"/>
          <p14:tracePt t="49275" x="5765800" y="3136900"/>
          <p14:tracePt t="49291" x="5781675" y="3136900"/>
          <p14:tracePt t="49309" x="5791200" y="3136900"/>
          <p14:tracePt t="49325" x="5810250" y="3136900"/>
          <p14:tracePt t="49341" x="5842000" y="3140075"/>
          <p14:tracePt t="49358" x="5864225" y="3159125"/>
          <p14:tracePt t="49375" x="5905500" y="3171825"/>
          <p14:tracePt t="49391" x="5927725" y="3175000"/>
          <p14:tracePt t="49408" x="5949950" y="3175000"/>
          <p14:tracePt t="49425" x="5984875" y="3194050"/>
          <p14:tracePt t="49442" x="6016625" y="3206750"/>
          <p14:tracePt t="49446" x="6026150" y="3206750"/>
          <p14:tracePt t="49460" x="6051550" y="3222625"/>
          <p14:tracePt t="49475" x="6073775" y="3228975"/>
          <p14:tracePt t="49492" x="6089650" y="3235325"/>
          <p14:tracePt t="49508" x="6105525" y="3235325"/>
          <p14:tracePt t="49525" x="6130925" y="3235325"/>
          <p14:tracePt t="49541" x="6140450" y="3235325"/>
          <p14:tracePt t="49559" x="6162675" y="3235325"/>
          <p14:tracePt t="49574" x="6178550" y="3235325"/>
          <p14:tracePt t="49591" x="6188075" y="3235325"/>
          <p14:tracePt t="49609" x="6200775" y="3235325"/>
          <p14:tracePt t="49625" x="6210300" y="3235325"/>
          <p14:tracePt t="49641" x="6226175" y="3235325"/>
          <p14:tracePt t="49658" x="6235700" y="3235325"/>
          <p14:tracePt t="49675" x="6257925" y="3235325"/>
          <p14:tracePt t="49691" x="6267450" y="3235325"/>
          <p14:tracePt t="49708" x="6280150" y="3235325"/>
          <p14:tracePt t="49724" x="6296025" y="3244850"/>
          <p14:tracePt t="49741" x="6305550" y="3244850"/>
          <p14:tracePt t="49757" x="6315075" y="3244850"/>
          <p14:tracePt t="49774" x="6330950" y="3244850"/>
          <p14:tracePt t="49791" x="6334125" y="3244850"/>
          <p14:tracePt t="49824" x="6340475" y="3244850"/>
          <p14:tracePt t="49841" x="6346825" y="3244850"/>
          <p14:tracePt t="49857" x="6350000" y="3251200"/>
          <p14:tracePt t="49874" x="6356350" y="3251200"/>
          <p14:tracePt t="51737" x="6318250" y="3248025"/>
          <p14:tracePt t="51744" x="6261100" y="3248025"/>
          <p14:tracePt t="51758" x="6146800" y="3238500"/>
          <p14:tracePt t="51779" x="5838825" y="3238500"/>
          <p14:tracePt t="51795" x="5619750" y="3263900"/>
          <p14:tracePt t="51817" x="5241925" y="3387725"/>
          <p14:tracePt t="51842" x="4883150" y="3575050"/>
          <p14:tracePt t="51878" x="4619625" y="3702050"/>
          <p14:tracePt t="51893" x="4518025" y="3746500"/>
          <p14:tracePt t="51908" x="4432300" y="3762375"/>
          <p14:tracePt t="51924" x="4359275" y="3775075"/>
          <p14:tracePt t="51942" x="4267200" y="3803650"/>
          <p14:tracePt t="51958" x="4213225" y="3816350"/>
          <p14:tracePt t="51975" x="4175125" y="3829050"/>
          <p14:tracePt t="51992" x="4117975" y="3848100"/>
          <p14:tracePt t="52008" x="4089400" y="3854450"/>
          <p14:tracePt t="52025" x="4067175" y="3854450"/>
          <p14:tracePt t="52042" x="4032250" y="3854450"/>
          <p14:tracePt t="52058" x="4022725" y="3854450"/>
          <p14:tracePt t="52074" x="4013200" y="3854450"/>
          <p14:tracePt t="52091" x="4000500" y="3854450"/>
          <p14:tracePt t="52107" x="3984625" y="3854450"/>
          <p14:tracePt t="52124" x="3975100" y="3854450"/>
          <p14:tracePt t="52142" x="3959225" y="3844925"/>
          <p14:tracePt t="52175" x="3959225" y="3835400"/>
          <p14:tracePt t="52192" x="3959225" y="3822700"/>
          <p14:tracePt t="52208" x="3959225" y="3810000"/>
          <p14:tracePt t="52225" x="3959225" y="3800475"/>
          <p14:tracePt t="52241" x="3959225" y="3784600"/>
          <p14:tracePt t="52258" x="3959225" y="3775075"/>
          <p14:tracePt t="52274" x="3959225" y="3759200"/>
          <p14:tracePt t="52291" x="3959225" y="3746500"/>
          <p14:tracePt t="52308" x="3959225" y="3733800"/>
          <p14:tracePt t="52956" x="3968750" y="3730625"/>
          <p14:tracePt t="52963" x="3984625" y="3724275"/>
          <p14:tracePt t="52975" x="4003675" y="3717925"/>
          <p14:tracePt t="52992" x="4070350" y="3698875"/>
          <p14:tracePt t="53012" x="4133850" y="3679825"/>
          <p14:tracePt t="53025" x="4159250" y="3673475"/>
          <p14:tracePt t="53057" x="4346575" y="3635375"/>
          <p14:tracePt t="53092" x="4533900" y="3590925"/>
          <p14:tracePt t="53109" x="4619625" y="3575050"/>
          <p14:tracePt t="53126" x="4730750" y="3552825"/>
          <p14:tracePt t="53142" x="4794250" y="3530600"/>
          <p14:tracePt t="53158" x="4857750" y="3517900"/>
          <p14:tracePt t="53174" x="4895850" y="3505200"/>
          <p14:tracePt t="53191" x="4984750" y="3482975"/>
          <p14:tracePt t="53207" x="5035550" y="3482975"/>
          <p14:tracePt t="53224" x="5095875" y="3476625"/>
          <p14:tracePt t="53241" x="5168900" y="3476625"/>
          <p14:tracePt t="53258" x="5203825" y="3476625"/>
          <p14:tracePt t="53275" x="5226050" y="3476625"/>
          <p14:tracePt t="53291" x="5267325" y="3476625"/>
          <p14:tracePt t="53308" x="5276850" y="3476625"/>
          <p14:tracePt t="53325" x="5286375" y="3476625"/>
          <p14:tracePt t="53341" x="5305425" y="3476625"/>
          <p14:tracePt t="53358" x="5318125" y="3476625"/>
          <p14:tracePt t="53375" x="5321300" y="3476625"/>
          <p14:tracePt t="53618" x="5330825" y="3476625"/>
          <p14:tracePt t="53626" x="5337175" y="3479800"/>
          <p14:tracePt t="53641" x="5340350" y="3482975"/>
          <p14:tracePt t="53658" x="5349875" y="3489325"/>
          <p14:tracePt t="53675" x="5365750" y="3498850"/>
          <p14:tracePt t="53691" x="5381625" y="3498850"/>
          <p14:tracePt t="53725" x="5391150" y="3498850"/>
          <p14:tracePt t="53783" x="5394325" y="3498850"/>
          <p14:tracePt t="53790" x="5400675" y="3498850"/>
          <p14:tracePt t="53819" x="5407025" y="3498850"/>
          <p14:tracePt t="54240" x="5407025" y="3502025"/>
          <p14:tracePt t="54254" x="5407025" y="3508375"/>
          <p14:tracePt t="54724" x="5407025" y="3511550"/>
          <p14:tracePt t="54731" x="5403850" y="3511550"/>
          <p14:tracePt t="54744" x="5394325" y="3511550"/>
          <p14:tracePt t="54762" x="5378450" y="3517900"/>
          <p14:tracePt t="54778" x="5368925" y="3524250"/>
          <p14:tracePt t="54795" x="5349875" y="3543300"/>
          <p14:tracePt t="54808" x="5337175" y="3549650"/>
          <p14:tracePt t="54841" x="5019675" y="3584575"/>
          <p14:tracePt t="54874" x="4467225" y="3641725"/>
          <p14:tracePt t="54892" x="4248150" y="3670300"/>
          <p14:tracePt t="54909" x="3994150" y="3695700"/>
          <p14:tracePt t="54925" x="3829050" y="3724275"/>
          <p14:tracePt t="54941" x="3679825" y="3740150"/>
          <p14:tracePt t="54959" x="3505200" y="3759200"/>
          <p14:tracePt t="54975" x="3387725" y="3765550"/>
          <p14:tracePt t="54991" x="3305175" y="3775075"/>
          <p14:tracePt t="55009" x="3206750" y="3781425"/>
          <p14:tracePt t="55024" x="3168650" y="3787775"/>
          <p14:tracePt t="55041" x="3146425" y="3787775"/>
          <p14:tracePt t="55059" x="3117850" y="3800475"/>
          <p14:tracePt t="55075" x="3108325" y="3800475"/>
          <p14:tracePt t="55092" x="3092450" y="3803650"/>
          <p14:tracePt t="55108" x="3067050" y="3803650"/>
          <p14:tracePt t="55124" x="3057525" y="3810000"/>
          <p14:tracePt t="55141" x="3048000" y="3810000"/>
          <p14:tracePt t="55159" x="3025775" y="3810000"/>
          <p14:tracePt t="55175" x="3016250" y="3810000"/>
          <p14:tracePt t="55192" x="3016250" y="3819525"/>
          <p14:tracePt t="55209" x="3019425" y="3835400"/>
          <p14:tracePt t="55225" x="3035300" y="3851275"/>
          <p14:tracePt t="55242" x="3067050" y="3863975"/>
          <p14:tracePt t="55258" x="3155950" y="3898900"/>
          <p14:tracePt t="55275" x="3225800" y="3927475"/>
          <p14:tracePt t="55291" x="3270250" y="3940175"/>
          <p14:tracePt t="55308" x="3333750" y="3959225"/>
          <p14:tracePt t="55324" x="3378200" y="3971925"/>
          <p14:tracePt t="55341" x="3416300" y="3990975"/>
          <p14:tracePt t="55358" x="3505200" y="4006850"/>
          <p14:tracePt t="55375" x="3549650" y="4006850"/>
          <p14:tracePt t="55392" x="3594100" y="4006850"/>
          <p14:tracePt t="55408" x="3654425" y="4006850"/>
          <p14:tracePt t="55424" x="3676650" y="4006850"/>
          <p14:tracePt t="55441" x="3708400" y="4006850"/>
          <p14:tracePt t="55459" x="3733800" y="4006850"/>
          <p14:tracePt t="55475" x="3756025" y="4006850"/>
          <p14:tracePt t="55491" x="3778250" y="4006850"/>
          <p14:tracePt t="55508" x="3819525" y="4006850"/>
          <p14:tracePt t="55524" x="3848100" y="4006850"/>
          <p14:tracePt t="55541" x="3876675" y="4006850"/>
          <p14:tracePt t="55558" x="3924300" y="4006850"/>
          <p14:tracePt t="55574" x="3946525" y="4006850"/>
          <p14:tracePt t="55591" x="3968750" y="4006850"/>
          <p14:tracePt t="55608" x="4000500" y="4006850"/>
          <p14:tracePt t="55625" x="4025900" y="4003675"/>
          <p14:tracePt t="55641" x="4054475" y="4003675"/>
          <p14:tracePt t="55658" x="4092575" y="4003675"/>
          <p14:tracePt t="55674" x="4117975" y="3997325"/>
          <p14:tracePt t="55690" x="4140200" y="3997325"/>
          <p14:tracePt t="55708" x="4165600" y="3987800"/>
          <p14:tracePt t="55724" x="4178300" y="3987800"/>
          <p14:tracePt t="55741" x="4187825" y="3981450"/>
          <p14:tracePt t="55758" x="4206875" y="3981450"/>
          <p14:tracePt t="55775" x="4216400" y="3981450"/>
          <p14:tracePt t="55859" x="4222750" y="3981450"/>
          <p14:tracePt t="55866" x="4225925" y="3981450"/>
          <p14:tracePt t="55874" x="4232275" y="3981450"/>
          <p14:tracePt t="55892" x="4241800" y="3981450"/>
          <p14:tracePt t="55908" x="4260850" y="3981450"/>
          <p14:tracePt t="55925" x="4270375" y="3981450"/>
          <p14:tracePt t="55941" x="4279900" y="3975100"/>
          <p14:tracePt t="55957" x="4327525" y="3959225"/>
          <p14:tracePt t="55974" x="4375150" y="3946525"/>
          <p14:tracePt t="55991" x="4451350" y="3921125"/>
          <p14:tracePt t="56008" x="4572000" y="3898900"/>
          <p14:tracePt t="56024" x="4667250" y="3892550"/>
          <p14:tracePt t="56041" x="4784725" y="3883025"/>
          <p14:tracePt t="56043" x="4832350" y="3876675"/>
          <p14:tracePt t="56058" x="4937125" y="3876675"/>
          <p14:tracePt t="56074" x="4997450" y="3867150"/>
          <p14:tracePt t="56091" x="5048250" y="3867150"/>
          <p14:tracePt t="56108" x="5133975" y="3860800"/>
          <p14:tracePt t="56124" x="5172075" y="3860800"/>
          <p14:tracePt t="56141" x="5216525" y="3854450"/>
          <p14:tracePt t="56158" x="5264150" y="3854450"/>
          <p14:tracePt t="56174" x="5280025" y="3854450"/>
          <p14:tracePt t="56191" x="5289550" y="3854450"/>
          <p14:tracePt t="56208" x="5299075" y="3854450"/>
          <p14:tracePt t="56224" x="5305425" y="3854450"/>
          <p14:tracePt t="56241" x="5308600" y="3854450"/>
          <p14:tracePt t="56274" x="5314950" y="3854450"/>
          <p14:tracePt t="56371" x="5318125" y="3854450"/>
          <p14:tracePt t="56386" x="5318125" y="3857625"/>
          <p14:tracePt t="56393" x="5324475" y="3863975"/>
          <p14:tracePt t="56408" x="5327650" y="3873500"/>
          <p14:tracePt t="56424" x="5327650" y="3876675"/>
          <p14:tracePt t="56441" x="5334000" y="3886200"/>
          <p14:tracePt t="56458" x="5349875" y="3908425"/>
          <p14:tracePt t="56475" x="5353050" y="3917950"/>
          <p14:tracePt t="56492" x="5368925" y="3930650"/>
          <p14:tracePt t="56508" x="5378450" y="3946525"/>
          <p14:tracePt t="56524" x="5397500" y="3978275"/>
          <p14:tracePt t="56541" x="5410200" y="4000500"/>
          <p14:tracePt t="56558" x="5422900" y="4022725"/>
          <p14:tracePt t="56574" x="5432425" y="4032250"/>
          <p14:tracePt t="56592" x="5448300" y="4048125"/>
          <p14:tracePt t="56607" x="5454650" y="4057650"/>
          <p14:tracePt t="56624" x="5454650" y="4073525"/>
          <p14:tracePt t="56641" x="5457825" y="4076700"/>
          <p14:tracePt t="56674" x="5464175" y="4076700"/>
          <p14:tracePt t="56714" x="5467350" y="4076700"/>
          <p14:tracePt t="58405" x="5416550" y="4067175"/>
          <p14:tracePt t="58412" x="5346700" y="4048125"/>
          <p14:tracePt t="58425" x="5273675" y="4032250"/>
          <p14:tracePt t="58445" x="4997450" y="3975100"/>
          <p14:tracePt t="58461" x="4730750" y="3956050"/>
          <p14:tracePt t="58481" x="4518025" y="3956050"/>
          <p14:tracePt t="58507" x="4064000" y="4022725"/>
          <p14:tracePt t="58542" x="3575050" y="4133850"/>
          <p14:tracePt t="58560" x="3419475" y="4187825"/>
          <p14:tracePt t="58574" x="3216275" y="4270375"/>
          <p14:tracePt t="58590" x="3051175" y="4314825"/>
          <p14:tracePt t="58607" x="2927350" y="4359275"/>
          <p14:tracePt t="58623" x="2819400" y="4391025"/>
          <p14:tracePt t="58625" x="2759075" y="4410075"/>
          <p14:tracePt t="58640" x="2628900" y="4445000"/>
          <p14:tracePt t="58657" x="2530475" y="4470400"/>
          <p14:tracePt t="58674" x="2406650" y="4492625"/>
          <p14:tracePt t="58690" x="2301875" y="4508500"/>
          <p14:tracePt t="58707" x="2171700" y="4524375"/>
          <p14:tracePt t="58724" x="1962150" y="4543425"/>
          <p14:tracePt t="58741" x="1835150" y="4559300"/>
          <p14:tracePt t="58757" x="1695450" y="4578350"/>
          <p14:tracePt t="58775" x="1558925" y="4610100"/>
          <p14:tracePt t="58791" x="1473200" y="4625975"/>
          <p14:tracePt t="58808" x="1400175" y="4638675"/>
          <p14:tracePt t="58825" x="1298575" y="4660900"/>
          <p14:tracePt t="58841" x="1260475" y="4692650"/>
          <p14:tracePt t="58857" x="1212850" y="4711700"/>
          <p14:tracePt t="58874" x="1162050" y="4759325"/>
          <p14:tracePt t="58890" x="1139825" y="4781550"/>
          <p14:tracePt t="58907" x="1104900" y="4813300"/>
          <p14:tracePt t="58925" x="1069975" y="4832350"/>
          <p14:tracePt t="58941" x="1041400" y="4845050"/>
          <p14:tracePt t="58958" x="1025525" y="4854575"/>
          <p14:tracePt t="58974" x="996950" y="4870450"/>
          <p14:tracePt t="59340" x="952500" y="4857750"/>
          <p14:tracePt t="59347" x="882650" y="4841875"/>
          <p14:tracePt t="59358" x="822325" y="4832350"/>
          <p14:tracePt t="59379" x="638175" y="4826000"/>
          <p14:tracePt t="59391" x="511175" y="4826000"/>
          <p14:tracePt t="59411" x="390525" y="4826000"/>
          <p14:tracePt t="59432" x="320675" y="4826000"/>
          <p14:tracePt t="59458" x="273050" y="4826000"/>
          <p14:tracePt t="59490" x="225425" y="4832350"/>
          <p14:tracePt t="59508" x="215900" y="4832350"/>
          <p14:tracePt t="59524" x="200025" y="4832350"/>
          <p14:tracePt t="59540" x="190500" y="4832350"/>
          <p14:tracePt t="59558" x="174625" y="4832350"/>
          <p14:tracePt t="59590" x="174625" y="4838700"/>
          <p14:tracePt t="59607" x="187325" y="4845050"/>
          <p14:tracePt t="59624" x="206375" y="4845050"/>
          <p14:tracePt t="59640" x="222250" y="4845050"/>
          <p14:tracePt t="59657" x="250825" y="4845050"/>
          <p14:tracePt t="59674" x="285750" y="4845050"/>
          <p14:tracePt t="59690" x="330200" y="4841875"/>
          <p14:tracePt t="59707" x="384175" y="4826000"/>
          <p14:tracePt t="59724" x="469900" y="4819650"/>
          <p14:tracePt t="59740" x="530225" y="4819650"/>
          <p14:tracePt t="59757" x="590550" y="4819650"/>
          <p14:tracePt t="59774" x="676275" y="4819650"/>
          <p14:tracePt t="59791" x="736600" y="4819650"/>
          <p14:tracePt t="59807" x="787400" y="4819650"/>
          <p14:tracePt t="59824" x="866775" y="4819650"/>
          <p14:tracePt t="59841" x="917575" y="4819650"/>
          <p14:tracePt t="59858" x="1038225" y="4819650"/>
          <p14:tracePt t="59874" x="1228725" y="4841875"/>
          <p14:tracePt t="59890" x="1323975" y="4857750"/>
          <p14:tracePt t="59908" x="1416050" y="4857750"/>
          <p14:tracePt t="59924" x="1555750" y="4857750"/>
          <p14:tracePt t="59940" x="1638300" y="4854575"/>
          <p14:tracePt t="59957" x="1736725" y="4838700"/>
          <p14:tracePt t="59973" x="1892300" y="4813300"/>
          <p14:tracePt t="59991" x="1974850" y="4806950"/>
          <p14:tracePt t="60008" x="2038350" y="4791075"/>
          <p14:tracePt t="60025" x="2124075" y="4791075"/>
          <p14:tracePt t="60041" x="2168525" y="4791075"/>
          <p14:tracePt t="60058" x="2232025" y="4791075"/>
          <p14:tracePt t="60074" x="2273300" y="4791075"/>
          <p14:tracePt t="60090" x="2295525" y="4791075"/>
          <p14:tracePt t="60107" x="2327275" y="4800600"/>
          <p14:tracePt t="60125" x="2362200" y="4819650"/>
          <p14:tracePt t="60141" x="2384425" y="4829175"/>
          <p14:tracePt t="60144" x="2390775" y="4829175"/>
          <p14:tracePt t="60159" x="2400300" y="4829175"/>
          <p14:tracePt t="60174" x="2406650" y="4829175"/>
          <p14:tracePt t="60216" x="2403475" y="4829175"/>
          <p14:tracePt t="60224" x="2400300" y="4829175"/>
          <p14:tracePt t="60240" x="2384425" y="4829175"/>
          <p14:tracePt t="60258" x="2333625" y="4816475"/>
          <p14:tracePt t="60274" x="2289175" y="4810125"/>
          <p14:tracePt t="60291" x="2244725" y="4810125"/>
          <p14:tracePt t="60308" x="2165350" y="4800600"/>
          <p14:tracePt t="60324" x="2079625" y="4787900"/>
          <p14:tracePt t="60341" x="1997075" y="4787900"/>
          <p14:tracePt t="60357" x="1914525" y="4787900"/>
          <p14:tracePt t="60374" x="1854200" y="4787900"/>
          <p14:tracePt t="60390" x="1793875" y="4787900"/>
          <p14:tracePt t="60407" x="1708150" y="4787900"/>
          <p14:tracePt t="60424" x="1654175" y="4787900"/>
          <p14:tracePt t="60440" x="1612900" y="4787900"/>
          <p14:tracePt t="60458" x="1565275" y="4787900"/>
          <p14:tracePt t="60474" x="1543050" y="4787900"/>
          <p14:tracePt t="60491" x="1520825" y="4787900"/>
          <p14:tracePt t="60508" x="1479550" y="4787900"/>
          <p14:tracePt t="60524" x="1450975" y="4787900"/>
          <p14:tracePt t="60540" x="1428750" y="4787900"/>
          <p14:tracePt t="60558" x="1387475" y="4787900"/>
          <p14:tracePt t="60574" x="1365250" y="4781550"/>
          <p14:tracePt t="60591" x="1355725" y="4781550"/>
          <p14:tracePt t="60608" x="1336675" y="4781550"/>
          <p14:tracePt t="60650" x="1349375" y="4781550"/>
          <p14:tracePt t="60658" x="1358900" y="4781550"/>
          <p14:tracePt t="60674" x="1381125" y="4781550"/>
          <p14:tracePt t="60690" x="1419225" y="4784725"/>
          <p14:tracePt t="60708" x="1482725" y="4810125"/>
          <p14:tracePt t="60723" x="1536700" y="4816475"/>
          <p14:tracePt t="60740" x="1587500" y="4822825"/>
          <p14:tracePt t="60758" x="1673225" y="4822825"/>
          <p14:tracePt t="60774" x="1711325" y="4822825"/>
          <p14:tracePt t="60791" x="1755775" y="4822825"/>
          <p14:tracePt t="60808" x="1816100" y="4822825"/>
          <p14:tracePt t="60823" x="1860550" y="4829175"/>
          <p14:tracePt t="60841" x="1898650" y="4829175"/>
          <p14:tracePt t="60858" x="1962150" y="4835525"/>
          <p14:tracePt t="60873" x="2006600" y="4835525"/>
          <p14:tracePt t="60891" x="2028825" y="4835525"/>
          <p14:tracePt t="60908" x="2066925" y="4835525"/>
          <p14:tracePt t="60924" x="2089150" y="4835525"/>
          <p14:tracePt t="60940" x="2120900" y="4832350"/>
          <p14:tracePt t="60957" x="2168525" y="4832350"/>
          <p14:tracePt t="60974" x="2197100" y="4832350"/>
          <p14:tracePt t="60990" x="2232025" y="4832350"/>
          <p14:tracePt t="61007" x="2266950" y="4832350"/>
          <p14:tracePt t="61023" x="2295525" y="4832350"/>
          <p14:tracePt t="61040" x="2311400" y="4832350"/>
          <p14:tracePt t="61057" x="2343150" y="4832350"/>
          <p14:tracePt t="61073" x="2365375" y="4832350"/>
          <p14:tracePt t="61090" x="2393950" y="4832350"/>
          <p14:tracePt t="61107" x="2428875" y="4835525"/>
          <p14:tracePt t="61123" x="2457450" y="4835525"/>
          <p14:tracePt t="61140" x="2473325" y="4845050"/>
          <p14:tracePt t="61143" x="2479675" y="4845050"/>
          <p14:tracePt t="61157" x="2489200" y="4845050"/>
          <p14:tracePt t="61174" x="2505075" y="4845050"/>
          <p14:tracePt t="61190" x="2508250" y="4845050"/>
          <p14:tracePt t="61308" x="2498725" y="4845050"/>
          <p14:tracePt t="61315" x="2492375" y="4845050"/>
          <p14:tracePt t="61323" x="2489200" y="4845050"/>
          <p14:tracePt t="61340" x="2476500" y="4845050"/>
          <p14:tracePt t="61357" x="2463800" y="4845050"/>
          <p14:tracePt t="61373" x="2454275" y="4845050"/>
          <p14:tracePt t="61391" x="2438400" y="4845050"/>
          <p14:tracePt t="61407" x="2419350" y="4845050"/>
          <p14:tracePt t="61424" x="2387600" y="4838700"/>
          <p14:tracePt t="61440" x="2349500" y="4826000"/>
          <p14:tracePt t="61457" x="2251075" y="4803775"/>
          <p14:tracePt t="61474" x="2197100" y="4781550"/>
          <p14:tracePt t="61491" x="2133600" y="4775200"/>
          <p14:tracePt t="61508" x="2038350" y="4775200"/>
          <p14:tracePt t="61524" x="2003425" y="4775200"/>
          <p14:tracePt t="61541" x="1965325" y="4775200"/>
          <p14:tracePt t="61558" x="1933575" y="4778375"/>
          <p14:tracePt t="61574" x="1908175" y="4791075"/>
          <p14:tracePt t="61590" x="1898650" y="4791075"/>
          <p14:tracePt t="61607" x="1882775" y="4791075"/>
          <p14:tracePt t="61624" x="1870075" y="4791075"/>
          <p14:tracePt t="61640" x="1857375" y="4791075"/>
          <p14:tracePt t="61643" x="1854200" y="4791075"/>
          <p14:tracePt t="61658" x="1844675" y="4791075"/>
          <p14:tracePt t="61674" x="1835150" y="4791075"/>
          <p14:tracePt t="61691" x="1819275" y="4791075"/>
          <p14:tracePt t="61708" x="1803400" y="4791075"/>
          <p14:tracePt t="61724" x="1793875" y="4791075"/>
          <p14:tracePt t="61740" x="1790700" y="4791075"/>
          <p14:tracePt t="63483" x="1806575" y="4721225"/>
          <p14:tracePt t="63490" x="1835150" y="4629150"/>
          <p14:tracePt t="63496" x="1882775" y="4543425"/>
          <p14:tracePt t="63510" x="1974850" y="4298950"/>
          <p14:tracePt t="63527" x="2044700" y="4073525"/>
          <p14:tracePt t="63544" x="2101850" y="3895725"/>
          <p14:tracePt t="63558" x="2165350" y="3698875"/>
          <p14:tracePt t="63590" x="2266950" y="3416300"/>
          <p14:tracePt t="63623" x="2343150" y="3216275"/>
          <p14:tracePt t="63640" x="2365375" y="3105150"/>
          <p14:tracePt t="63657" x="2371725" y="3022600"/>
          <p14:tracePt t="63675" x="2371725" y="2892425"/>
          <p14:tracePt t="63690" x="2362200" y="2828925"/>
          <p14:tracePt t="63707" x="2355850" y="2778125"/>
          <p14:tracePt t="63724" x="2355850" y="2736850"/>
          <p14:tracePt t="63740" x="2355850" y="2708275"/>
          <p14:tracePt t="63757" x="2355850" y="2698750"/>
          <p14:tracePt t="63774" x="2355850" y="2667000"/>
          <p14:tracePt t="63790" x="2355850" y="2644775"/>
          <p14:tracePt t="63807" x="2355850" y="2600325"/>
          <p14:tracePt t="63824" x="2349500" y="2536825"/>
          <p14:tracePt t="63840" x="2349500" y="2501900"/>
          <p14:tracePt t="63857" x="2349500" y="2463800"/>
          <p14:tracePt t="63874" x="2349500" y="2425700"/>
          <p14:tracePt t="63890" x="2349500" y="2409825"/>
          <p14:tracePt t="63907" x="2349500" y="2393950"/>
          <p14:tracePt t="63924" x="2343150" y="2359025"/>
          <p14:tracePt t="63941" x="2324100" y="2336800"/>
          <p14:tracePt t="63957" x="2314575" y="2314575"/>
          <p14:tracePt t="63975" x="2314575" y="2282825"/>
          <p14:tracePt t="63991" x="2314575" y="2251075"/>
          <p14:tracePt t="64007" x="2314575" y="2232025"/>
          <p14:tracePt t="64024" x="2314575" y="2190750"/>
          <p14:tracePt t="64040" x="2314575" y="2168525"/>
          <p14:tracePt t="64057" x="2314575" y="2139950"/>
          <p14:tracePt t="64074" x="2314575" y="2105025"/>
          <p14:tracePt t="64090" x="2314575" y="2095500"/>
          <p14:tracePt t="64107" x="2314575" y="2076450"/>
          <p14:tracePt t="64123" x="2308225" y="2047875"/>
          <p14:tracePt t="64140" x="2301875" y="2019300"/>
          <p14:tracePt t="64157" x="2292350" y="1987550"/>
          <p14:tracePt t="64173" x="2266950" y="1936750"/>
          <p14:tracePt t="64190" x="2260600" y="1908175"/>
          <p14:tracePt t="64207" x="2254250" y="1885950"/>
          <p14:tracePt t="64224" x="2247900" y="1851025"/>
          <p14:tracePt t="64240" x="2247900" y="1841500"/>
          <p14:tracePt t="64256" x="2247900" y="1831975"/>
          <p14:tracePt t="64274" x="2244725" y="1816100"/>
          <p14:tracePt t="64290" x="2244725" y="1803400"/>
          <p14:tracePt t="64307" x="2238375" y="1803400"/>
          <p14:tracePt t="64340" x="2238375" y="1797050"/>
          <p14:tracePt t="64360" x="2238375" y="1790700"/>
          <p14:tracePt t="64389" x="2238375" y="1787525"/>
          <p14:tracePt t="64402" x="2238375" y="1781175"/>
          <p14:tracePt t="64866" x="2314575" y="1800225"/>
          <p14:tracePt t="64873" x="2419350" y="1819275"/>
          <p14:tracePt t="64881" x="2511425" y="1838325"/>
          <p14:tracePt t="64907" x="2819400" y="1847850"/>
          <p14:tracePt t="64940" x="3270250" y="1778000"/>
          <p14:tracePt t="64959" x="3540125" y="1711325"/>
          <p14:tracePt t="64975" x="3727450" y="1663700"/>
          <p14:tracePt t="64991" x="3867150" y="1647825"/>
          <p14:tracePt t="65007" x="3984625" y="1638300"/>
          <p14:tracePt t="65024" x="4146550" y="1638300"/>
          <p14:tracePt t="65041" x="4225925" y="1638300"/>
          <p14:tracePt t="65057" x="4289425" y="1644650"/>
          <p14:tracePt t="65074" x="4359275" y="1644650"/>
          <p14:tracePt t="65090" x="4394200" y="1651000"/>
          <p14:tracePt t="65107" x="4438650" y="1651000"/>
          <p14:tracePt t="65123" x="4511675" y="1657350"/>
          <p14:tracePt t="65140" x="4552950" y="1657350"/>
          <p14:tracePt t="65156" x="4597400" y="1657350"/>
          <p14:tracePt t="65173" x="4625975" y="1660525"/>
          <p14:tracePt t="65190" x="4641850" y="1660525"/>
          <p14:tracePt t="65207" x="4654550" y="1660525"/>
          <p14:tracePt t="65223" x="4670425" y="1682750"/>
          <p14:tracePt t="65240" x="4676775" y="1692275"/>
          <p14:tracePt t="65257" x="4679950" y="1701800"/>
          <p14:tracePt t="65274" x="4686300" y="1717675"/>
          <p14:tracePt t="65290" x="4686300" y="1727200"/>
          <p14:tracePt t="65306" x="4689475" y="1736725"/>
          <p14:tracePt t="65324" x="4689475" y="1746250"/>
          <p14:tracePt t="65357" x="4689475" y="1749425"/>
          <p14:tracePt t="65394" x="4689475" y="1755775"/>
          <p14:tracePt t="65794" x="4673600" y="1787525"/>
          <p14:tracePt t="65805" x="4648200" y="1847850"/>
          <p14:tracePt t="65824" x="4562475" y="2022475"/>
          <p14:tracePt t="65843" x="4498975" y="2130425"/>
          <p14:tracePt t="65861" x="4470400" y="2178050"/>
          <p14:tracePt t="65878" x="4425950" y="2228850"/>
          <p14:tracePt t="65890" x="4422775" y="2235200"/>
          <p14:tracePt t="65923" x="4391025" y="2260600"/>
          <p14:tracePt t="65957" x="4365625" y="2289175"/>
          <p14:tracePt t="65973" x="4352925" y="2298700"/>
          <p14:tracePt t="65990" x="4340225" y="2308225"/>
          <p14:tracePt t="66007" x="4327525" y="2330450"/>
          <p14:tracePt t="66023" x="4318000" y="2339975"/>
          <p14:tracePt t="66040" x="4302125" y="2346325"/>
          <p14:tracePt t="66057" x="4286250" y="2355850"/>
          <p14:tracePt t="66073" x="4276725" y="2359025"/>
          <p14:tracePt t="66090" x="4267200" y="2359025"/>
          <p14:tracePt t="66107" x="4248150" y="2359025"/>
          <p14:tracePt t="66123" x="4238625" y="2359025"/>
          <p14:tracePt t="66140" x="4229100" y="2359025"/>
          <p14:tracePt t="66157" x="4213225" y="2352675"/>
          <p14:tracePt t="66173" x="4213225" y="2343150"/>
          <p14:tracePt t="66190" x="4213225" y="2333625"/>
          <p14:tracePt t="66207" x="4213225" y="2314575"/>
          <p14:tracePt t="66223" x="4213225" y="2308225"/>
          <p14:tracePt t="66250" x="4213225" y="2305050"/>
          <p14:tracePt t="66257" x="4213225" y="2298700"/>
          <p14:tracePt t="66307" x="4213225" y="2295525"/>
          <p14:tracePt t="66386" x="4213225" y="2289175"/>
          <p14:tracePt t="67607" x="4283075" y="2336800"/>
          <p14:tracePt t="67616" x="4384675" y="2428875"/>
          <p14:tracePt t="67627" x="4549775" y="2616200"/>
          <p14:tracePt t="67644" x="4702175" y="2816225"/>
          <p14:tracePt t="67664" x="4911725" y="3152775"/>
          <p14:tracePt t="67678" x="5019675" y="3355975"/>
          <p14:tracePt t="67698" x="5162550" y="3641725"/>
          <p14:tracePt t="67722" x="5295900" y="3927475"/>
          <p14:tracePt t="67758" x="5499100" y="4356100"/>
          <p14:tracePt t="67774" x="5572125" y="4502150"/>
          <p14:tracePt t="67791" x="5629275" y="4641850"/>
          <p14:tracePt t="67806" x="5667375" y="4711700"/>
          <p14:tracePt t="67823" x="5699125" y="4778375"/>
          <p14:tracePt t="67840" x="5753100" y="4895850"/>
          <p14:tracePt t="67857" x="5775325" y="4953000"/>
          <p14:tracePt t="67874" x="5810250" y="5000625"/>
          <p14:tracePt t="67890" x="5845175" y="5045075"/>
          <p14:tracePt t="67907" x="5886450" y="5070475"/>
          <p14:tracePt t="67924" x="5930900" y="5083175"/>
          <p14:tracePt t="67940" x="5981700" y="5108575"/>
          <p14:tracePt t="67956" x="6016625" y="5121275"/>
          <p14:tracePt t="67973" x="6064250" y="5133975"/>
          <p14:tracePt t="67990" x="6124575" y="5140325"/>
          <p14:tracePt t="68006" x="6184900" y="5140325"/>
          <p14:tracePt t="68023" x="6235700" y="5140325"/>
          <p14:tracePt t="68039" x="6330950" y="5140325"/>
          <p14:tracePt t="68056" x="6391275" y="5140325"/>
          <p14:tracePt t="68073" x="6454775" y="5127625"/>
          <p14:tracePt t="68090" x="6527800" y="5108575"/>
          <p14:tracePt t="68106" x="6562725" y="5089525"/>
          <p14:tracePt t="68123" x="6600825" y="5076825"/>
          <p14:tracePt t="68140" x="6629400" y="5060950"/>
          <p14:tracePt t="68156" x="6645275" y="5051425"/>
          <p14:tracePt t="68173" x="6657975" y="5035550"/>
          <p14:tracePt t="68190" x="6670675" y="5019675"/>
          <p14:tracePt t="68206" x="6680200" y="5016500"/>
          <p14:tracePt t="68223" x="6696075" y="5016500"/>
          <p14:tracePt t="68240" x="6705600" y="5016500"/>
          <p14:tracePt t="68256" x="6711950" y="5016500"/>
          <p14:tracePt t="68273" x="6711950" y="5010150"/>
          <p14:tracePt t="68290" x="6715125" y="5006975"/>
          <p14:tracePt t="68325" x="6721475" y="5006975"/>
          <p14:tracePt t="68354" x="6724650" y="5006975"/>
          <p14:tracePt t="68383" x="6724650" y="5000625"/>
          <p14:tracePt t="68419" x="6724650" y="4991100"/>
          <p14:tracePt t="68426" x="6724650" y="4984750"/>
          <p14:tracePt t="68440" x="6724650" y="4968875"/>
          <p14:tracePt t="68457" x="6683375" y="4943475"/>
          <p14:tracePt t="68473" x="6550025" y="4873625"/>
          <p14:tracePt t="68490" x="6210300" y="4733925"/>
          <p14:tracePt t="68507" x="5956300" y="4673600"/>
          <p14:tracePt t="68524" x="5438775" y="4600575"/>
          <p14:tracePt t="68541" x="5080000" y="4591050"/>
          <p14:tracePt t="68557" x="4654550" y="4600575"/>
          <p14:tracePt t="68573" x="4191000" y="4654550"/>
          <p14:tracePt t="68590" x="3714750" y="4708525"/>
          <p14:tracePt t="68608" x="3473450" y="4737100"/>
          <p14:tracePt t="68624" x="3140075" y="4794250"/>
          <p14:tracePt t="68639" x="2987675" y="4829175"/>
          <p14:tracePt t="68656" x="2813050" y="4867275"/>
          <p14:tracePt t="68674" x="2590800" y="4902200"/>
          <p14:tracePt t="68690" x="2482850" y="4918075"/>
          <p14:tracePt t="68707" x="2365375" y="4943475"/>
          <p14:tracePt t="68724" x="2235200" y="4943475"/>
          <p14:tracePt t="68739" x="2174875" y="4940300"/>
          <p14:tracePt t="68756" x="2155825" y="4927600"/>
          <p14:tracePt t="68989" x="2073275" y="4949825"/>
          <p14:tracePt t="68997" x="1978025" y="4978400"/>
          <p14:tracePt t="69006" x="1860550" y="5016500"/>
          <p14:tracePt t="69023" x="1555750" y="5111750"/>
          <p14:tracePt t="69040" x="1368425" y="5168900"/>
          <p14:tracePt t="69056" x="1212850" y="5222875"/>
          <p14:tracePt t="69074" x="1066800" y="5273675"/>
          <p14:tracePt t="69090" x="965200" y="5314950"/>
          <p14:tracePt t="69107" x="876300" y="5356225"/>
          <p14:tracePt t="69124" x="768350" y="5410200"/>
          <p14:tracePt t="69140" x="720725" y="5441950"/>
          <p14:tracePt t="69156" x="682625" y="5467350"/>
          <p14:tracePt t="69173" x="641350" y="5486400"/>
          <p14:tracePt t="69189" x="615950" y="5499100"/>
          <p14:tracePt t="69206" x="593725" y="5514975"/>
          <p14:tracePt t="69224" x="574675" y="5521325"/>
          <p14:tracePt t="69239" x="552450" y="5521325"/>
          <p14:tracePt t="69256" x="542925" y="5521325"/>
          <p14:tracePt t="69273" x="527050" y="5521325"/>
          <p14:tracePt t="69290" x="517525" y="5514975"/>
          <p14:tracePt t="69307" x="495300" y="5499100"/>
          <p14:tracePt t="69324" x="479425" y="5464175"/>
          <p14:tracePt t="69340" x="466725" y="5432425"/>
          <p14:tracePt t="69357" x="457200" y="5416550"/>
          <p14:tracePt t="69373" x="434975" y="5400675"/>
          <p14:tracePt t="69390" x="425450" y="5384800"/>
          <p14:tracePt t="69406" x="415925" y="5375275"/>
          <p14:tracePt t="69423" x="393700" y="5375275"/>
          <p14:tracePt t="69439" x="390525" y="5372100"/>
          <p14:tracePt t="69457" x="384175" y="5365750"/>
          <p14:tracePt t="69473" x="381000" y="5356225"/>
          <p14:tracePt t="69490" x="374650" y="5353050"/>
          <p14:tracePt t="69524" x="374650" y="5346700"/>
          <p14:tracePt t="69552" x="371475" y="5346700"/>
          <p14:tracePt t="69567" x="365125" y="5337175"/>
          <p14:tracePt t="69573" x="358775" y="5330825"/>
          <p14:tracePt t="69902" x="482600" y="5305425"/>
          <p14:tracePt t="69920" x="971550" y="5165725"/>
          <p14:tracePt t="69930" x="1651000" y="4943475"/>
          <p14:tracePt t="69944" x="2432050" y="4645025"/>
          <p14:tracePt t="69965" x="3714750" y="4064000"/>
          <p14:tracePt t="69991" x="4921250" y="3578225"/>
          <p14:tracePt t="70025" x="6584950" y="3025775"/>
          <p14:tracePt t="70041" x="7029450" y="2889250"/>
          <p14:tracePt t="70501" x="7067550" y="2784475"/>
          <p14:tracePt t="70508" x="7096125" y="2692400"/>
          <p14:tracePt t="70524" x="7153275" y="2536825"/>
          <p14:tracePt t="70540" x="7188200" y="2362200"/>
          <p14:tracePt t="70558" x="7223125" y="2206625"/>
          <p14:tracePt t="70574" x="7235825" y="2143125"/>
          <p14:tracePt t="70590" x="7248525" y="2095500"/>
          <p14:tracePt t="70622" x="7280275" y="2016125"/>
          <p14:tracePt t="70657" x="7296150" y="1946275"/>
          <p14:tracePt t="70673" x="7308850" y="1908175"/>
          <p14:tracePt t="70690" x="7321550" y="1876425"/>
          <p14:tracePt t="70708" x="7340600" y="1835150"/>
          <p14:tracePt t="70724" x="7340600" y="1825625"/>
          <p14:tracePt t="70739" x="7340600" y="1816100"/>
          <p14:tracePt t="70831" x="7340600" y="1809750"/>
          <p14:tracePt t="70837" x="7346950" y="1800225"/>
          <p14:tracePt t="70845" x="7350125" y="1800225"/>
          <p14:tracePt t="70857" x="7356475" y="1790700"/>
          <p14:tracePt t="70873" x="7359650" y="1790700"/>
          <p14:tracePt t="70889" x="7366000" y="1790700"/>
          <p14:tracePt t="70987" x="7369175" y="1790700"/>
          <p14:tracePt t="70994" x="7375525" y="1790700"/>
          <p14:tracePt t="71006" x="7397750" y="1809750"/>
          <p14:tracePt t="71023" x="7423150" y="1831975"/>
          <p14:tracePt t="71039" x="7442200" y="1879600"/>
          <p14:tracePt t="71056" x="7445375" y="1927225"/>
          <p14:tracePt t="71072" x="7404100" y="1962150"/>
          <p14:tracePt t="71089" x="7261225" y="2006600"/>
          <p14:tracePt t="71107" x="6950075" y="2054225"/>
          <p14:tracePt t="71123" x="6769100" y="2060575"/>
          <p14:tracePt t="71140" x="6572250" y="2070100"/>
          <p14:tracePt t="71156" x="6261100" y="2117725"/>
          <p14:tracePt t="71172" x="6054725" y="2155825"/>
          <p14:tracePt t="71189" x="5880100" y="2193925"/>
          <p14:tracePt t="71206" x="5686425" y="2273300"/>
          <p14:tracePt t="71222" x="5575300" y="2314575"/>
          <p14:tracePt t="71240" x="5486400" y="2355850"/>
          <p14:tracePt t="71257" x="5368925" y="2403475"/>
          <p14:tracePt t="71273" x="5330825" y="2416175"/>
          <p14:tracePt t="71290" x="5286375" y="2416175"/>
          <p14:tracePt t="71293" x="5267325" y="2416175"/>
          <p14:tracePt t="71306" x="5238750" y="2416175"/>
          <p14:tracePt t="71326" x="5216525" y="2416175"/>
          <p14:tracePt t="71339" x="5207000" y="2409825"/>
          <p14:tracePt t="71357" x="5191125" y="2397125"/>
          <p14:tracePt t="71372" x="5191125" y="2387600"/>
          <p14:tracePt t="71457" x="5191125" y="2384425"/>
          <p14:tracePt t="71463" x="5191125" y="2378075"/>
          <p14:tracePt t="71478" x="5191125" y="2374900"/>
          <p14:tracePt t="71489" x="5191125" y="2368550"/>
          <p14:tracePt t="71506" x="5210175" y="2352675"/>
          <p14:tracePt t="71523" x="5213350" y="2343150"/>
          <p14:tracePt t="71540" x="5213350" y="2327275"/>
          <p14:tracePt t="71556" x="5219700" y="2314575"/>
          <p14:tracePt t="71572" x="5219700" y="2305050"/>
          <p14:tracePt t="71590" x="5219700" y="2298700"/>
          <p14:tracePt t="72070" x="5137150" y="2311400"/>
          <p14:tracePt t="72077" x="5032375" y="2330450"/>
          <p14:tracePt t="72093" x="4787900" y="2419350"/>
          <p14:tracePt t="72110" x="4476750" y="2524125"/>
          <p14:tracePt t="72126" x="3902075" y="2800350"/>
          <p14:tracePt t="72148" x="3298825" y="3197225"/>
          <p14:tracePt t="72174" x="2847975" y="3584575"/>
          <p14:tracePt t="72208" x="2365375" y="4102100"/>
          <p14:tracePt t="72224" x="2254250" y="4251325"/>
          <p14:tracePt t="72240" x="2114550" y="4495800"/>
          <p14:tracePt t="72257" x="2044700" y="4606925"/>
          <p14:tracePt t="72273" x="1984375" y="4711700"/>
          <p14:tracePt t="72291" x="1901825" y="4864100"/>
          <p14:tracePt t="72306" x="1870075" y="4949825"/>
          <p14:tracePt t="72323" x="1828800" y="5029200"/>
          <p14:tracePt t="72341" x="1787525" y="5108575"/>
          <p14:tracePt t="72356" x="1762125" y="5153025"/>
          <p14:tracePt t="72372" x="1739900" y="5200650"/>
          <p14:tracePt t="72390" x="1724025" y="5235575"/>
          <p14:tracePt t="72406" x="1704975" y="5257800"/>
          <p14:tracePt t="72422" x="1695450" y="5267325"/>
          <p14:tracePt t="72440" x="1682750" y="5283200"/>
          <p14:tracePt t="72456" x="1670050" y="5289550"/>
          <p14:tracePt t="72473" x="1660525" y="5289550"/>
          <p14:tracePt t="72489" x="1660525" y="5270500"/>
          <p14:tracePt t="72506" x="1676400" y="5226050"/>
          <p14:tracePt t="72522" x="1692275" y="5172075"/>
          <p14:tracePt t="72540" x="1711325" y="5099050"/>
          <p14:tracePt t="72556" x="1736725" y="5060950"/>
          <p14:tracePt t="72572" x="1749425" y="5029200"/>
          <p14:tracePt t="72590" x="1758950" y="5016500"/>
          <p14:tracePt t="72606" x="1768475" y="5010150"/>
          <p14:tracePt t="72623" x="1790700" y="5010150"/>
          <p14:tracePt t="72640" x="1822450" y="5013325"/>
          <p14:tracePt t="72656" x="1860550" y="5032375"/>
          <p14:tracePt t="72673" x="1892300" y="5064125"/>
          <p14:tracePt t="72690" x="1955800" y="5133975"/>
          <p14:tracePt t="72706" x="1997075" y="5175250"/>
          <p14:tracePt t="72723" x="2041525" y="5222875"/>
          <p14:tracePt t="72740" x="2155825" y="5330825"/>
          <p14:tracePt t="72756" x="2270125" y="5400675"/>
          <p14:tracePt t="72772" x="2362200" y="5457825"/>
          <p14:tracePt t="72790" x="2457450" y="5511800"/>
          <p14:tracePt t="72805" x="2524125" y="5534025"/>
          <p14:tracePt t="72822" x="2587625" y="5540375"/>
          <p14:tracePt t="72840" x="2724150" y="5540375"/>
          <p14:tracePt t="72855" x="2832100" y="5518150"/>
          <p14:tracePt t="72872" x="2971800" y="5502275"/>
          <p14:tracePt t="72889" x="3127375" y="5476875"/>
          <p14:tracePt t="72906" x="3190875" y="5461000"/>
          <p14:tracePt t="72923" x="3228975" y="5451475"/>
          <p14:tracePt t="72940" x="3279775" y="5426075"/>
          <p14:tracePt t="72956" x="3324225" y="5410200"/>
          <p14:tracePt t="72973" x="3355975" y="5400675"/>
          <p14:tracePt t="72990" x="3438525" y="5372100"/>
          <p14:tracePt t="73006" x="3502025" y="5359400"/>
          <p14:tracePt t="73023" x="3552825" y="5359400"/>
          <p14:tracePt t="73040" x="3616325" y="5346700"/>
          <p14:tracePt t="73056" x="3648075" y="5340350"/>
          <p14:tracePt t="73072" x="3686175" y="5327650"/>
          <p14:tracePt t="73089" x="3765550" y="5299075"/>
          <p14:tracePt t="73105" x="3822700" y="5292725"/>
          <p14:tracePt t="73122" x="3883025" y="5292725"/>
          <p14:tracePt t="73140" x="3952875" y="5292725"/>
          <p14:tracePt t="73156" x="3997325" y="5292725"/>
          <p14:tracePt t="73173" x="4025900" y="5292725"/>
          <p14:tracePt t="73189" x="4057650" y="5292725"/>
          <p14:tracePt t="73206" x="4102100" y="5292725"/>
          <p14:tracePt t="73222" x="4146550" y="5295900"/>
          <p14:tracePt t="73239" x="4225925" y="5302250"/>
          <p14:tracePt t="73256" x="4276725" y="5302250"/>
          <p14:tracePt t="73272" x="4330700" y="5302250"/>
          <p14:tracePt t="73290" x="4422775" y="5302250"/>
          <p14:tracePt t="73306" x="4460875" y="5292725"/>
          <p14:tracePt t="73322" x="4505325" y="5280025"/>
          <p14:tracePt t="73343" x="4556125" y="5260975"/>
          <p14:tracePt t="73355" x="4578350" y="5254625"/>
          <p14:tracePt t="73372" x="4600575" y="5254625"/>
          <p14:tracePt t="73389" x="4613275" y="5254625"/>
          <p14:tracePt t="73406" x="4622800" y="5254625"/>
          <p14:tracePt t="73423" x="4635500" y="5254625"/>
          <p14:tracePt t="73439" x="4654550" y="5254625"/>
          <p14:tracePt t="73456" x="4664075" y="5254625"/>
          <p14:tracePt t="73473" x="4667250" y="5254625"/>
          <p14:tracePt t="73489" x="4679950" y="5254625"/>
          <p14:tracePt t="73506" x="4689475" y="5254625"/>
          <p14:tracePt t="73523" x="4699000" y="5254625"/>
          <p14:tracePt t="74682" x="4600575" y="5238750"/>
          <p14:tracePt t="74694" x="4394200" y="5210175"/>
          <p14:tracePt t="74710" x="4064000" y="5200650"/>
          <p14:tracePt t="74726" x="3781425" y="5207000"/>
          <p14:tracePt t="74742" x="3397250" y="5283200"/>
          <p14:tracePt t="74763" x="2892425" y="5461000"/>
          <p14:tracePt t="74790" x="2416175" y="5645150"/>
          <p14:tracePt t="74823" x="2025650" y="5762625"/>
          <p14:tracePt t="74841" x="1892300" y="5807075"/>
          <p14:tracePt t="74858" x="1701800" y="5851525"/>
          <p14:tracePt t="74872" x="1616075" y="5883275"/>
          <p14:tracePt t="74889" x="1530350" y="5899150"/>
          <p14:tracePt t="74906" x="1444625" y="5915025"/>
          <p14:tracePt t="74922" x="1355725" y="5937250"/>
          <p14:tracePt t="74939" x="1308100" y="5956300"/>
          <p14:tracePt t="74956" x="1263650" y="5962650"/>
          <p14:tracePt t="74973" x="1222375" y="5962650"/>
          <p14:tracePt t="74989" x="1193800" y="5962650"/>
          <p14:tracePt t="75006" x="1171575" y="5962650"/>
          <p14:tracePt t="75023" x="1130300" y="5962650"/>
          <p14:tracePt t="75039" x="1108075" y="5962650"/>
          <p14:tracePt t="75055" x="1079500" y="5962650"/>
          <p14:tracePt t="75073" x="1054100" y="5962650"/>
          <p14:tracePt t="75089" x="1038225" y="5956300"/>
          <p14:tracePt t="75106" x="1025525" y="5937250"/>
          <p14:tracePt t="75122" x="1012825" y="5924550"/>
          <p14:tracePt t="75139" x="1003300" y="5918200"/>
          <p14:tracePt t="75155" x="987425" y="5915025"/>
          <p14:tracePt t="75173" x="977900" y="5905500"/>
          <p14:tracePt t="75206" x="971550" y="5892800"/>
          <p14:tracePt t="75224" x="971550" y="5889625"/>
          <p14:tracePt t="75239" x="971550" y="5883275"/>
          <p14:tracePt t="75256" x="974725" y="5873750"/>
          <p14:tracePt t="75272" x="1028700" y="5854700"/>
          <p14:tracePt t="75289" x="1092200" y="5835650"/>
          <p14:tracePt t="75306" x="1152525" y="5835650"/>
          <p14:tracePt t="75308" x="1171575" y="5835650"/>
          <p14:tracePt t="75322" x="1216025" y="5835650"/>
          <p14:tracePt t="75343" x="1276350" y="5835650"/>
          <p14:tracePt t="75355" x="1295400" y="5835650"/>
          <p14:tracePt t="75372" x="1390650" y="5826125"/>
          <p14:tracePt t="75388" x="1473200" y="5826125"/>
          <p14:tracePt t="75405" x="1555750" y="5826125"/>
          <p14:tracePt t="75422" x="1651000" y="5826125"/>
          <p14:tracePt t="75438" x="1711325" y="5826125"/>
          <p14:tracePt t="75455" x="1755775" y="5826125"/>
          <p14:tracePt t="75472" x="1803400" y="5826125"/>
          <p14:tracePt t="75488" x="1838325" y="5819775"/>
          <p14:tracePt t="75505" x="1892300" y="5807075"/>
          <p14:tracePt t="75522" x="2047875" y="5784850"/>
          <p14:tracePt t="75539" x="2178050" y="5759450"/>
          <p14:tracePt t="75555" x="2282825" y="5749925"/>
          <p14:tracePt t="75572" x="2457450" y="5740400"/>
          <p14:tracePt t="75588" x="2571750" y="5740400"/>
          <p14:tracePt t="75605" x="2689225" y="5740400"/>
          <p14:tracePt t="75622" x="2895600" y="5740400"/>
          <p14:tracePt t="75639" x="3032125" y="5740400"/>
          <p14:tracePt t="75657" x="3216275" y="5740400"/>
          <p14:tracePt t="75672" x="3352800" y="5740400"/>
          <p14:tracePt t="75689" x="3482975" y="5746750"/>
          <p14:tracePt t="75706" x="3587750" y="5746750"/>
          <p14:tracePt t="75723" x="3670300" y="5753100"/>
          <p14:tracePt t="75739" x="3756025" y="5768975"/>
          <p14:tracePt t="75756" x="3883025" y="5768975"/>
          <p14:tracePt t="75773" x="3946525" y="5778500"/>
          <p14:tracePt t="75789" x="4006850" y="5778500"/>
          <p14:tracePt t="75806" x="4060825" y="5784850"/>
          <p14:tracePt t="75822" x="4098925" y="5784850"/>
          <p14:tracePt t="75839" x="4117975" y="5784850"/>
          <p14:tracePt t="75856" x="4152900" y="5784850"/>
          <p14:tracePt t="75872" x="4168775" y="5784850"/>
          <p14:tracePt t="75889" x="4184650" y="5784850"/>
          <p14:tracePt t="75907" x="4210050" y="5784850"/>
          <p14:tracePt t="75923" x="4219575" y="5784850"/>
          <p14:tracePt t="75939" x="4229100" y="5784850"/>
          <p14:tracePt t="75956" x="4254500" y="5784850"/>
          <p14:tracePt t="75972" x="4264025" y="5784850"/>
          <p14:tracePt t="75989" x="4273550" y="5784850"/>
          <p14:tracePt t="76051" x="4279900" y="5784850"/>
          <p14:tracePt t="79110" x="4318000" y="5775325"/>
          <p14:tracePt t="79116" x="4368800" y="5756275"/>
          <p14:tracePt t="79125" x="4416425" y="5740400"/>
          <p14:tracePt t="79143" x="4505325" y="5702300"/>
          <p14:tracePt t="79159" x="4673600" y="5667375"/>
          <p14:tracePt t="79175" x="4781550" y="5651500"/>
          <p14:tracePt t="79189" x="4864100" y="5641975"/>
          <p14:tracePt t="79222" x="5073650" y="5641975"/>
          <p14:tracePt t="79255" x="5397500" y="5648325"/>
          <p14:tracePt t="79273" x="5581650" y="5664200"/>
          <p14:tracePt t="79288" x="5664200" y="5664200"/>
          <p14:tracePt t="79305" x="5759450" y="5673725"/>
          <p14:tracePt t="79323" x="5899150" y="5680075"/>
          <p14:tracePt t="79339" x="5994400" y="5689600"/>
          <p14:tracePt t="79356" x="6045200" y="5689600"/>
          <p14:tracePt t="79373" x="6124575" y="5695950"/>
          <p14:tracePt t="79388" x="6169025" y="5695950"/>
          <p14:tracePt t="79409" x="6238875" y="5695950"/>
          <p14:tracePt t="79421" x="6264275" y="5695950"/>
          <p14:tracePt t="79438" x="6327775" y="5695950"/>
          <p14:tracePt t="79455" x="6365875" y="5695950"/>
          <p14:tracePt t="79472" x="6394450" y="5695950"/>
          <p14:tracePt t="79489" x="6435725" y="5686425"/>
          <p14:tracePt t="79506" x="6457950" y="5673725"/>
          <p14:tracePt t="79522" x="6477000" y="5664200"/>
          <p14:tracePt t="79539" x="6496050" y="5645150"/>
          <p14:tracePt t="79555" x="6505575" y="5632450"/>
          <p14:tracePt t="79573" x="6511925" y="5622925"/>
          <p14:tracePt t="79589" x="6511925" y="5613400"/>
          <p14:tracePt t="79606" x="6511925" y="5600700"/>
          <p14:tracePt t="79623" x="6511925" y="5578475"/>
          <p14:tracePt t="79639" x="6508750" y="5562600"/>
          <p14:tracePt t="79655" x="6499225" y="5546725"/>
          <p14:tracePt t="79672" x="6477000" y="5534025"/>
          <p14:tracePt t="79689" x="6467475" y="5524500"/>
          <p14:tracePt t="79706" x="6457950" y="5514975"/>
          <p14:tracePt t="79723" x="6432550" y="5492750"/>
          <p14:tracePt t="79739" x="6407150" y="5480050"/>
          <p14:tracePt t="79756" x="6397625" y="5476875"/>
          <p14:tracePt t="79772" x="6372225" y="5464175"/>
          <p14:tracePt t="79788" x="6350000" y="5454650"/>
          <p14:tracePt t="79805" x="6318250" y="5435600"/>
          <p14:tracePt t="79822" x="6267450" y="5416550"/>
          <p14:tracePt t="79838" x="6203950" y="5387975"/>
          <p14:tracePt t="79855" x="6111875" y="5330825"/>
          <p14:tracePt t="79872" x="5988050" y="5289550"/>
          <p14:tracePt t="79889" x="5924550" y="5276850"/>
          <p14:tracePt t="79905" x="5870575" y="5270500"/>
          <p14:tracePt t="79922" x="5791200" y="5270500"/>
          <p14:tracePt t="79938" x="5730875" y="5270500"/>
          <p14:tracePt t="79955" x="5673725" y="5270500"/>
          <p14:tracePt t="79972" x="5588000" y="5270500"/>
          <p14:tracePt t="79989" x="5527675" y="5270500"/>
          <p14:tracePt t="80006" x="5467350" y="5270500"/>
          <p14:tracePt t="80022" x="5378450" y="5289550"/>
          <p14:tracePt t="80038" x="5311775" y="5311775"/>
          <p14:tracePt t="80055" x="5267325" y="5324475"/>
          <p14:tracePt t="80071" x="5232400" y="5340350"/>
          <p14:tracePt t="80088" x="5207000" y="5353050"/>
          <p14:tracePt t="80105" x="5197475" y="5368925"/>
          <p14:tracePt t="80122" x="5184775" y="5381625"/>
          <p14:tracePt t="80138" x="5172075" y="5391150"/>
          <p14:tracePt t="80155" x="5159375" y="5400675"/>
          <p14:tracePt t="80171" x="5159375" y="5422900"/>
          <p14:tracePt t="80189" x="5159375" y="5432425"/>
          <p14:tracePt t="80206" x="5159375" y="5441950"/>
          <p14:tracePt t="80222" x="5159375" y="5461000"/>
          <p14:tracePt t="80239" x="5172075" y="5476875"/>
          <p14:tracePt t="80256" x="5181600" y="5502275"/>
          <p14:tracePt t="80272" x="5200650" y="5543550"/>
          <p14:tracePt t="80289" x="5213350" y="5565775"/>
          <p14:tracePt t="80305" x="5245100" y="5607050"/>
          <p14:tracePt t="80321" x="5314950" y="5676900"/>
          <p14:tracePt t="80339" x="5359400" y="5727700"/>
          <p14:tracePt t="80355" x="5416550" y="5772150"/>
          <p14:tracePt t="80372" x="5527675" y="5842000"/>
          <p14:tracePt t="80388" x="5619750" y="5899150"/>
          <p14:tracePt t="80409" x="5705475" y="5949950"/>
          <p14:tracePt t="80421" x="5762625" y="5972175"/>
          <p14:tracePt t="80439" x="5797550" y="5984875"/>
          <p14:tracePt t="80455" x="5845175" y="5997575"/>
          <p14:tracePt t="80472" x="5908675" y="6022975"/>
          <p14:tracePt t="80488" x="5953125" y="6029325"/>
          <p14:tracePt t="80505" x="5988050" y="6029325"/>
          <p14:tracePt t="80522" x="6051550" y="6029325"/>
          <p14:tracePt t="80538" x="6089650" y="6029325"/>
          <p14:tracePt t="80555" x="6111875" y="6029325"/>
          <p14:tracePt t="80571" x="6156325" y="6029325"/>
          <p14:tracePt t="80589" x="6188075" y="6029325"/>
          <p14:tracePt t="80605" x="6210300" y="6019800"/>
          <p14:tracePt t="80621" x="6226175" y="5997575"/>
          <p14:tracePt t="80638" x="6242050" y="5994400"/>
          <p14:tracePt t="80655" x="6251575" y="5988050"/>
          <p14:tracePt t="80672" x="6261100" y="5984875"/>
          <p14:tracePt t="80689" x="6261100" y="5978525"/>
          <p14:tracePt t="80736" x="6261100" y="5975350"/>
          <p14:tracePt t="80787" x="6264275" y="5975350"/>
          <p14:tracePt t="81122" x="6207125" y="5978525"/>
          <p14:tracePt t="81129" x="6102350" y="5988050"/>
          <p14:tracePt t="81142" x="5822950" y="5988050"/>
          <p14:tracePt t="81159" x="5356225" y="5988050"/>
          <p14:tracePt t="81175" x="4714875" y="6032500"/>
          <p14:tracePt t="81193" x="3632200" y="6096000"/>
          <p14:tracePt t="81214" x="2778125" y="6226175"/>
          <p14:tracePt t="81240" x="2295525" y="6340475"/>
          <p14:tracePt t="81274" x="2190750" y="6359525"/>
          <p14:tracePt t="81570" x="2117725" y="6324600"/>
          <p14:tracePt t="81577" x="2035175" y="6289675"/>
          <p14:tracePt t="81589" x="1949450" y="6251575"/>
          <p14:tracePt t="81609" x="1781175" y="6200775"/>
          <p14:tracePt t="81627" x="1625600" y="6175375"/>
          <p14:tracePt t="81643" x="1489075" y="6175375"/>
          <p14:tracePt t="81656" x="1374775" y="6175375"/>
          <p14:tracePt t="81688" x="1104900" y="6216650"/>
          <p14:tracePt t="81723" x="835025" y="6232525"/>
          <p14:tracePt t="81739" x="752475" y="6232525"/>
          <p14:tracePt t="81755" x="635000" y="6232525"/>
          <p14:tracePt t="81772" x="581025" y="6238875"/>
          <p14:tracePt t="81789" x="552450" y="6238875"/>
          <p14:tracePt t="81805" x="504825" y="6238875"/>
          <p14:tracePt t="81822" x="469900" y="6238875"/>
          <p14:tracePt t="81838" x="447675" y="6238875"/>
          <p14:tracePt t="81854" x="406400" y="6238875"/>
          <p14:tracePt t="81871" x="396875" y="6238875"/>
          <p14:tracePt t="81889" x="387350" y="6238875"/>
          <p14:tracePt t="81905" x="365125" y="6238875"/>
          <p14:tracePt t="81922" x="355600" y="6242050"/>
          <p14:tracePt t="81939" x="352425" y="6242050"/>
          <p14:tracePt t="82028" x="358775" y="6242050"/>
          <p14:tracePt t="82119" x="361950" y="6242050"/>
          <p14:tracePt t="82126" x="374650" y="6242050"/>
          <p14:tracePt t="82139" x="377825" y="6242050"/>
          <p14:tracePt t="82434" x="377825" y="6235700"/>
          <p14:tracePt t="82441" x="377825" y="6232525"/>
          <p14:tracePt t="82456" x="377825" y="6226175"/>
          <p14:tracePt t="82489" x="377825" y="6210300"/>
          <p14:tracePt t="82522" x="377825" y="6207125"/>
          <p14:tracePt t="82561" x="365125" y="6200775"/>
          <p14:tracePt t="82571" x="361950" y="6200775"/>
          <p14:tracePt t="82589" x="352425" y="6197600"/>
          <p14:tracePt t="82954" x="371475" y="6203950"/>
          <p14:tracePt t="82961" x="431800" y="6213475"/>
          <p14:tracePt t="82975" x="536575" y="6223000"/>
          <p14:tracePt t="82993" x="641350" y="6223000"/>
          <p14:tracePt t="83008" x="714375" y="6210300"/>
          <p14:tracePt t="83025" x="815975" y="6188075"/>
          <p14:tracePt t="83039" x="869950" y="6175375"/>
          <p14:tracePt t="83071" x="1073150" y="6143625"/>
          <p14:tracePt t="83105" x="1384300" y="6143625"/>
          <p14:tracePt t="83121" x="1498600" y="6143625"/>
          <p14:tracePt t="83139" x="1587500" y="6146800"/>
          <p14:tracePt t="83155" x="1644650" y="6146800"/>
          <p14:tracePt t="83172" x="1714500" y="6146800"/>
          <p14:tracePt t="83189" x="1876425" y="6146800"/>
          <p14:tracePt t="83205" x="1971675" y="6146800"/>
          <p14:tracePt t="83221" x="2085975" y="6146800"/>
          <p14:tracePt t="83239" x="2216150" y="6162675"/>
          <p14:tracePt t="83254" x="2279650" y="6169025"/>
          <p14:tracePt t="83272" x="2333625" y="6175375"/>
          <p14:tracePt t="83289" x="2397125" y="6181725"/>
          <p14:tracePt t="83305" x="2441575" y="6181725"/>
          <p14:tracePt t="83322" x="2492375" y="6181725"/>
          <p14:tracePt t="83339" x="2597150" y="6181725"/>
          <p14:tracePt t="83354" x="2657475" y="6181725"/>
          <p14:tracePt t="83372" x="2717800" y="6181725"/>
          <p14:tracePt t="83389" x="2797175" y="6181725"/>
          <p14:tracePt t="83405" x="2841625" y="6181725"/>
          <p14:tracePt t="83425" x="2917825" y="6181725"/>
          <p14:tracePt t="83438" x="2968625" y="6181725"/>
          <p14:tracePt t="83455" x="3019425" y="6181725"/>
          <p14:tracePt t="83471" x="3063875" y="6181725"/>
          <p14:tracePt t="83488" x="3149600" y="6181725"/>
          <p14:tracePt t="83504" x="3187700" y="6181725"/>
          <p14:tracePt t="83521" x="3232150" y="6181725"/>
          <p14:tracePt t="83539" x="3279775" y="6181725"/>
          <p14:tracePt t="83555" x="3298825" y="6181725"/>
          <p14:tracePt t="83572" x="3311525" y="6181725"/>
          <p14:tracePt t="83589" x="3330575" y="6181725"/>
          <p14:tracePt t="83605" x="3340100" y="6181725"/>
          <p14:tracePt t="83622" x="3349625" y="6181725"/>
          <p14:tracePt t="83639" x="3365500" y="6181725"/>
          <p14:tracePt t="83655" x="3378200" y="6181725"/>
          <p14:tracePt t="83671" x="3384550" y="6181725"/>
          <p14:tracePt t="84495" x="3375025" y="6197600"/>
          <p14:tracePt t="84501" x="3365500" y="6210300"/>
          <p14:tracePt t="84509" x="3352800" y="6223000"/>
          <p14:tracePt t="84523" x="3321050" y="6248400"/>
          <p14:tracePt t="84539" x="3295650" y="6261100"/>
          <p14:tracePt t="84554" x="3267075" y="6270625"/>
          <p14:tracePt t="84588" x="3184525" y="6308725"/>
          <p14:tracePt t="84621" x="3101975" y="6334125"/>
          <p14:tracePt t="84638" x="3060700" y="6353175"/>
          <p14:tracePt t="84654" x="3044825" y="6369050"/>
          <p14:tracePt t="84672" x="3028950" y="6384925"/>
          <p14:tracePt t="84688" x="3013075" y="6394450"/>
          <p14:tracePt t="84705" x="3003550" y="6400800"/>
          <p14:tracePt t="84722" x="2987675" y="6400800"/>
          <p14:tracePt t="84738" x="2978150" y="6400800"/>
          <p14:tracePt t="84754" x="2962275" y="6400800"/>
          <p14:tracePt t="84772" x="2959100" y="6400800"/>
          <p14:tracePt t="85265" x="2952750" y="6403975"/>
          <p14:tracePt t="85271" x="2949575" y="6403975"/>
          <p14:tracePt t="85279" x="2943225" y="6410325"/>
          <p14:tracePt t="85287" x="2940050" y="6410325"/>
          <p14:tracePt t="85305" x="2930525" y="6413500"/>
          <p14:tracePt t="85322" x="2901950" y="6426200"/>
          <p14:tracePt t="85338" x="2879725" y="6435725"/>
          <p14:tracePt t="85371" x="2835275" y="6470650"/>
          <p14:tracePt t="85405" x="2813050" y="6489700"/>
          <p14:tracePt t="85408" x="2809875" y="6492875"/>
          <p14:tracePt t="85421" x="2787650" y="6499225"/>
          <p14:tracePt t="85438" x="2778125" y="6499225"/>
          <p14:tracePt t="85454" x="2762250" y="6499225"/>
          <p14:tracePt t="85471" x="2743200" y="6499225"/>
          <p14:tracePt t="85488" x="2733675" y="6511925"/>
          <p14:tracePt t="85505" x="2724150" y="6511925"/>
          <p14:tracePt t="85522" x="2708275" y="6511925"/>
          <p14:tracePt t="85538" x="2698750" y="6511925"/>
          <p14:tracePt t="85978" x="2692400" y="6511925"/>
          <p14:tracePt t="85985" x="2689225" y="6511925"/>
          <p14:tracePt t="85992" x="2682875" y="6511925"/>
          <p14:tracePt t="86004" x="2673350" y="6511925"/>
          <p14:tracePt t="86021" x="2667000" y="6511925"/>
          <p14:tracePt t="86038" x="2663825" y="6511925"/>
          <p14:tracePt t="86072" x="2657475" y="6508750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5" descr="250px-Eucalyptus_leucoxylon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14313"/>
            <a:ext cx="3427412" cy="305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ext Box 6"/>
          <p:cNvSpPr txBox="1">
            <a:spLocks noChangeArrowheads="1"/>
          </p:cNvSpPr>
          <p:nvPr/>
        </p:nvSpPr>
        <p:spPr bwMode="auto">
          <a:xfrm>
            <a:off x="5357813" y="4572000"/>
            <a:ext cx="18224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Eucalyptus</a:t>
            </a:r>
          </a:p>
        </p:txBody>
      </p:sp>
      <p:pic>
        <p:nvPicPr>
          <p:cNvPr id="82948" name="Picture 6" descr="http://s1.e-monsite.com/2009/08/02/12/78829635eucalyptus-jp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60350"/>
            <a:ext cx="3648075" cy="358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6" descr="http://isaisons.free.fr/eucalyptu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3381375"/>
            <a:ext cx="3495675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89"/>
    </mc:Choice>
    <mc:Fallback xmlns="">
      <p:transition spd="slow" advTm="15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91" x="2657475" y="6480175"/>
          <p14:tracePt t="3898" x="2651125" y="6419850"/>
          <p14:tracePt t="3904" x="2632075" y="6369050"/>
          <p14:tracePt t="3920" x="2590800" y="6238875"/>
          <p14:tracePt t="3937" x="2527300" y="6115050"/>
          <p14:tracePt t="3954" x="2413000" y="5832475"/>
          <p14:tracePt t="3971" x="2339975" y="5673725"/>
          <p14:tracePt t="4004" x="1981200" y="5080000"/>
          <p14:tracePt t="4039" x="1571625" y="4479925"/>
          <p14:tracePt t="4056" x="1460500" y="4343400"/>
          <p14:tracePt t="4071" x="1352550" y="4213225"/>
          <p14:tracePt t="4087" x="1308100" y="4162425"/>
          <p14:tracePt t="4467" x="1343025" y="4175125"/>
          <p14:tracePt t="4475" x="1403350" y="4181475"/>
          <p14:tracePt t="4487" x="1447800" y="4181475"/>
          <p14:tracePt t="4504" x="1679575" y="4168775"/>
          <p14:tracePt t="4520" x="1866900" y="4130675"/>
          <p14:tracePt t="4554" x="2365375" y="3997325"/>
          <p14:tracePt t="4593" x="2752725" y="3908425"/>
          <p14:tracePt t="4605" x="2860675" y="3898900"/>
          <p14:tracePt t="4620" x="2974975" y="3898900"/>
          <p14:tracePt t="4637" x="3133725" y="3898900"/>
          <p14:tracePt t="4654" x="3333750" y="3921125"/>
          <p14:tracePt t="4670" x="3451225" y="3930650"/>
          <p14:tracePt t="4688" x="3571875" y="3946525"/>
          <p14:tracePt t="4704" x="3635375" y="3959225"/>
          <p14:tracePt t="4721" x="3692525" y="3981450"/>
          <p14:tracePt t="4738" x="3756025" y="4000500"/>
          <p14:tracePt t="4753" x="3787775" y="4013200"/>
          <p14:tracePt t="4770" x="3825875" y="4038600"/>
          <p14:tracePt t="4788" x="3851275" y="4057650"/>
          <p14:tracePt t="4804" x="3870325" y="4073525"/>
          <p14:tracePt t="4821" x="3879850" y="4083050"/>
          <p14:tracePt t="4838" x="3886200" y="4095750"/>
          <p14:tracePt t="4854" x="3886200" y="4108450"/>
          <p14:tracePt t="4870" x="3879850" y="4108450"/>
          <p14:tracePt t="4888" x="3829050" y="4102100"/>
          <p14:tracePt t="4904" x="3676650" y="4076700"/>
          <p14:tracePt t="4920" x="3479800" y="4019550"/>
          <p14:tracePt t="4938" x="2987675" y="3816350"/>
          <p14:tracePt t="4954" x="2597150" y="3644900"/>
          <p14:tracePt t="4972" x="2295525" y="3517900"/>
          <p14:tracePt t="4988" x="1927225" y="3340100"/>
          <p14:tracePt t="5005" x="1768475" y="3235325"/>
          <p14:tracePt t="5022" x="1641475" y="3155950"/>
          <p14:tracePt t="5039" x="1485900" y="3025775"/>
          <p14:tracePt t="5053" x="1400175" y="2949575"/>
          <p14:tracePt t="5070" x="1346200" y="2879725"/>
          <p14:tracePt t="5088" x="1289050" y="2809875"/>
          <p14:tracePt t="5104" x="1270000" y="2784475"/>
          <p14:tracePt t="5120" x="1254125" y="2752725"/>
          <p14:tracePt t="5138" x="1241425" y="2727325"/>
          <p14:tracePt t="5153" x="1244600" y="2698750"/>
          <p14:tracePt t="5171" x="1270000" y="2673350"/>
          <p14:tracePt t="5188" x="1362075" y="2590800"/>
          <p14:tracePt t="5203" x="1435100" y="2524125"/>
          <p14:tracePt t="5220" x="1504950" y="2470150"/>
          <p14:tracePt t="5237" x="1606550" y="2390775"/>
          <p14:tracePt t="5253" x="1663700" y="2355850"/>
          <p14:tracePt t="5270" x="1711325" y="2320925"/>
          <p14:tracePt t="5288" x="1806575" y="2254250"/>
          <p14:tracePt t="5303" x="1876425" y="2216150"/>
          <p14:tracePt t="5321" x="1933575" y="2171700"/>
          <p14:tracePt t="5338" x="2051050" y="2117725"/>
          <p14:tracePt t="5354" x="2105025" y="2105025"/>
          <p14:tracePt t="5371" x="2143125" y="2092325"/>
          <p14:tracePt t="5387" x="2184400" y="2073275"/>
          <p14:tracePt t="5404" x="2209800" y="2057400"/>
          <p14:tracePt t="5420" x="2225675" y="2044700"/>
          <p14:tracePt t="5437" x="2244725" y="2028825"/>
          <p14:tracePt t="5454" x="2260600" y="2028825"/>
          <p14:tracePt t="5471" x="2289175" y="2028825"/>
          <p14:tracePt t="5488" x="2311400" y="2025650"/>
          <p14:tracePt t="5504" x="2320925" y="2025650"/>
          <p14:tracePt t="5521" x="2336800" y="2025650"/>
          <p14:tracePt t="5537" x="2343150" y="2025650"/>
          <p14:tracePt t="5554" x="2343150" y="2016125"/>
          <p14:tracePt t="5571" x="2339975" y="2000250"/>
          <p14:tracePt t="5588" x="2320925" y="1984375"/>
          <p14:tracePt t="5604" x="2298700" y="1971675"/>
          <p14:tracePt t="5621" x="2244725" y="1958975"/>
          <p14:tracePt t="5638" x="2124075" y="1905000"/>
          <p14:tracePt t="5654" x="2035175" y="1863725"/>
          <p14:tracePt t="5671" x="1962150" y="1851025"/>
          <p14:tracePt t="5687" x="1870075" y="1828800"/>
          <p14:tracePt t="5703" x="1847850" y="1828800"/>
          <p14:tracePt t="5720" x="1838325" y="1828800"/>
          <p14:tracePt t="5737" x="1825625" y="1828800"/>
          <p14:tracePt t="5774" x="1831975" y="1828800"/>
          <p14:tracePt t="5788" x="1841500" y="1828800"/>
          <p14:tracePt t="5804" x="1870075" y="1828800"/>
          <p14:tracePt t="5820" x="1914525" y="1828800"/>
          <p14:tracePt t="5837" x="2032000" y="1835150"/>
          <p14:tracePt t="5853" x="2117725" y="1851025"/>
          <p14:tracePt t="5871" x="2203450" y="1863725"/>
          <p14:tracePt t="5888" x="2327275" y="1905000"/>
          <p14:tracePt t="5904" x="2403475" y="1927225"/>
          <p14:tracePt t="5921" x="2447925" y="1939925"/>
          <p14:tracePt t="5938" x="2498725" y="1965325"/>
          <p14:tracePt t="5954" x="2508250" y="1974850"/>
          <p14:tracePt t="5970" x="2517775" y="1981200"/>
          <p14:tracePt t="5987" x="2540000" y="1993900"/>
          <p14:tracePt t="6003" x="2549525" y="2012950"/>
          <p14:tracePt t="6020" x="2559050" y="2016125"/>
          <p14:tracePt t="6037" x="2574925" y="2025650"/>
          <p14:tracePt t="6053" x="2587625" y="2032000"/>
          <p14:tracePt t="6071" x="2600325" y="2032000"/>
          <p14:tracePt t="6088" x="2613025" y="2032000"/>
          <p14:tracePt t="6104" x="2622550" y="2041525"/>
          <p14:tracePt t="6120" x="2651125" y="2041525"/>
          <p14:tracePt t="6137" x="2682875" y="2047875"/>
          <p14:tracePt t="6153" x="2720975" y="2066925"/>
          <p14:tracePt t="6170" x="2746375" y="2070100"/>
          <p14:tracePt t="6187" x="2787650" y="2082800"/>
          <p14:tracePt t="6205" x="2803525" y="2089150"/>
          <p14:tracePt t="6222" x="2819400" y="2095500"/>
          <p14:tracePt t="6238" x="2832100" y="2095500"/>
          <p14:tracePt t="6271" x="2838450" y="2095500"/>
          <p14:tracePt t="6329" x="2835275" y="2092325"/>
          <p14:tracePt t="6336" x="2832100" y="2089150"/>
          <p14:tracePt t="6343" x="2825750" y="2082800"/>
          <p14:tracePt t="6353" x="2822575" y="2079625"/>
          <p14:tracePt t="6370" x="2806700" y="2066925"/>
          <p14:tracePt t="6387" x="2790825" y="2051050"/>
          <p14:tracePt t="6404" x="2784475" y="2047875"/>
          <p14:tracePt t="6420" x="2774950" y="2041525"/>
          <p14:tracePt t="6437" x="2755900" y="2028825"/>
          <p14:tracePt t="6454" x="2746375" y="2019300"/>
          <p14:tracePt t="6471" x="2717800" y="1993900"/>
          <p14:tracePt t="6488" x="2686050" y="1984375"/>
          <p14:tracePt t="6504" x="2663825" y="1971675"/>
          <p14:tracePt t="6521" x="2619375" y="1946275"/>
          <p14:tracePt t="6537" x="2597150" y="1936750"/>
          <p14:tracePt t="6554" x="2581275" y="1930400"/>
          <p14:tracePt t="6571" x="2568575" y="1930400"/>
          <p14:tracePt t="6587" x="2555875" y="1930400"/>
          <p14:tracePt t="6603" x="2546350" y="1930400"/>
          <p14:tracePt t="6620" x="2533650" y="1930400"/>
          <p14:tracePt t="6637" x="2517775" y="1930400"/>
          <p14:tracePt t="6654" x="2508250" y="1930400"/>
          <p14:tracePt t="6671" x="2492375" y="1930400"/>
          <p14:tracePt t="6688" x="2479675" y="1930400"/>
          <p14:tracePt t="6704" x="2466975" y="1930400"/>
          <p14:tracePt t="6721" x="2454275" y="1930400"/>
          <p14:tracePt t="6737" x="2444750" y="1933575"/>
          <p14:tracePt t="6753" x="2428875" y="1936750"/>
          <p14:tracePt t="6770" x="2413000" y="1958975"/>
          <p14:tracePt t="6787" x="2403475" y="1968500"/>
          <p14:tracePt t="6804" x="2393950" y="1978025"/>
          <p14:tracePt t="6820" x="2374900" y="1990725"/>
          <p14:tracePt t="6837" x="2362200" y="2006600"/>
          <p14:tracePt t="6854" x="2352675" y="2016125"/>
          <p14:tracePt t="6870" x="2336800" y="2057400"/>
          <p14:tracePt t="6887" x="2317750" y="2076450"/>
          <p14:tracePt t="6903" x="2308225" y="2085975"/>
          <p14:tracePt t="6921" x="2308225" y="2101850"/>
          <p14:tracePt t="6937" x="2308225" y="2114550"/>
          <p14:tracePt t="6954" x="2308225" y="2127250"/>
          <p14:tracePt t="6971" x="2308225" y="2139950"/>
          <p14:tracePt t="6987" x="2314575" y="2149475"/>
          <p14:tracePt t="7003" x="2333625" y="2165350"/>
          <p14:tracePt t="7020" x="2371725" y="2165350"/>
          <p14:tracePt t="7037" x="2416175" y="2165350"/>
          <p14:tracePt t="7053" x="2470150" y="2149475"/>
          <p14:tracePt t="7071" x="2498725" y="2143125"/>
          <p14:tracePt t="7357" x="2517775" y="2136775"/>
          <p14:tracePt t="7364" x="2536825" y="2130425"/>
          <p14:tracePt t="7371" x="2562225" y="2130425"/>
          <p14:tracePt t="7387" x="2597150" y="2130425"/>
          <p14:tracePt t="7420" x="2705100" y="2133600"/>
          <p14:tracePt t="7454" x="2781300" y="2152650"/>
          <p14:tracePt t="7470" x="2822575" y="2168525"/>
          <p14:tracePt t="7487" x="2832100" y="2168525"/>
          <p14:tracePt t="7504" x="2841625" y="2168525"/>
          <p14:tracePt t="7549" x="2835275" y="2168525"/>
          <p14:tracePt t="7556" x="2828925" y="2162175"/>
          <p14:tracePt t="7570" x="2800350" y="2152650"/>
          <p14:tracePt t="7587" x="2778125" y="2139950"/>
          <p14:tracePt t="7604" x="2752725" y="2127250"/>
          <p14:tracePt t="7621" x="2733675" y="2111375"/>
          <p14:tracePt t="7637" x="2724150" y="2111375"/>
          <p14:tracePt t="7654" x="2711450" y="2111375"/>
          <p14:tracePt t="7671" x="2692400" y="2108200"/>
          <p14:tracePt t="7687" x="2689225" y="2101850"/>
          <p14:tracePt t="7721" x="2689225" y="2092325"/>
          <p14:tracePt t="7757" x="2698750" y="2092325"/>
          <p14:tracePt t="7764" x="2711450" y="2092325"/>
          <p14:tracePt t="7771" x="2720975" y="2092325"/>
          <p14:tracePt t="7787" x="2743200" y="2092325"/>
          <p14:tracePt t="7804" x="2771775" y="2092325"/>
          <p14:tracePt t="7820" x="2794000" y="2092325"/>
          <p14:tracePt t="7836" x="2813050" y="2092325"/>
          <p14:tracePt t="7854" x="2825750" y="2092325"/>
          <p14:tracePt t="7871" x="2838450" y="2092325"/>
          <p14:tracePt t="7887" x="2847975" y="2092325"/>
          <p14:tracePt t="7905" x="2847975" y="2085975"/>
          <p14:tracePt t="7921" x="2847975" y="2076450"/>
          <p14:tracePt t="7937" x="2847975" y="2066925"/>
          <p14:tracePt t="7953" x="2847975" y="2057400"/>
          <p14:tracePt t="7970" x="2835275" y="2032000"/>
          <p14:tracePt t="7987" x="2835275" y="2022475"/>
          <p14:tracePt t="8005" x="2832100" y="2006600"/>
          <p14:tracePt t="8129" x="2838450" y="2009775"/>
          <p14:tracePt t="8134" x="2841625" y="2012950"/>
          <p14:tracePt t="8141" x="2847975" y="2019300"/>
          <p14:tracePt t="8153" x="2857500" y="2025650"/>
          <p14:tracePt t="8171" x="2873375" y="2035175"/>
          <p14:tracePt t="8187" x="2873375" y="2038350"/>
          <p14:tracePt t="8255" x="2870200" y="2038350"/>
          <p14:tracePt t="8262" x="2867025" y="2038350"/>
          <p14:tracePt t="8270" x="2860675" y="2038350"/>
          <p14:tracePt t="8287" x="2838450" y="2032000"/>
          <p14:tracePt t="8304" x="2803525" y="2000250"/>
          <p14:tracePt t="8320" x="2771775" y="1968500"/>
          <p14:tracePt t="8337" x="2746375" y="1949450"/>
          <p14:tracePt t="8354" x="2727325" y="1936750"/>
          <p14:tracePt t="8370" x="2717800" y="1920875"/>
          <p14:tracePt t="8386" x="2708275" y="1911350"/>
          <p14:tracePt t="8404" x="2692400" y="1895475"/>
          <p14:tracePt t="8421" x="2676525" y="1889125"/>
          <p14:tracePt t="8438" x="2667000" y="1889125"/>
          <p14:tracePt t="8455" x="2660650" y="1889125"/>
          <p14:tracePt t="8487" x="2657475" y="1889125"/>
          <p14:tracePt t="8504" x="2647950" y="1889125"/>
          <p14:tracePt t="8520" x="2641600" y="1892300"/>
          <p14:tracePt t="8537" x="2625725" y="1901825"/>
          <p14:tracePt t="8554" x="2613025" y="1917700"/>
          <p14:tracePt t="8571" x="2603500" y="1933575"/>
          <p14:tracePt t="8588" x="2593975" y="1943100"/>
          <p14:tracePt t="8605" x="2571750" y="1968500"/>
          <p14:tracePt t="8621" x="2546350" y="2000250"/>
          <p14:tracePt t="8637" x="2514600" y="2025650"/>
          <p14:tracePt t="8655" x="2463800" y="2070100"/>
          <p14:tracePt t="8671" x="2432050" y="2095500"/>
          <p14:tracePt t="8687" x="2400300" y="2127250"/>
          <p14:tracePt t="8704" x="2365375" y="2155825"/>
          <p14:tracePt t="8721" x="2333625" y="2168525"/>
          <p14:tracePt t="8738" x="2317750" y="2178050"/>
          <p14:tracePt t="8754" x="2282825" y="2197100"/>
          <p14:tracePt t="8771" x="2266950" y="2206625"/>
          <p14:tracePt t="8787" x="2244725" y="2206625"/>
          <p14:tracePt t="8803" x="2216150" y="2206625"/>
          <p14:tracePt t="8820" x="2206625" y="2206625"/>
          <p14:tracePt t="8837" x="2197100" y="2206625"/>
          <p14:tracePt t="8854" x="2178050" y="2206625"/>
          <p14:tracePt t="8870" x="2168525" y="2193925"/>
          <p14:tracePt t="8887" x="2159000" y="2184400"/>
          <p14:tracePt t="8904" x="2152650" y="2171700"/>
          <p14:tracePt t="8920" x="2152650" y="2162175"/>
          <p14:tracePt t="8937" x="2152650" y="2152650"/>
          <p14:tracePt t="8953" x="2152650" y="2136775"/>
          <p14:tracePt t="8970" x="2159000" y="2120900"/>
          <p14:tracePt t="8988" x="2174875" y="2111375"/>
          <p14:tracePt t="9005" x="2216150" y="2098675"/>
          <p14:tracePt t="9020" x="2232025" y="2098675"/>
          <p14:tracePt t="9037" x="2254250" y="2092325"/>
          <p14:tracePt t="9053" x="2279650" y="2089150"/>
          <p14:tracePt t="9070" x="2311400" y="2089150"/>
          <p14:tracePt t="9087" x="2330450" y="2089150"/>
          <p14:tracePt t="9104" x="2371725" y="2082800"/>
          <p14:tracePt t="9120" x="2409825" y="2076450"/>
          <p14:tracePt t="9137" x="2447925" y="2076450"/>
          <p14:tracePt t="9154" x="2489200" y="2063750"/>
          <p14:tracePt t="9171" x="2505075" y="2063750"/>
          <p14:tracePt t="9187" x="2514600" y="2063750"/>
          <p14:tracePt t="9203" x="2533650" y="2063750"/>
          <p14:tracePt t="9220" x="2549525" y="2063750"/>
          <p14:tracePt t="9237" x="2578100" y="2063750"/>
          <p14:tracePt t="9254" x="2606675" y="2063750"/>
          <p14:tracePt t="9270" x="2616200" y="2063750"/>
          <p14:tracePt t="9287" x="2628900" y="2063750"/>
          <p14:tracePt t="9304" x="2644775" y="2063750"/>
          <p14:tracePt t="9319" x="2654300" y="2060575"/>
          <p14:tracePt t="9337" x="2660650" y="2047875"/>
          <p14:tracePt t="9353" x="2663825" y="2035175"/>
          <p14:tracePt t="9370" x="2670175" y="2025650"/>
          <p14:tracePt t="9387" x="2670175" y="2016125"/>
          <p14:tracePt t="9460" x="2679700" y="2016125"/>
          <p14:tracePt t="9468" x="2686050" y="2016125"/>
          <p14:tracePt t="9475" x="2689225" y="2016125"/>
          <p14:tracePt t="9487" x="2695575" y="2016125"/>
          <p14:tracePt t="9503" x="2708275" y="2016125"/>
          <p14:tracePt t="9520" x="2717800" y="2016125"/>
          <p14:tracePt t="9537" x="2733675" y="2016125"/>
          <p14:tracePt t="9554" x="2743200" y="2032000"/>
          <p14:tracePt t="9587" x="2743200" y="2041525"/>
          <p14:tracePt t="9604" x="2743200" y="2051050"/>
          <p14:tracePt t="9620" x="2743200" y="2060575"/>
          <p14:tracePt t="9637" x="2743200" y="2070100"/>
          <p14:tracePt t="9654" x="2736850" y="2085975"/>
          <p14:tracePt t="9671" x="2724150" y="2092325"/>
          <p14:tracePt t="9688" x="2695575" y="2108200"/>
          <p14:tracePt t="9704" x="2657475" y="2127250"/>
          <p14:tracePt t="9720" x="2619375" y="2139950"/>
          <p14:tracePt t="9737" x="2555875" y="2159000"/>
          <p14:tracePt t="9753" x="2508250" y="2171700"/>
          <p14:tracePt t="9770" x="2486025" y="2184400"/>
          <p14:tracePt t="9787" x="2451100" y="2200275"/>
          <p14:tracePt t="9803" x="2422525" y="2206625"/>
          <p14:tracePt t="9820" x="2406650" y="2206625"/>
          <p14:tracePt t="9838" x="2390775" y="2206625"/>
          <p14:tracePt t="9853" x="2374900" y="2206625"/>
          <p14:tracePt t="9870" x="2365375" y="2206625"/>
          <p14:tracePt t="9887" x="2355850" y="2206625"/>
          <p14:tracePt t="9953" x="2355850" y="2203450"/>
          <p14:tracePt t="10032" x="2355850" y="2206625"/>
          <p14:tracePt t="10039" x="2355850" y="2209800"/>
          <p14:tracePt t="10054" x="2355850" y="2222500"/>
          <p14:tracePt t="10071" x="2355850" y="2235200"/>
          <p14:tracePt t="10075" x="2352675" y="2241550"/>
          <p14:tracePt t="10088" x="2343150" y="2251075"/>
          <p14:tracePt t="10104" x="2327275" y="2260600"/>
          <p14:tracePt t="10120" x="2317750" y="2270125"/>
          <p14:tracePt t="10137" x="2301875" y="2292350"/>
          <p14:tracePt t="10153" x="2292350" y="2301875"/>
          <p14:tracePt t="10169" x="2276475" y="2317750"/>
          <p14:tracePt t="10187" x="2238375" y="2349500"/>
          <p14:tracePt t="10203" x="2200275" y="2374900"/>
          <p14:tracePt t="10221" x="2168525" y="2406650"/>
          <p14:tracePt t="10237" x="2124075" y="2441575"/>
          <p14:tracePt t="10254" x="2105025" y="2473325"/>
          <p14:tracePt t="10270" x="2089150" y="2498725"/>
          <p14:tracePt t="10287" x="2076450" y="2546350"/>
          <p14:tracePt t="10303" x="2076450" y="2568575"/>
          <p14:tracePt t="10320" x="2076450" y="2590800"/>
          <p14:tracePt t="10337" x="2105025" y="2606675"/>
          <p14:tracePt t="10354" x="2139950" y="2606675"/>
          <p14:tracePt t="10371" x="2187575" y="2597150"/>
          <p14:tracePt t="10387" x="2254250" y="2543175"/>
          <p14:tracePt t="10404" x="2295525" y="2486025"/>
          <p14:tracePt t="10421" x="2320925" y="2447925"/>
          <p14:tracePt t="10438" x="2368550" y="2390775"/>
          <p14:tracePt t="10454" x="2393950" y="2359025"/>
          <p14:tracePt t="10471" x="2441575" y="2324100"/>
          <p14:tracePt t="10487" x="2501900" y="2270125"/>
          <p14:tracePt t="10504" x="2533650" y="2244725"/>
          <p14:tracePt t="10521" x="2559050" y="2212975"/>
          <p14:tracePt t="10537" x="2600325" y="2187575"/>
          <p14:tracePt t="10553" x="2625725" y="2171700"/>
          <p14:tracePt t="10569" x="2641600" y="2159000"/>
          <p14:tracePt t="10587" x="2660650" y="2146300"/>
          <p14:tracePt t="10603" x="2673350" y="2136775"/>
          <p14:tracePt t="10620" x="2682875" y="2124075"/>
          <p14:tracePt t="10653" x="2682875" y="2120900"/>
          <p14:tracePt t="10670" x="2682875" y="2114550"/>
          <p14:tracePt t="10688" x="2682875" y="2111375"/>
          <p14:tracePt t="10703" x="2682875" y="2105025"/>
          <p14:tracePt t="10719" x="2682875" y="2101850"/>
          <p14:tracePt t="10736" x="2682875" y="2092325"/>
          <p14:tracePt t="10754" x="2682875" y="2079625"/>
          <p14:tracePt t="10771" x="2682875" y="2076450"/>
          <p14:tracePt t="10787" x="2682875" y="2066925"/>
          <p14:tracePt t="10804" x="2676525" y="2057400"/>
          <p14:tracePt t="10820" x="2663825" y="2051050"/>
          <p14:tracePt t="10837" x="2644775" y="2041525"/>
          <p14:tracePt t="10853" x="2635250" y="2032000"/>
          <p14:tracePt t="10869" x="2625725" y="2025650"/>
          <p14:tracePt t="10886" x="2609850" y="2025650"/>
          <p14:tracePt t="10904" x="2590800" y="2025650"/>
          <p14:tracePt t="10921" x="2568575" y="2025650"/>
          <p14:tracePt t="10937" x="2546350" y="2025650"/>
          <p14:tracePt t="10954" x="2530475" y="2025650"/>
          <p14:tracePt t="10970" x="2520950" y="2025650"/>
          <p14:tracePt t="10987" x="2501900" y="2025650"/>
          <p14:tracePt t="11003" x="2492375" y="2028825"/>
          <p14:tracePt t="11019" x="2482850" y="2038350"/>
          <p14:tracePt t="11037" x="2473325" y="2038350"/>
          <p14:tracePt t="11054" x="2473325" y="2044700"/>
          <p14:tracePt t="11087" x="2473325" y="2047875"/>
          <p14:tracePt t="11104" x="2479675" y="2054225"/>
          <p14:tracePt t="11120" x="2495550" y="2054225"/>
          <p14:tracePt t="11136" x="2549525" y="2054225"/>
          <p14:tracePt t="11153" x="2584450" y="2054225"/>
          <p14:tracePt t="11169" x="2616200" y="2054225"/>
          <p14:tracePt t="11187" x="2647950" y="2054225"/>
          <p14:tracePt t="11204" x="2657475" y="2054225"/>
          <p14:tracePt t="11222" x="2679700" y="2054225"/>
          <p14:tracePt t="11237" x="2682875" y="2054225"/>
          <p14:tracePt t="11253" x="2689225" y="2054225"/>
          <p14:tracePt t="11700" x="2701925" y="2133600"/>
          <p14:tracePt t="11707" x="2724150" y="2276475"/>
          <p14:tracePt t="11720" x="2752725" y="2495550"/>
          <p14:tracePt t="11736" x="2762250" y="2797175"/>
          <p14:tracePt t="11753" x="2762250" y="3057525"/>
          <p14:tracePt t="11771" x="2698750" y="3587750"/>
          <p14:tracePt t="11805" x="2466975" y="4406900"/>
          <p14:tracePt t="11838" x="2200275" y="5178425"/>
          <p14:tracePt t="11855" x="2127250" y="5356225"/>
          <p14:tracePt t="11870" x="2066925" y="5537200"/>
          <p14:tracePt t="11886" x="2041525" y="5622925"/>
          <p14:tracePt t="11903" x="2028825" y="5686425"/>
          <p14:tracePt t="11921" x="2000250" y="5746750"/>
          <p14:tracePt t="11936" x="2000250" y="5775325"/>
          <p14:tracePt t="11953" x="1997075" y="5791200"/>
          <p14:tracePt t="11969" x="1997075" y="5803900"/>
          <p14:tracePt t="11986" x="1997075" y="5816600"/>
          <p14:tracePt t="12003" x="1990725" y="5829300"/>
          <p14:tracePt t="12019" x="1987550" y="5842000"/>
          <p14:tracePt t="12036" x="1981200" y="5842000"/>
          <p14:tracePt t="12053" x="1978025" y="5842000"/>
          <p14:tracePt t="12086" x="1971675" y="5842000"/>
          <p14:tracePt t="12103" x="1962150" y="5842000"/>
          <p14:tracePt t="12120" x="1962150" y="5816600"/>
          <p14:tracePt t="12136" x="1971675" y="5772150"/>
          <p14:tracePt t="12153" x="2003425" y="5683250"/>
          <p14:tracePt t="12170" x="2120900" y="5495925"/>
          <p14:tracePt t="12186" x="2203450" y="5349875"/>
          <p14:tracePt t="12204" x="2279650" y="5245100"/>
          <p14:tracePt t="12220" x="2371725" y="5121275"/>
          <p14:tracePt t="12236" x="2425700" y="5051425"/>
          <p14:tracePt t="12254" x="2492375" y="4968875"/>
          <p14:tracePt t="12269" x="2571750" y="4848225"/>
          <p14:tracePt t="12286" x="2603500" y="4781550"/>
          <p14:tracePt t="12303" x="2635250" y="4733925"/>
          <p14:tracePt t="12320" x="2654300" y="4676775"/>
          <p14:tracePt t="12336" x="2660650" y="4660900"/>
          <p14:tracePt t="12353" x="2660650" y="4651375"/>
          <p14:tracePt t="12370" x="2660650" y="4645025"/>
          <p14:tracePt t="12442" x="2654300" y="4645025"/>
          <p14:tracePt t="12449" x="2651125" y="4645025"/>
          <p14:tracePt t="12456" x="2644775" y="4645025"/>
          <p14:tracePt t="12471" x="2638425" y="4645025"/>
          <p14:tracePt t="12492" x="2628900" y="4645025"/>
          <p14:tracePt t="12503" x="2625725" y="4645025"/>
          <p14:tracePt t="12519" x="2609850" y="4651375"/>
          <p14:tracePt t="12536" x="2600325" y="4660900"/>
          <p14:tracePt t="12553" x="2590800" y="4670425"/>
          <p14:tracePt t="12570" x="2574925" y="4692650"/>
          <p14:tracePt t="12587" x="2565400" y="4708525"/>
          <p14:tracePt t="12603" x="2552700" y="4737100"/>
          <p14:tracePt t="12606" x="2546350" y="4756150"/>
          <p14:tracePt t="12620" x="2520950" y="4813300"/>
          <p14:tracePt t="12637" x="2498725" y="4876800"/>
          <p14:tracePt t="12653" x="2486025" y="4924425"/>
          <p14:tracePt t="12669" x="2460625" y="4987925"/>
          <p14:tracePt t="12686" x="2460625" y="5032375"/>
          <p14:tracePt t="12703" x="2460625" y="5054600"/>
          <p14:tracePt t="12720" x="2460625" y="5092700"/>
          <p14:tracePt t="12737" x="2460625" y="5102225"/>
          <p14:tracePt t="12753" x="2460625" y="5118100"/>
          <p14:tracePt t="12770" x="2460625" y="5133975"/>
          <p14:tracePt t="12786" x="2454275" y="5137150"/>
          <p14:tracePt t="12803" x="2444750" y="5137150"/>
          <p14:tracePt t="12819" x="2428875" y="5124450"/>
          <p14:tracePt t="12836" x="2416175" y="5086350"/>
          <p14:tracePt t="12853" x="2397125" y="5032375"/>
          <p14:tracePt t="12870" x="2371725" y="4876800"/>
          <p14:tracePt t="12887" x="2371725" y="4775200"/>
          <p14:tracePt t="12905" x="2371725" y="4695825"/>
          <p14:tracePt t="12920" x="2365375" y="4651375"/>
          <p14:tracePt t="12936" x="2352675" y="4613275"/>
          <p14:tracePt t="12952" x="2336800" y="4581525"/>
          <p14:tracePt t="12969" x="2298700" y="4530725"/>
          <p14:tracePt t="12986" x="2266950" y="4508500"/>
          <p14:tracePt t="13003" x="2247900" y="4489450"/>
          <p14:tracePt t="13020" x="2235200" y="4470400"/>
          <p14:tracePt t="13036" x="2235200" y="4460875"/>
          <p14:tracePt t="13054" x="2251075" y="4460875"/>
          <p14:tracePt t="13070" x="2314575" y="4476750"/>
          <p14:tracePt t="13087" x="2416175" y="4527550"/>
          <p14:tracePt t="13104" x="2578100" y="4597400"/>
          <p14:tracePt t="13120" x="2667000" y="4635500"/>
          <p14:tracePt t="13136" x="2740025" y="4692650"/>
          <p14:tracePt t="13154" x="2882900" y="4800600"/>
          <p14:tracePt t="13170" x="2978150" y="4879975"/>
          <p14:tracePt t="13187" x="3060700" y="4943475"/>
          <p14:tracePt t="13203" x="3130550" y="5000625"/>
          <p14:tracePt t="13219" x="3152775" y="5013325"/>
          <p14:tracePt t="13236" x="3171825" y="5022850"/>
          <p14:tracePt t="13254" x="3181350" y="5038725"/>
          <p14:tracePt t="13299" x="3181350" y="5029200"/>
          <p14:tracePt t="13305" x="3181350" y="5013325"/>
          <p14:tracePt t="13320" x="3181350" y="4943475"/>
          <p14:tracePt t="13336" x="3187700" y="4857750"/>
          <p14:tracePt t="13353" x="3209925" y="4746625"/>
          <p14:tracePt t="13369" x="3235325" y="4616450"/>
          <p14:tracePt t="13386" x="3244850" y="4467225"/>
          <p14:tracePt t="13403" x="3241675" y="4305300"/>
          <p14:tracePt t="13419" x="3206750" y="4171950"/>
          <p14:tracePt t="13436" x="3171825" y="4064000"/>
          <p14:tracePt t="13453" x="3121025" y="3978275"/>
          <p14:tracePt t="13470" x="3095625" y="3937000"/>
          <p14:tracePt t="13486" x="3063875" y="3905250"/>
          <p14:tracePt t="13698" x="3073400" y="3940175"/>
          <p14:tracePt t="13704" x="3101975" y="4000500"/>
          <p14:tracePt t="13720" x="3162300" y="4114800"/>
          <p14:tracePt t="13737" x="3194050" y="4200525"/>
          <p14:tracePt t="13753" x="3254375" y="4371975"/>
          <p14:tracePt t="13769" x="3289300" y="4537075"/>
          <p14:tracePt t="13786" x="3333750" y="4667250"/>
          <p14:tracePt t="13803" x="3425825" y="4908550"/>
          <p14:tracePt t="13819" x="3498850" y="5041900"/>
          <p14:tracePt t="13836" x="3549650" y="5153025"/>
          <p14:tracePt t="13853" x="3629025" y="5264150"/>
          <p14:tracePt t="13869" x="3663950" y="5324475"/>
          <p14:tracePt t="13886" x="3683000" y="5368925"/>
          <p14:tracePt t="13903" x="3695700" y="5391150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9" descr="saligna-cyanophylla-phyllod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4606925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ext Box 10"/>
          <p:cNvSpPr txBox="1">
            <a:spLocks noChangeArrowheads="1"/>
          </p:cNvSpPr>
          <p:nvPr/>
        </p:nvSpPr>
        <p:spPr bwMode="auto">
          <a:xfrm>
            <a:off x="684213" y="4076700"/>
            <a:ext cx="23669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Acacia saligna</a:t>
            </a:r>
          </a:p>
        </p:txBody>
      </p:sp>
      <p:pic>
        <p:nvPicPr>
          <p:cNvPr id="83972" name="Picture 5" descr="akash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3" name="Text Box 10"/>
          <p:cNvSpPr txBox="1">
            <a:spLocks noChangeArrowheads="1"/>
          </p:cNvSpPr>
          <p:nvPr/>
        </p:nvSpPr>
        <p:spPr bwMode="auto">
          <a:xfrm>
            <a:off x="5003800" y="4508500"/>
            <a:ext cx="28559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Acacia mollissima</a:t>
            </a:r>
          </a:p>
        </p:txBody>
      </p:sp>
      <p:sp>
        <p:nvSpPr>
          <p:cNvPr id="83974" name="Rectangle 7"/>
          <p:cNvSpPr>
            <a:spLocks noChangeArrowheads="1"/>
          </p:cNvSpPr>
          <p:nvPr/>
        </p:nvSpPr>
        <p:spPr bwMode="auto">
          <a:xfrm>
            <a:off x="7019925" y="3789363"/>
            <a:ext cx="2124075" cy="2159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55"/>
    </mc:Choice>
    <mc:Fallback xmlns="">
      <p:transition spd="slow" advTm="15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02" x="3635375" y="5400675"/>
          <p14:tracePt t="2509" x="3543300" y="5410200"/>
          <p14:tracePt t="2516" x="3463925" y="5410200"/>
          <p14:tracePt t="2531" x="3270250" y="5403850"/>
          <p14:tracePt t="2547" x="3028950" y="5375275"/>
          <p14:tracePt t="2565" x="2809875" y="5337175"/>
          <p14:tracePt t="2596" x="2232025" y="5118100"/>
          <p14:tracePt t="2631" x="1695450" y="4832350"/>
          <p14:tracePt t="2648" x="1514475" y="4708525"/>
          <p14:tracePt t="2665" x="1336675" y="4591050"/>
          <p14:tracePt t="2680" x="1279525" y="4556125"/>
          <p14:tracePt t="2697" x="1254125" y="4524375"/>
          <p14:tracePt t="2714" x="1235075" y="4505325"/>
          <p14:tracePt t="2730" x="1263650" y="4479925"/>
          <p14:tracePt t="2750" x="1489075" y="4416425"/>
          <p14:tracePt t="2765" x="1685925" y="4368800"/>
          <p14:tracePt t="2784" x="1901825" y="4349750"/>
          <p14:tracePt t="2796" x="2066925" y="4333875"/>
          <p14:tracePt t="2813" x="2241550" y="4286250"/>
          <p14:tracePt t="2830" x="2454275" y="4232275"/>
          <p14:tracePt t="2847" x="2543175" y="4191000"/>
          <p14:tracePt t="2864" x="2644775" y="4124325"/>
          <p14:tracePt t="2880" x="2701925" y="4086225"/>
          <p14:tracePt t="2897" x="2755900" y="4029075"/>
          <p14:tracePt t="2914" x="2806700" y="3927475"/>
          <p14:tracePt t="2930" x="2863850" y="3778250"/>
          <p14:tracePt t="2947" x="2876550" y="3714750"/>
          <p14:tracePt t="2964" x="2917825" y="3587750"/>
          <p14:tracePt t="2980" x="2933700" y="3470275"/>
          <p14:tracePt t="2997" x="2949575" y="3384550"/>
          <p14:tracePt t="3015" x="2949575" y="3308350"/>
          <p14:tracePt t="3030" x="2949575" y="3248025"/>
          <p14:tracePt t="3047" x="2936875" y="3171825"/>
          <p14:tracePt t="3064" x="2879725" y="3035300"/>
          <p14:tracePt t="3081" x="2867025" y="2987675"/>
          <p14:tracePt t="3098" x="2847975" y="2943225"/>
          <p14:tracePt t="3114" x="2816225" y="2879725"/>
          <p14:tracePt t="3130" x="2797175" y="2832100"/>
          <p14:tracePt t="3146" x="2759075" y="2774950"/>
          <p14:tracePt t="3164" x="2686050" y="2692400"/>
          <p14:tracePt t="3180" x="2647950" y="2660650"/>
          <p14:tracePt t="3196" x="2600325" y="2625725"/>
          <p14:tracePt t="3214" x="2508250" y="2590800"/>
          <p14:tracePt t="3230" x="2451100" y="2578100"/>
          <p14:tracePt t="3247" x="2406650" y="2559050"/>
          <p14:tracePt t="3264" x="2317750" y="2543175"/>
          <p14:tracePt t="3280" x="2263775" y="2536825"/>
          <p14:tracePt t="3297" x="2219325" y="2536825"/>
          <p14:tracePt t="3314" x="2184400" y="2530475"/>
          <p14:tracePt t="3330" x="2174875" y="2530475"/>
          <p14:tracePt t="3364" x="2212975" y="2530475"/>
          <p14:tracePt t="3380" x="2311400" y="2530475"/>
          <p14:tracePt t="3397" x="2438400" y="2530475"/>
          <p14:tracePt t="3414" x="2593975" y="2514600"/>
          <p14:tracePt t="3430" x="2679700" y="2492375"/>
          <p14:tracePt t="3447" x="2762250" y="2482850"/>
          <p14:tracePt t="3464" x="2886075" y="2460625"/>
          <p14:tracePt t="3480" x="2940050" y="2447925"/>
          <p14:tracePt t="3497" x="2974975" y="2435225"/>
          <p14:tracePt t="3514" x="3003550" y="2409825"/>
          <p14:tracePt t="3530" x="3016250" y="2387600"/>
          <p14:tracePt t="3546" x="3028950" y="2359025"/>
          <p14:tracePt t="3564" x="3035300" y="2301875"/>
          <p14:tracePt t="3580" x="3035300" y="2279650"/>
          <p14:tracePt t="3597" x="3035300" y="2263775"/>
          <p14:tracePt t="3615" x="3035300" y="2244725"/>
          <p14:tracePt t="3631" x="3035300" y="2235200"/>
          <p14:tracePt t="3648" x="3028950" y="2225675"/>
          <p14:tracePt t="3664" x="3006725" y="2209800"/>
          <p14:tracePt t="3680" x="2978150" y="2190750"/>
          <p14:tracePt t="3696" x="2946400" y="2178050"/>
          <p14:tracePt t="3713" x="2895600" y="2152650"/>
          <p14:tracePt t="3730" x="2863850" y="2143125"/>
          <p14:tracePt t="3747" x="2841625" y="2124075"/>
          <p14:tracePt t="3750" x="2828925" y="2117725"/>
          <p14:tracePt t="3764" x="2790825" y="2092325"/>
          <p14:tracePt t="3781" x="2733675" y="2051050"/>
          <p14:tracePt t="3797" x="2644775" y="2000250"/>
          <p14:tracePt t="3813" x="2511425" y="1927225"/>
          <p14:tracePt t="3830" x="2454275" y="1898650"/>
          <p14:tracePt t="3847" x="2416175" y="1885950"/>
          <p14:tracePt t="3864" x="2387600" y="1879600"/>
          <p14:tracePt t="3880" x="2374900" y="1879600"/>
          <p14:tracePt t="3897" x="2352675" y="1879600"/>
          <p14:tracePt t="3913" x="2311400" y="1866900"/>
          <p14:tracePt t="3930" x="2273300" y="1854200"/>
          <p14:tracePt t="3947" x="2235200" y="1854200"/>
          <p14:tracePt t="3963" x="2197100" y="1854200"/>
          <p14:tracePt t="3980" x="2181225" y="1854200"/>
          <p14:tracePt t="3997" x="2168525" y="1857375"/>
          <p14:tracePt t="4013" x="2155825" y="1873250"/>
          <p14:tracePt t="4031" x="2155825" y="1885950"/>
          <p14:tracePt t="4047" x="2155825" y="1917700"/>
          <p14:tracePt t="4064" x="2155825" y="1978025"/>
          <p14:tracePt t="4080" x="2155825" y="2016125"/>
          <p14:tracePt t="4096" x="2155825" y="2060575"/>
          <p14:tracePt t="4113" x="2165350" y="2139950"/>
          <p14:tracePt t="4130" x="2197100" y="2206625"/>
          <p14:tracePt t="4147" x="2235200" y="2286000"/>
          <p14:tracePt t="4163" x="2276475" y="2362200"/>
          <p14:tracePt t="4180" x="2308225" y="2393950"/>
          <p14:tracePt t="4197" x="2330450" y="2419350"/>
          <p14:tracePt t="4213" x="2374900" y="2463800"/>
          <p14:tracePt t="4230" x="2406650" y="2482850"/>
          <p14:tracePt t="4246" x="2451100" y="2495550"/>
          <p14:tracePt t="4248" x="2486025" y="2501900"/>
          <p14:tracePt t="4263" x="2540000" y="2514600"/>
          <p14:tracePt t="4280" x="2600325" y="2514600"/>
          <p14:tracePt t="4297" x="2654300" y="2514600"/>
          <p14:tracePt t="4314" x="2714625" y="2514600"/>
          <p14:tracePt t="4331" x="2762250" y="2505075"/>
          <p14:tracePt t="4347" x="2800350" y="2498725"/>
          <p14:tracePt t="4363" x="2841625" y="2479675"/>
          <p14:tracePt t="4379" x="2870200" y="2470150"/>
          <p14:tracePt t="4398" x="2908300" y="2432050"/>
          <p14:tracePt t="4413" x="2933700" y="2406650"/>
          <p14:tracePt t="4430" x="2946400" y="2378075"/>
          <p14:tracePt t="4448" x="2962275" y="2333625"/>
          <p14:tracePt t="4464" x="2974975" y="2305050"/>
          <p14:tracePt t="4480" x="2974975" y="2282825"/>
          <p14:tracePt t="4497" x="2974975" y="2254250"/>
          <p14:tracePt t="4513" x="2974975" y="2244725"/>
          <p14:tracePt t="4529" x="2974975" y="2235200"/>
          <p14:tracePt t="4546" x="2974975" y="2225675"/>
          <p14:tracePt t="4563" x="2974975" y="2209800"/>
          <p14:tracePt t="4580" x="2974975" y="2200275"/>
          <p14:tracePt t="4598" x="2974975" y="2197100"/>
          <p14:tracePt t="4630" x="2974975" y="2190750"/>
          <p14:tracePt t="4647" x="2974975" y="2187575"/>
          <p14:tracePt t="4663" x="2974975" y="2178050"/>
          <p14:tracePt t="4681" x="2981325" y="2171700"/>
          <p14:tracePt t="4698" x="2997200" y="2149475"/>
          <p14:tracePt t="4714" x="3000375" y="2139950"/>
          <p14:tracePt t="4730" x="3000375" y="2130425"/>
          <p14:tracePt t="4747" x="3006725" y="2111375"/>
          <p14:tracePt t="4763" x="3006725" y="2101850"/>
          <p14:tracePt t="4779" x="3006725" y="2092325"/>
          <p14:tracePt t="4797" x="3006725" y="2085975"/>
          <p14:tracePt t="4863" x="3006725" y="2082800"/>
          <p14:tracePt t="4876" x="3006725" y="2076450"/>
          <p14:tracePt t="4883" x="3006725" y="2073275"/>
          <p14:tracePt t="4897" x="2997200" y="2057400"/>
          <p14:tracePt t="4913" x="2981325" y="2047875"/>
          <p14:tracePt t="4929" x="2959100" y="2035175"/>
          <p14:tracePt t="4947" x="2917825" y="2016125"/>
          <p14:tracePt t="4963" x="2908300" y="2000250"/>
          <p14:tracePt t="4979" x="2895600" y="2000250"/>
          <p14:tracePt t="4997" x="2882900" y="2000250"/>
          <p14:tracePt t="5013" x="2867025" y="2000250"/>
          <p14:tracePt t="5029" x="2857500" y="2000250"/>
          <p14:tracePt t="5047" x="2841625" y="2000250"/>
          <p14:tracePt t="5064" x="2832100" y="2000250"/>
          <p14:tracePt t="5081" x="2819400" y="2000250"/>
          <p14:tracePt t="5097" x="2803525" y="2000250"/>
          <p14:tracePt t="5114" x="2794000" y="2000250"/>
          <p14:tracePt t="5130" x="2784475" y="2000250"/>
          <p14:tracePt t="5147" x="2762250" y="2000250"/>
          <p14:tracePt t="5179" x="2759075" y="2009775"/>
          <p14:tracePt t="5197" x="2759075" y="2022475"/>
          <p14:tracePt t="5213" x="2759075" y="2028825"/>
          <p14:tracePt t="5229" x="2752725" y="2038350"/>
          <p14:tracePt t="5247" x="2752725" y="2047875"/>
          <p14:tracePt t="5263" x="2752725" y="2063750"/>
          <p14:tracePt t="5280" x="2752725" y="2073275"/>
          <p14:tracePt t="5296" x="2752725" y="2085975"/>
          <p14:tracePt t="5313" x="2759075" y="2095500"/>
          <p14:tracePt t="5330" x="2771775" y="2111375"/>
          <p14:tracePt t="5347" x="2790825" y="2127250"/>
          <p14:tracePt t="5363" x="2803525" y="2136775"/>
          <p14:tracePt t="5379" x="2813050" y="2146300"/>
          <p14:tracePt t="5397" x="2854325" y="2171700"/>
          <p14:tracePt t="5413" x="2882900" y="2184400"/>
          <p14:tracePt t="5430" x="2921000" y="2190750"/>
          <p14:tracePt t="5446" x="2962275" y="2203450"/>
          <p14:tracePt t="5463" x="2971800" y="2203450"/>
          <p14:tracePt t="5480" x="2981325" y="2203450"/>
          <p14:tracePt t="5496" x="2997200" y="2203450"/>
          <p14:tracePt t="5513" x="3006725" y="2203450"/>
          <p14:tracePt t="5530" x="3016250" y="2203450"/>
          <p14:tracePt t="5547" x="3025775" y="2203450"/>
          <p14:tracePt t="5563" x="3032125" y="2203450"/>
          <p14:tracePt t="5580" x="3041650" y="2203450"/>
          <p14:tracePt t="5639" x="3041650" y="2200275"/>
          <p14:tracePt t="5661" x="3048000" y="2193925"/>
          <p14:tracePt t="5676" x="3048000" y="2190750"/>
          <p14:tracePt t="5689" x="3048000" y="2184400"/>
          <p14:tracePt t="5710" x="3048000" y="2181225"/>
          <p14:tracePt t="5724" x="3048000" y="2174875"/>
          <p14:tracePt t="5738" x="3048000" y="2165350"/>
          <p14:tracePt t="5759" x="3048000" y="2162175"/>
          <p14:tracePt t="6260" x="3025775" y="2143125"/>
          <p14:tracePt t="6268" x="2974975" y="2117725"/>
          <p14:tracePt t="6281" x="2879725" y="2041525"/>
          <p14:tracePt t="6297" x="2755900" y="1949450"/>
          <p14:tracePt t="6313" x="2584450" y="1838325"/>
          <p14:tracePt t="6329" x="2447925" y="1746250"/>
          <p14:tracePt t="6363" x="2114550" y="1555750"/>
          <p14:tracePt t="6399" x="1882775" y="1431925"/>
          <p14:tracePt t="6415" x="1816100" y="1403350"/>
          <p14:tracePt t="6431" x="1739900" y="1358900"/>
          <p14:tracePt t="6447" x="1717675" y="1349375"/>
          <p14:tracePt t="6463" x="1685925" y="1343025"/>
          <p14:tracePt t="6480" x="1673225" y="1343025"/>
          <p14:tracePt t="6496" x="1660525" y="1343025"/>
          <p14:tracePt t="6513" x="1647825" y="1343025"/>
          <p14:tracePt t="6530" x="1631950" y="1330325"/>
          <p14:tracePt t="6546" x="1622425" y="1317625"/>
          <p14:tracePt t="6563" x="1622425" y="1308100"/>
          <p14:tracePt t="6580" x="1622425" y="1292225"/>
          <p14:tracePt t="6597" x="1622425" y="1282700"/>
          <p14:tracePt t="6613" x="1616075" y="1260475"/>
          <p14:tracePt t="6630" x="1600200" y="1225550"/>
          <p14:tracePt t="6646" x="1587500" y="1193800"/>
          <p14:tracePt t="6663" x="1574800" y="1158875"/>
          <p14:tracePt t="6680" x="1555750" y="1114425"/>
          <p14:tracePt t="6697" x="1543050" y="1085850"/>
          <p14:tracePt t="6713" x="1527175" y="1060450"/>
          <p14:tracePt t="6730" x="1492250" y="1038225"/>
          <p14:tracePt t="6747" x="1460500" y="1019175"/>
          <p14:tracePt t="6763" x="1412875" y="990600"/>
          <p14:tracePt t="6765" x="1374775" y="974725"/>
          <p14:tracePt t="6779" x="1330325" y="962025"/>
          <p14:tracePt t="6796" x="1292225" y="942975"/>
          <p14:tracePt t="6813" x="1260475" y="939800"/>
          <p14:tracePt t="6829" x="1235075" y="939800"/>
          <p14:tracePt t="6846" x="1212850" y="939800"/>
          <p14:tracePt t="6863" x="1196975" y="939800"/>
          <p14:tracePt t="6880" x="1158875" y="939800"/>
          <p14:tracePt t="6896" x="1136650" y="939800"/>
          <p14:tracePt t="6913" x="1114425" y="939800"/>
          <p14:tracePt t="6929" x="1073150" y="939800"/>
          <p14:tracePt t="6946" x="1063625" y="939800"/>
          <p14:tracePt t="6963" x="1054100" y="939800"/>
          <p14:tracePt t="6980" x="1031875" y="962025"/>
          <p14:tracePt t="6996" x="1022350" y="971550"/>
          <p14:tracePt t="7013" x="1000125" y="984250"/>
          <p14:tracePt t="7030" x="965200" y="1000125"/>
          <p14:tracePt t="7047" x="955675" y="1016000"/>
          <p14:tracePt t="7063" x="946150" y="1025525"/>
          <p14:tracePt t="7080" x="923925" y="1050925"/>
          <p14:tracePt t="7097" x="911225" y="1076325"/>
          <p14:tracePt t="7114" x="911225" y="1092200"/>
          <p14:tracePt t="7130" x="911225" y="1104900"/>
          <p14:tracePt t="7147" x="911225" y="1120775"/>
          <p14:tracePt t="7163" x="911225" y="1130300"/>
          <p14:tracePt t="7180" x="911225" y="1146175"/>
          <p14:tracePt t="7196" x="911225" y="1155700"/>
          <p14:tracePt t="7213" x="920750" y="1171575"/>
          <p14:tracePt t="7229" x="958850" y="1181100"/>
          <p14:tracePt t="7246" x="981075" y="1181100"/>
          <p14:tracePt t="7264" x="1019175" y="1181100"/>
          <p14:tracePt t="7280" x="1057275" y="1181100"/>
          <p14:tracePt t="7296" x="1073150" y="1181100"/>
          <p14:tracePt t="7312" x="1082675" y="1181100"/>
          <p14:tracePt t="7329" x="1123950" y="1181100"/>
          <p14:tracePt t="7346" x="1146175" y="1181100"/>
          <p14:tracePt t="7363" x="1181100" y="1181100"/>
          <p14:tracePt t="7379" x="1216025" y="1181100"/>
          <p14:tracePt t="7396" x="1231900" y="1181100"/>
          <p14:tracePt t="7414" x="1241425" y="1181100"/>
          <p14:tracePt t="7430" x="1254125" y="1181100"/>
          <p14:tracePt t="7447" x="1260475" y="1181100"/>
          <p14:tracePt t="7479" x="1260475" y="1174750"/>
          <p14:tracePt t="7496" x="1260475" y="1158875"/>
          <p14:tracePt t="7515" x="1260475" y="1143000"/>
          <p14:tracePt t="7530" x="1260475" y="1133475"/>
          <p14:tracePt t="7546" x="1260475" y="1130300"/>
          <p14:tracePt t="7651" x="1257300" y="1130300"/>
          <p14:tracePt t="7658" x="1254125" y="1130300"/>
          <p14:tracePt t="7665" x="1247775" y="1130300"/>
          <p14:tracePt t="7680" x="1238250" y="1130300"/>
          <p14:tracePt t="7697" x="1235075" y="1130300"/>
          <p14:tracePt t="7713" x="1222375" y="1123950"/>
          <p14:tracePt t="7729" x="1212850" y="1108075"/>
          <p14:tracePt t="8021" x="1235075" y="1130300"/>
          <p14:tracePt t="8029" x="1263650" y="1152525"/>
          <p14:tracePt t="8036" x="1304925" y="1184275"/>
          <p14:tracePt t="8046" x="1333500" y="1206500"/>
          <p14:tracePt t="8064" x="1444625" y="1270000"/>
          <p14:tracePt t="8081" x="1520825" y="1298575"/>
          <p14:tracePt t="8098" x="1590675" y="1339850"/>
          <p14:tracePt t="8130" x="1746250" y="1381125"/>
          <p14:tracePt t="8163" x="1901825" y="1422400"/>
          <p14:tracePt t="8180" x="1965325" y="1438275"/>
          <p14:tracePt t="8197" x="2025650" y="1444625"/>
          <p14:tracePt t="8214" x="2165350" y="1450975"/>
          <p14:tracePt t="8230" x="2295525" y="1470025"/>
          <p14:tracePt t="8247" x="2425700" y="1485900"/>
          <p14:tracePt t="8263" x="2533650" y="1501775"/>
          <p14:tracePt t="8279" x="2632075" y="1517650"/>
          <p14:tracePt t="8296" x="2759075" y="1533525"/>
          <p14:tracePt t="8313" x="2930525" y="1593850"/>
          <p14:tracePt t="8329" x="3063875" y="1638300"/>
          <p14:tracePt t="8346" x="3232150" y="1720850"/>
          <p14:tracePt t="8363" x="3479800" y="1812925"/>
          <p14:tracePt t="8381" x="3635375" y="1879600"/>
          <p14:tracePt t="8397" x="3756025" y="1911350"/>
          <p14:tracePt t="8413" x="3851275" y="1949450"/>
          <p14:tracePt t="8429" x="3889375" y="1962150"/>
          <p14:tracePt t="8447" x="3905250" y="1974850"/>
          <p14:tracePt t="8464" x="3921125" y="1993900"/>
          <p14:tracePt t="8480" x="3921125" y="2000250"/>
          <p14:tracePt t="8497" x="3921125" y="2003425"/>
          <p14:tracePt t="8530" x="3914775" y="2003425"/>
          <p14:tracePt t="8546" x="3905250" y="2003425"/>
          <p14:tracePt t="8563" x="3835400" y="2003425"/>
          <p14:tracePt t="8580" x="3765550" y="2003425"/>
          <p14:tracePt t="8596" x="3705225" y="2003425"/>
          <p14:tracePt t="8613" x="3635375" y="2003425"/>
          <p14:tracePt t="8630" x="3590925" y="2003425"/>
          <p14:tracePt t="8647" x="3521075" y="2003425"/>
          <p14:tracePt t="8663" x="3349625" y="2003425"/>
          <p14:tracePt t="8680" x="3200400" y="2003425"/>
          <p14:tracePt t="8697" x="3016250" y="2012950"/>
          <p14:tracePt t="8713" x="2832100" y="2022475"/>
          <p14:tracePt t="8730" x="2727325" y="2022475"/>
          <p14:tracePt t="8747" x="2622550" y="2022475"/>
          <p14:tracePt t="8763" x="2495550" y="2022475"/>
          <p14:tracePt t="8779" x="2390775" y="2022475"/>
          <p14:tracePt t="8797" x="2263775" y="2022475"/>
          <p14:tracePt t="8801" x="2197100" y="2022475"/>
          <p14:tracePt t="8813" x="2079625" y="2028825"/>
          <p14:tracePt t="8830" x="1993900" y="2044700"/>
          <p14:tracePt t="8846" x="1908175" y="2070100"/>
          <p14:tracePt t="8863" x="1809750" y="2076450"/>
          <p14:tracePt t="8879" x="1787525" y="2076450"/>
          <p14:tracePt t="8897" x="1771650" y="2076450"/>
          <p14:tracePt t="8913" x="1749425" y="2076450"/>
          <p14:tracePt t="8930" x="1739900" y="2076450"/>
          <p14:tracePt t="8947" x="1730375" y="2079625"/>
          <p14:tracePt t="8963" x="1727200" y="2079625"/>
          <p14:tracePt t="9036" x="1720850" y="2079625"/>
          <p14:tracePt t="9049" x="1711325" y="2079625"/>
          <p14:tracePt t="9120" x="1724025" y="2079625"/>
          <p14:tracePt t="9127" x="1743075" y="2079625"/>
          <p14:tracePt t="9134" x="1768475" y="2082800"/>
          <p14:tracePt t="9146" x="1828800" y="2098675"/>
          <p14:tracePt t="9163" x="2244725" y="2273300"/>
          <p14:tracePt t="9181" x="2740025" y="2444750"/>
          <p14:tracePt t="9198" x="3667125" y="2800350"/>
          <p14:tracePt t="9215" x="4286250" y="3048000"/>
          <p14:tracePt t="9232" x="4927600" y="3298825"/>
          <p14:tracePt t="9248" x="5940425" y="3778250"/>
          <p14:tracePt t="9264" x="6457950" y="4044950"/>
          <p14:tracePt t="9281" x="7023100" y="4333875"/>
          <p14:tracePt t="9298" x="7715250" y="4673600"/>
          <p14:tracePt t="9315" x="7994650" y="4797425"/>
          <p14:tracePt t="9331" x="8258175" y="4930775"/>
          <p14:tracePt t="9348" x="8455025" y="5016500"/>
          <p14:tracePt t="9363" x="8528050" y="5041900"/>
          <p14:tracePt t="9380" x="8559800" y="5054600"/>
          <p14:tracePt t="9397" x="8588375" y="5054600"/>
          <p14:tracePt t="9412" x="8591550" y="5054600"/>
          <p14:tracePt t="9430" x="8591550" y="5051425"/>
          <p14:tracePt t="9447" x="8591550" y="5032375"/>
          <p14:tracePt t="9464" x="8566150" y="4991100"/>
          <p14:tracePt t="9480" x="8537575" y="4946650"/>
          <p14:tracePt t="9497" x="8429625" y="4810125"/>
          <p14:tracePt t="9513" x="8337550" y="4673600"/>
          <p14:tracePt t="9529" x="8277225" y="4572000"/>
          <p14:tracePt t="9547" x="8229600" y="4422775"/>
          <p14:tracePt t="9563" x="8220075" y="4305300"/>
          <p14:tracePt t="9580" x="8242300" y="4197350"/>
          <p14:tracePt t="9600" x="8299450" y="4057650"/>
          <p14:tracePt t="9614" x="8372475" y="3902075"/>
          <p14:tracePt t="9630" x="8435975" y="3768725"/>
          <p14:tracePt t="9647" x="8521700" y="3603625"/>
          <p14:tracePt t="9663" x="8572500" y="3505200"/>
          <p14:tracePt t="9680" x="8632825" y="3390900"/>
          <p14:tracePt t="9696" x="8712200" y="3279775"/>
          <p14:tracePt t="9713" x="8763000" y="3228975"/>
          <p14:tracePt t="9730" x="8788400" y="3190875"/>
          <p14:tracePt t="9747" x="8842375" y="3082925"/>
          <p14:tracePt t="9763" x="8864600" y="2974975"/>
          <p14:tracePt t="9780" x="8864600" y="2873375"/>
          <p14:tracePt t="9796" x="8845550" y="2727325"/>
          <p14:tracePt t="9813" x="8778875" y="2571750"/>
          <p14:tracePt t="9830" x="8709025" y="2447925"/>
          <p14:tracePt t="9847" x="8597900" y="2292350"/>
          <p14:tracePt t="9863" x="8477250" y="2174875"/>
          <p14:tracePt t="9880" x="8318500" y="2032000"/>
          <p14:tracePt t="9897" x="8026400" y="1857375"/>
          <p14:tracePt t="9914" x="7816850" y="1762125"/>
          <p14:tracePt t="9931" x="7626350" y="1676400"/>
          <p14:tracePt t="9947" x="7331075" y="1571625"/>
          <p14:tracePt t="9963" x="7169150" y="1536700"/>
          <p14:tracePt t="9980" x="7004050" y="1508125"/>
          <p14:tracePt t="9997" x="6753225" y="1479550"/>
          <p14:tracePt t="10013" x="6613525" y="1479550"/>
          <p14:tracePt t="10029" x="6429375" y="1504950"/>
          <p14:tracePt t="10047" x="6184900" y="1543050"/>
          <p14:tracePt t="10063" x="6019800" y="1577975"/>
          <p14:tracePt t="10080" x="5889625" y="1622425"/>
          <p14:tracePt t="10096" x="5740400" y="1679575"/>
          <p14:tracePt t="10113" x="5651500" y="1711325"/>
          <p14:tracePt t="10130" x="5559425" y="1771650"/>
          <p14:tracePt t="10147" x="5413375" y="1892300"/>
          <p14:tracePt t="10163" x="5318125" y="1968500"/>
          <p14:tracePt t="10180" x="5222875" y="2063750"/>
          <p14:tracePt t="10197" x="5060950" y="2235200"/>
          <p14:tracePt t="10213" x="4962525" y="2359025"/>
          <p14:tracePt t="10230" x="4895850" y="2454275"/>
          <p14:tracePt t="10247" x="4813300" y="2584450"/>
          <p14:tracePt t="10263" x="4778375" y="2682875"/>
          <p14:tracePt t="10280" x="4746625" y="2794000"/>
          <p14:tracePt t="10297" x="4670425" y="2946400"/>
          <p14:tracePt t="10313" x="4606925" y="3089275"/>
          <p14:tracePt t="10330" x="4572000" y="3244850"/>
          <p14:tracePt t="10346" x="4518025" y="3444875"/>
          <p14:tracePt t="10362" x="4508500" y="3594100"/>
          <p14:tracePt t="10380" x="4508500" y="3721100"/>
          <p14:tracePt t="10396" x="4530725" y="3889375"/>
          <p14:tracePt t="10412" x="4565650" y="4006850"/>
          <p14:tracePt t="10429" x="4600575" y="4117975"/>
          <p14:tracePt t="10446" x="4657725" y="4257675"/>
          <p14:tracePt t="10463" x="4708525" y="4368800"/>
          <p14:tracePt t="10480" x="4768850" y="4479925"/>
          <p14:tracePt t="10496" x="4879975" y="4625975"/>
          <p14:tracePt t="10513" x="4965700" y="4721225"/>
          <p14:tracePt t="10529" x="5060950" y="4816475"/>
          <p14:tracePt t="10546" x="5207000" y="4937125"/>
          <p14:tracePt t="10562" x="5324475" y="5026025"/>
          <p14:tracePt t="10580" x="5435600" y="5095875"/>
          <p14:tracePt t="10597" x="5568950" y="5172075"/>
          <p14:tracePt t="10613" x="5667375" y="5203825"/>
          <p14:tracePt t="10630" x="5797550" y="5248275"/>
          <p14:tracePt t="10646" x="5959475" y="5308600"/>
          <p14:tracePt t="10662" x="6067425" y="5340350"/>
          <p14:tracePt t="10679" x="6175375" y="5356225"/>
          <p14:tracePt t="10696" x="6321425" y="5387975"/>
          <p14:tracePt t="10713" x="6384925" y="5403850"/>
          <p14:tracePt t="10730" x="6445250" y="5403850"/>
          <p14:tracePt t="10747" x="6572250" y="5403850"/>
          <p14:tracePt t="10763" x="6645275" y="5403850"/>
          <p14:tracePt t="10779" x="6711950" y="5403850"/>
          <p14:tracePt t="10796" x="6791325" y="5403850"/>
          <p14:tracePt t="10812" x="6826250" y="5400675"/>
          <p14:tracePt t="10829" x="6870700" y="5394325"/>
          <p14:tracePt t="10846" x="6927850" y="5394325"/>
          <p14:tracePt t="10863" x="6950075" y="5381625"/>
          <p14:tracePt t="10881" x="6978650" y="5368925"/>
          <p14:tracePt t="10897" x="7035800" y="5356225"/>
          <p14:tracePt t="10913" x="7067550" y="5349875"/>
          <p14:tracePt t="10929" x="7096125" y="5337175"/>
          <p14:tracePt t="10946" x="7159625" y="5318125"/>
          <p14:tracePt t="10962" x="7185025" y="5305425"/>
          <p14:tracePt t="10979" x="7223125" y="5295900"/>
          <p14:tracePt t="10996" x="7270750" y="5276850"/>
          <p14:tracePt t="11012" x="7296150" y="5257800"/>
          <p14:tracePt t="11029" x="7334250" y="5245100"/>
          <p14:tracePt t="11046" x="7375525" y="5232400"/>
          <p14:tracePt t="11062" x="7413625" y="5232400"/>
          <p14:tracePt t="11080" x="7454900" y="5222875"/>
          <p14:tracePt t="11096" x="7477125" y="5222875"/>
          <p14:tracePt t="11112" x="7493000" y="5222875"/>
          <p14:tracePt t="11129" x="7505700" y="5222875"/>
          <p14:tracePt t="11146" x="7515225" y="5222875"/>
          <p14:tracePt t="11424" x="7480300" y="5226050"/>
          <p14:tracePt t="11431" x="7432675" y="5232400"/>
          <p14:tracePt t="11446" x="7292975" y="5251450"/>
          <p14:tracePt t="11462" x="7131050" y="5276850"/>
          <p14:tracePt t="11479" x="6854825" y="5286375"/>
          <p14:tracePt t="11496" x="6629400" y="5286375"/>
          <p14:tracePt t="11513" x="6378575" y="5286375"/>
          <p14:tracePt t="11530" x="5905500" y="5276850"/>
          <p14:tracePt t="11547" x="5514975" y="5241925"/>
          <p14:tracePt t="11564" x="5159375" y="5229225"/>
          <p14:tracePt t="11580" x="4584700" y="5203825"/>
          <p14:tracePt t="11597" x="4181475" y="5191125"/>
          <p14:tracePt t="11613" x="3933825" y="5191125"/>
          <p14:tracePt t="11629" x="3581400" y="5172075"/>
          <p14:tracePt t="11645" x="3397250" y="5162550"/>
          <p14:tracePt t="11663" x="3235325" y="5133975"/>
          <p14:tracePt t="11680" x="3022600" y="5108575"/>
          <p14:tracePt t="11696" x="2917825" y="5102225"/>
          <p14:tracePt t="11713" x="2822575" y="5086350"/>
          <p14:tracePt t="11730" x="2701925" y="5076825"/>
          <p14:tracePt t="11746" x="2660650" y="5076825"/>
          <p14:tracePt t="11762" x="2638425" y="5076825"/>
          <p14:tracePt t="11779" x="2597150" y="5076825"/>
          <p14:tracePt t="11795" x="2587625" y="5076825"/>
          <p14:tracePt t="11813" x="2571750" y="5076825"/>
          <p14:tracePt t="11830" x="2552700" y="5073650"/>
          <p14:tracePt t="11846" x="2536825" y="5057775"/>
          <p14:tracePt t="11863" x="2527300" y="5048250"/>
          <p14:tracePt t="11880" x="2505075" y="5032375"/>
          <p14:tracePt t="11896" x="2495550" y="5022850"/>
          <p14:tracePt t="11912" x="2486025" y="5006975"/>
          <p14:tracePt t="11929" x="2470150" y="4991100"/>
          <p14:tracePt t="11945" x="2454275" y="4981575"/>
          <p14:tracePt t="11963" x="2444750" y="4972050"/>
          <p14:tracePt t="11980" x="2419350" y="4940300"/>
          <p14:tracePt t="11997" x="2387600" y="4921250"/>
          <p14:tracePt t="12013" x="2362200" y="4895850"/>
          <p14:tracePt t="12029" x="2317750" y="4857750"/>
          <p14:tracePt t="12046" x="2295525" y="4826000"/>
          <p14:tracePt t="12062" x="2263775" y="4806950"/>
          <p14:tracePt t="12079" x="2232025" y="4772025"/>
          <p14:tracePt t="12096" x="2216150" y="4762500"/>
          <p14:tracePt t="12113" x="2206625" y="4752975"/>
          <p14:tracePt t="12130" x="2193925" y="4752975"/>
          <p14:tracePt t="12146" x="2184400" y="4752975"/>
          <p14:tracePt t="12163" x="2178050" y="4752975"/>
          <p14:tracePt t="12179" x="2168525" y="475297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images.bidorbuy.co.za/user_images/651/390651_Carum_carvi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785813"/>
            <a:ext cx="295275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ZoneTexte 2"/>
          <p:cNvSpPr txBox="1">
            <a:spLocks noChangeArrowheads="1"/>
          </p:cNvSpPr>
          <p:nvPr/>
        </p:nvSpPr>
        <p:spPr bwMode="auto">
          <a:xfrm>
            <a:off x="214313" y="142875"/>
            <a:ext cx="83454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Chez Les </a:t>
            </a:r>
            <a:r>
              <a:rPr lang="fr-FR" altLang="fr-FR" sz="1800" i="1"/>
              <a:t>Apiaceae</a:t>
            </a:r>
            <a:r>
              <a:rPr lang="fr-FR" altLang="fr-FR" sz="1800"/>
              <a:t>: le fr. est formé de 2 schizocarpes = double méricarpe = diakène</a:t>
            </a:r>
          </a:p>
        </p:txBody>
      </p:sp>
      <p:sp>
        <p:nvSpPr>
          <p:cNvPr id="48132" name="ZoneTexte 3"/>
          <p:cNvSpPr txBox="1">
            <a:spLocks noChangeArrowheads="1"/>
          </p:cNvSpPr>
          <p:nvPr/>
        </p:nvSpPr>
        <p:spPr bwMode="auto">
          <a:xfrm>
            <a:off x="1000125" y="5000625"/>
            <a:ext cx="2047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Carum carvi</a:t>
            </a:r>
          </a:p>
        </p:txBody>
      </p:sp>
      <p:sp>
        <p:nvSpPr>
          <p:cNvPr id="48133" name="AutoShape 4" descr="https://encrypted-tbn3.gstatic.com/images?q=tbn:ANd9GcSpgE7XmkU_NZNRtuuT26TbeceLiddVpaGkYxErW-jQNSESHxHz6Q"/>
          <p:cNvSpPr>
            <a:spLocks noChangeAspect="1" noChangeArrowheads="1"/>
          </p:cNvSpPr>
          <p:nvPr/>
        </p:nvSpPr>
        <p:spPr bwMode="auto">
          <a:xfrm>
            <a:off x="180975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48134" name="AutoShape 6" descr="https://encrypted-tbn3.gstatic.com/images?q=tbn:ANd9GcSpgE7XmkU_NZNRtuuT26TbeceLiddVpaGkYxErW-jQNSESHxHz6Q"/>
          <p:cNvSpPr>
            <a:spLocks noChangeAspect="1" noChangeArrowheads="1"/>
          </p:cNvSpPr>
          <p:nvPr/>
        </p:nvSpPr>
        <p:spPr bwMode="auto">
          <a:xfrm>
            <a:off x="180975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48135" name="Picture 10" descr="File:Starr 080812-9687 Coriandrum sativu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500063"/>
            <a:ext cx="43815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ZoneTexte 8"/>
          <p:cNvSpPr txBox="1">
            <a:spLocks noChangeArrowheads="1"/>
          </p:cNvSpPr>
          <p:nvPr/>
        </p:nvSpPr>
        <p:spPr bwMode="auto">
          <a:xfrm>
            <a:off x="5214938" y="3786188"/>
            <a:ext cx="3265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Coriandrum sativum</a:t>
            </a:r>
          </a:p>
        </p:txBody>
      </p:sp>
      <p:pic>
        <p:nvPicPr>
          <p:cNvPr id="48137" name="Picture 11" descr="http://www.herboristeriestjacques.com/medias/album/images/32049292coriandre001-2-jp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29125"/>
            <a:ext cx="32416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28"/>
    </mc:Choice>
    <mc:Fallback xmlns="">
      <p:transition spd="slow" advTm="68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56" x="4962525" y="3994150"/>
          <p14:tracePt t="2962" x="4876800" y="3914775"/>
          <p14:tracePt t="2977" x="4543425" y="3606800"/>
          <p14:tracePt t="2998" x="3917950" y="3013075"/>
          <p14:tracePt t="3015" x="3514725" y="2609850"/>
          <p14:tracePt t="3031" x="3063875" y="2079625"/>
          <p14:tracePt t="3050" x="2524125" y="1406525"/>
          <p14:tracePt t="3078" x="2009775" y="844550"/>
          <p14:tracePt t="3111" x="1746250" y="561975"/>
          <p14:tracePt t="3128" x="1657350" y="457200"/>
          <p14:tracePt t="3144" x="1625600" y="425450"/>
          <p14:tracePt t="3548" x="1616075" y="415925"/>
          <p14:tracePt t="3556" x="1603375" y="403225"/>
          <p14:tracePt t="3564" x="1597025" y="396875"/>
          <p14:tracePt t="3576" x="1587500" y="387350"/>
          <p14:tracePt t="3593" x="1571625" y="371475"/>
          <p14:tracePt t="3642" x="1581150" y="371475"/>
          <p14:tracePt t="3675" x="1663700" y="371475"/>
          <p14:tracePt t="3692" x="1724025" y="371475"/>
          <p14:tracePt t="3709" x="1768475" y="365125"/>
          <p14:tracePt t="3726" x="1825625" y="352425"/>
          <p14:tracePt t="3743" x="1847850" y="346075"/>
          <p14:tracePt t="3759" x="1857375" y="342900"/>
          <p14:tracePt t="3775" x="1876425" y="342900"/>
          <p14:tracePt t="3792" x="1885950" y="342900"/>
          <p14:tracePt t="3809" x="1895475" y="342900"/>
          <p14:tracePt t="3812" x="1901825" y="336550"/>
          <p14:tracePt t="3826" x="1911350" y="327025"/>
          <p14:tracePt t="3842" x="1927225" y="311150"/>
          <p14:tracePt t="3859" x="1933575" y="288925"/>
          <p14:tracePt t="3876" x="1933575" y="276225"/>
          <p14:tracePt t="3892" x="1933575" y="260350"/>
          <p14:tracePt t="3908" x="1933575" y="254000"/>
          <p14:tracePt t="3926" x="1927225" y="250825"/>
          <p14:tracePt t="3942" x="1911350" y="250825"/>
          <p14:tracePt t="3959" x="1895475" y="241300"/>
          <p14:tracePt t="3976" x="1838325" y="222250"/>
          <p14:tracePt t="3992" x="1771650" y="184150"/>
          <p14:tracePt t="4009" x="1704975" y="161925"/>
          <p14:tracePt t="4026" x="1641475" y="136525"/>
          <p14:tracePt t="4042" x="1619250" y="136525"/>
          <p14:tracePt t="4059" x="1603375" y="136525"/>
          <p14:tracePt t="4076" x="1587500" y="136525"/>
          <p14:tracePt t="4092" x="1577975" y="136525"/>
          <p14:tracePt t="4109" x="1568450" y="136525"/>
          <p14:tracePt t="4125" x="1536700" y="136525"/>
          <p14:tracePt t="4142" x="1514475" y="136525"/>
          <p14:tracePt t="4159" x="1492250" y="136525"/>
          <p14:tracePt t="4175" x="1476375" y="142875"/>
          <p14:tracePt t="4192" x="1466850" y="149225"/>
          <p14:tracePt t="4209" x="1444625" y="158750"/>
          <p14:tracePt t="4225" x="1412875" y="165100"/>
          <p14:tracePt t="4242" x="1381125" y="177800"/>
          <p14:tracePt t="4260" x="1349375" y="177800"/>
          <p14:tracePt t="4275" x="1323975" y="180975"/>
          <p14:tracePt t="4293" x="1314450" y="187325"/>
          <p14:tracePt t="4310" x="1301750" y="206375"/>
          <p14:tracePt t="4326" x="1292225" y="215900"/>
          <p14:tracePt t="4342" x="1276350" y="228600"/>
          <p14:tracePt t="4359" x="1276350" y="238125"/>
          <p14:tracePt t="4376" x="1276350" y="257175"/>
          <p14:tracePt t="4393" x="1276350" y="266700"/>
          <p14:tracePt t="4411" x="1276350" y="282575"/>
          <p14:tracePt t="4426" x="1276350" y="298450"/>
          <p14:tracePt t="4442" x="1276350" y="307975"/>
          <p14:tracePt t="4459" x="1276350" y="317500"/>
          <p14:tracePt t="4476" x="1276350" y="330200"/>
          <p14:tracePt t="4492" x="1276350" y="346075"/>
          <p14:tracePt t="4509" x="1295400" y="371475"/>
          <p14:tracePt t="4526" x="1314450" y="406400"/>
          <p14:tracePt t="4542" x="1323975" y="428625"/>
          <p14:tracePt t="4560" x="1349375" y="473075"/>
          <p14:tracePt t="4576" x="1362075" y="495300"/>
          <p14:tracePt t="4593" x="1377950" y="527050"/>
          <p14:tracePt t="4610" x="1416050" y="561975"/>
          <p14:tracePt t="4626" x="1428750" y="593725"/>
          <p14:tracePt t="4643" x="1438275" y="609600"/>
          <p14:tracePt t="4660" x="1454150" y="631825"/>
          <p14:tracePt t="4676" x="1466850" y="641350"/>
          <p14:tracePt t="4693" x="1466850" y="650875"/>
          <p14:tracePt t="4710" x="1470025" y="650875"/>
          <p14:tracePt t="4726" x="1476375" y="650875"/>
          <p14:tracePt t="4742" x="1485900" y="657225"/>
          <p14:tracePt t="4760" x="1501775" y="660400"/>
          <p14:tracePt t="4776" x="1514475" y="660400"/>
          <p14:tracePt t="4793" x="1527175" y="666750"/>
          <p14:tracePt t="4810" x="1539875" y="666750"/>
          <p14:tracePt t="4826" x="1546225" y="666750"/>
          <p14:tracePt t="4867" x="1549400" y="666750"/>
          <p14:tracePt t="4889" x="1555750" y="666750"/>
          <p14:tracePt t="4910" x="1565275" y="666750"/>
          <p14:tracePt t="4917" x="1571625" y="666750"/>
          <p14:tracePt t="4939" x="1574800" y="666750"/>
          <p14:tracePt t="4946" x="1581150" y="666750"/>
          <p14:tracePt t="4960" x="1584325" y="666750"/>
          <p14:tracePt t="4981" x="1590675" y="666750"/>
          <p14:tracePt t="5003" x="1593850" y="666750"/>
          <p14:tracePt t="5010" x="1600200" y="666750"/>
          <p14:tracePt t="5025" x="1609725" y="666750"/>
          <p14:tracePt t="5042" x="1619250" y="666750"/>
          <p14:tracePt t="5059" x="1622425" y="666750"/>
          <p14:tracePt t="5076" x="1622425" y="663575"/>
          <p14:tracePt t="5110" x="1635125" y="660400"/>
          <p14:tracePt t="5126" x="1638300" y="660400"/>
          <p14:tracePt t="5142" x="1644650" y="654050"/>
          <p14:tracePt t="5159" x="1663700" y="654050"/>
          <p14:tracePt t="5176" x="1673225" y="654050"/>
          <p14:tracePt t="5193" x="1682750" y="654050"/>
          <p14:tracePt t="5210" x="1701800" y="650875"/>
          <p14:tracePt t="5226" x="1708150" y="644525"/>
          <p14:tracePt t="5243" x="1717675" y="635000"/>
          <p14:tracePt t="5259" x="1733550" y="615950"/>
          <p14:tracePt t="5275" x="1743075" y="603250"/>
          <p14:tracePt t="5292" x="1771650" y="593725"/>
          <p14:tracePt t="5309" x="1854200" y="565150"/>
          <p14:tracePt t="5325" x="1917700" y="552450"/>
          <p14:tracePt t="5342" x="1968500" y="539750"/>
          <p14:tracePt t="5359" x="2019300" y="527050"/>
          <p14:tracePt t="5375" x="2041525" y="514350"/>
          <p14:tracePt t="5392" x="2060575" y="498475"/>
          <p14:tracePt t="5409" x="2092325" y="479425"/>
          <p14:tracePt t="5425" x="2114550" y="479425"/>
          <p14:tracePt t="5442" x="2152650" y="479425"/>
          <p14:tracePt t="5460" x="2212975" y="479425"/>
          <p14:tracePt t="5476" x="2241550" y="479425"/>
          <p14:tracePt t="5493" x="2273300" y="479425"/>
          <p14:tracePt t="5509" x="2298700" y="479425"/>
          <p14:tracePt t="5526" x="2314575" y="479425"/>
          <p14:tracePt t="5542" x="2324100" y="479425"/>
          <p14:tracePt t="5558" x="2343150" y="479425"/>
          <p14:tracePt t="5575" x="2365375" y="488950"/>
          <p14:tracePt t="5592" x="2387600" y="495300"/>
          <p14:tracePt t="5609" x="2413000" y="511175"/>
          <p14:tracePt t="5625" x="2432050" y="514350"/>
          <p14:tracePt t="5642" x="2441575" y="514350"/>
          <p14:tracePt t="5659" x="2451100" y="520700"/>
          <p14:tracePt t="5692" x="2454275" y="520700"/>
          <p14:tracePt t="5710" x="2466975" y="520700"/>
          <p14:tracePt t="5726" x="2476500" y="520700"/>
          <p14:tracePt t="5743" x="2486025" y="527050"/>
          <p14:tracePt t="5759" x="2498725" y="530225"/>
          <p14:tracePt t="5776" x="2505075" y="530225"/>
          <p14:tracePt t="5792" x="2514600" y="530225"/>
          <p14:tracePt t="5808" x="2520950" y="539750"/>
          <p14:tracePt t="5825" x="2520950" y="549275"/>
          <p14:tracePt t="5842" x="2520950" y="565150"/>
          <p14:tracePt t="6473" x="2527300" y="635000"/>
          <p14:tracePt t="6480" x="2536825" y="704850"/>
          <p14:tracePt t="6492" x="2543175" y="774700"/>
          <p14:tracePt t="6509" x="2543175" y="936625"/>
          <p14:tracePt t="6525" x="2543175" y="1076325"/>
          <p14:tracePt t="6542" x="2530475" y="1203325"/>
          <p14:tracePt t="6576" x="2460625" y="1546225"/>
          <p14:tracePt t="6609" x="2409825" y="1885950"/>
          <p14:tracePt t="6627" x="2390775" y="1993900"/>
          <p14:tracePt t="6642" x="2374900" y="2089150"/>
          <p14:tracePt t="6658" x="2317750" y="2228850"/>
          <p14:tracePt t="6675" x="2286000" y="2317750"/>
          <p14:tracePt t="6692" x="2247900" y="2397125"/>
          <p14:tracePt t="6709" x="2209800" y="2511425"/>
          <p14:tracePt t="6726" x="2178050" y="2578100"/>
          <p14:tracePt t="6742" x="2159000" y="2622550"/>
          <p14:tracePt t="6759" x="2117725" y="2689225"/>
          <p14:tracePt t="6776" x="2098675" y="2736850"/>
          <p14:tracePt t="6792" x="2085975" y="2759075"/>
          <p14:tracePt t="6809" x="2070100" y="2800350"/>
          <p14:tracePt t="6826" x="2051050" y="2813050"/>
          <p14:tracePt t="6843" x="2041525" y="2832100"/>
          <p14:tracePt t="6859" x="2038350" y="2841625"/>
          <p14:tracePt t="6876" x="2032000" y="2863850"/>
          <p14:tracePt t="6893" x="2019300" y="2898775"/>
          <p14:tracePt t="6909" x="2000250" y="2924175"/>
          <p14:tracePt t="6925" x="1993900" y="2952750"/>
          <p14:tracePt t="6943" x="1978025" y="3009900"/>
          <p14:tracePt t="6959" x="1978025" y="3038475"/>
          <p14:tracePt t="6976" x="1978025" y="3067050"/>
          <p14:tracePt t="6992" x="1978025" y="3079750"/>
          <p14:tracePt t="7301" x="1949450" y="3101975"/>
          <p14:tracePt t="7307" x="1917700" y="3124200"/>
          <p14:tracePt t="7314" x="1876425" y="3155950"/>
          <p14:tracePt t="7325" x="1847850" y="3178175"/>
          <p14:tracePt t="7342" x="1749425" y="3238500"/>
          <p14:tracePt t="7358" x="1711325" y="3263900"/>
          <p14:tracePt t="7376" x="1679575" y="3295650"/>
          <p14:tracePt t="7393" x="1641475" y="3333750"/>
          <p14:tracePt t="7409" x="1609725" y="3381375"/>
          <p14:tracePt t="7426" x="1581150" y="3425825"/>
          <p14:tracePt t="7443" x="1543050" y="3492500"/>
          <p14:tracePt t="7459" x="1530350" y="3524250"/>
          <p14:tracePt t="7476" x="1517650" y="3552825"/>
          <p14:tracePt t="7492" x="1495425" y="3581400"/>
          <p14:tracePt t="7508" x="1485900" y="3590925"/>
          <p14:tracePt t="7526" x="1485900" y="3606800"/>
          <p14:tracePt t="7543" x="1479550" y="3622675"/>
          <p14:tracePt t="7559" x="1476375" y="3632200"/>
          <p14:tracePt t="7576" x="1470025" y="3641725"/>
          <p14:tracePt t="7592" x="1454150" y="3670300"/>
          <p14:tracePt t="7608" x="1438275" y="3686175"/>
          <p14:tracePt t="7625" x="1428750" y="3695700"/>
          <p14:tracePt t="7643" x="1422400" y="3714750"/>
          <p14:tracePt t="7659" x="1419225" y="3727450"/>
          <p14:tracePt t="7676" x="1412875" y="3736975"/>
          <p14:tracePt t="7693" x="1412875" y="3746500"/>
          <p14:tracePt t="7709" x="1406525" y="3746500"/>
          <p14:tracePt t="7742" x="1403350" y="3746500"/>
          <p14:tracePt t="8035" x="1397000" y="3743325"/>
          <p14:tracePt t="8043" x="1393825" y="3740150"/>
          <p14:tracePt t="8050" x="1387475" y="3740150"/>
          <p14:tracePt t="8058" x="1384300" y="3740150"/>
          <p14:tracePt t="8075" x="1374775" y="3733800"/>
          <p14:tracePt t="8093" x="1358900" y="3724275"/>
          <p14:tracePt t="8956" x="1336675" y="3727450"/>
          <p14:tracePt t="8964" x="1317625" y="3727450"/>
          <p14:tracePt t="8976" x="1292225" y="3727450"/>
          <p14:tracePt t="8992" x="1257300" y="3730625"/>
          <p14:tracePt t="9008" x="1228725" y="3730625"/>
          <p14:tracePt t="9025" x="1206500" y="3730625"/>
          <p14:tracePt t="9059" x="1146175" y="3730625"/>
          <p14:tracePt t="9092" x="1089025" y="3730625"/>
          <p14:tracePt t="9109" x="1060450" y="3730625"/>
          <p14:tracePt t="9126" x="1035050" y="3730625"/>
          <p14:tracePt t="9142" x="1012825" y="3730625"/>
          <p14:tracePt t="9158" x="996950" y="3730625"/>
          <p14:tracePt t="9176" x="981075" y="3730625"/>
          <p14:tracePt t="9192" x="968375" y="3730625"/>
          <p14:tracePt t="9209" x="955675" y="3730625"/>
          <p14:tracePt t="9225" x="946150" y="3730625"/>
          <p14:tracePt t="9242" x="933450" y="3730625"/>
          <p14:tracePt t="9259" x="917575" y="3730625"/>
          <p14:tracePt t="9276" x="901700" y="3730625"/>
          <p14:tracePt t="9291" x="892175" y="3730625"/>
          <p14:tracePt t="9308" x="882650" y="3730625"/>
          <p14:tracePt t="9325" x="873125" y="3730625"/>
          <p14:tracePt t="9342" x="863600" y="3730625"/>
          <p14:tracePt t="9577" x="873125" y="3736975"/>
          <p14:tracePt t="9584" x="889000" y="3743325"/>
          <p14:tracePt t="9592" x="901700" y="3743325"/>
          <p14:tracePt t="9609" x="923925" y="3743325"/>
          <p14:tracePt t="9626" x="952500" y="3743325"/>
          <p14:tracePt t="9642" x="965200" y="3743325"/>
          <p14:tracePt t="9659" x="977900" y="3743325"/>
          <p14:tracePt t="9676" x="996950" y="3743325"/>
          <p14:tracePt t="9692" x="1006475" y="3743325"/>
          <p14:tracePt t="9708" x="1012825" y="3743325"/>
          <p14:tracePt t="9725" x="1016000" y="3743325"/>
          <p14:tracePt t="9983" x="1009650" y="3749675"/>
          <p14:tracePt t="9990" x="1003300" y="3749675"/>
          <p14:tracePt t="9997" x="1000125" y="3749675"/>
          <p14:tracePt t="10008" x="993775" y="3749675"/>
          <p14:tracePt t="10025" x="981075" y="3749675"/>
          <p14:tracePt t="10042" x="965200" y="3749675"/>
          <p14:tracePt t="10598" x="977900" y="3749675"/>
          <p14:tracePt t="10605" x="981075" y="3749675"/>
          <p14:tracePt t="10611" x="987425" y="3749675"/>
          <p14:tracePt t="10626" x="996950" y="3749675"/>
          <p14:tracePt t="10642" x="1006475" y="3749675"/>
          <p14:tracePt t="10659" x="1016000" y="3749675"/>
          <p14:tracePt t="10691" x="1044575" y="3749675"/>
          <p14:tracePt t="10725" x="1101725" y="3749675"/>
          <p14:tracePt t="10742" x="1111250" y="3749675"/>
          <p14:tracePt t="10759" x="1117600" y="3749675"/>
          <p14:tracePt t="10946" x="1114425" y="3749675"/>
          <p14:tracePt t="10953" x="1108075" y="3749675"/>
          <p14:tracePt t="10960" x="1104900" y="3749675"/>
          <p14:tracePt t="10975" x="1095375" y="3749675"/>
          <p14:tracePt t="10991" x="1079500" y="3749675"/>
          <p14:tracePt t="11008" x="1069975" y="3749675"/>
          <p14:tracePt t="11026" x="1054100" y="3749675"/>
          <p14:tracePt t="11042" x="1044575" y="3749675"/>
          <p14:tracePt t="11059" x="1031875" y="3749675"/>
          <p14:tracePt t="11075" x="1025525" y="3749675"/>
          <p14:tracePt t="13051" x="1044575" y="3749675"/>
          <p14:tracePt t="13059" x="1069975" y="3756025"/>
          <p14:tracePt t="13075" x="1114425" y="3756025"/>
          <p14:tracePt t="13091" x="1143000" y="3756025"/>
          <p14:tracePt t="13108" x="1165225" y="3765550"/>
          <p14:tracePt t="13124" x="1174750" y="3765550"/>
          <p14:tracePt t="13142" x="1184275" y="3765550"/>
          <p14:tracePt t="13175" x="1216025" y="3765550"/>
          <p14:tracePt t="13208" x="1228725" y="3765550"/>
          <p14:tracePt t="13480" x="1235075" y="3765550"/>
          <p14:tracePt t="13487" x="1238250" y="3759200"/>
          <p14:tracePt t="13493" x="1244600" y="3759200"/>
          <p14:tracePt t="13508" x="1254125" y="3756025"/>
          <p14:tracePt t="13525" x="1260475" y="3756025"/>
          <p14:tracePt t="14029" x="1263650" y="3749675"/>
          <p14:tracePt t="14036" x="1273175" y="3743325"/>
          <p14:tracePt t="14043" x="1279525" y="3740150"/>
          <p14:tracePt t="14059" x="1289050" y="3740150"/>
          <p14:tracePt t="14075" x="1298575" y="3740150"/>
          <p14:tracePt t="14092" x="1314450" y="3740150"/>
          <p14:tracePt t="14159" x="1317625" y="3740150"/>
          <p14:tracePt t="14385" x="1308100" y="3740150"/>
          <p14:tracePt t="14393" x="1301750" y="3740150"/>
          <p14:tracePt t="14443" x="1298575" y="3740150"/>
          <p14:tracePt t="14478" x="1298575" y="3733800"/>
          <p14:tracePt t="14492" x="1298575" y="3724275"/>
          <p14:tracePt t="14514" x="1298575" y="3717925"/>
          <p14:tracePt t="14536" x="1298575" y="3714750"/>
          <p14:tracePt t="14551" x="1298575" y="3708400"/>
          <p14:tracePt t="14558" x="1304925" y="3708400"/>
          <p14:tracePt t="14575" x="1314450" y="3708400"/>
          <p14:tracePt t="14592" x="1317625" y="3708400"/>
          <p14:tracePt t="15413" x="1317625" y="3711575"/>
          <p14:tracePt t="15420" x="1317625" y="3714750"/>
          <p14:tracePt t="15470" x="1311275" y="3714750"/>
          <p14:tracePt t="15477" x="1301750" y="3714750"/>
          <p14:tracePt t="15491" x="1298575" y="3714750"/>
          <p14:tracePt t="15524" x="1282700" y="3714750"/>
          <p14:tracePt t="15559" x="1263650" y="3714750"/>
          <p14:tracePt t="15575" x="1247775" y="3714750"/>
          <p14:tracePt t="15591" x="1231900" y="3714750"/>
          <p14:tracePt t="15607" x="1222375" y="3714750"/>
          <p14:tracePt t="15625" x="1212850" y="3714750"/>
          <p14:tracePt t="15641" x="1193800" y="3714750"/>
          <p14:tracePt t="15658" x="1184275" y="3714750"/>
          <p14:tracePt t="15698" x="1177925" y="3714750"/>
          <p14:tracePt t="15713" x="1174750" y="3714750"/>
          <p14:tracePt t="15726" x="1174750" y="3721100"/>
          <p14:tracePt t="15741" x="1165225" y="3721100"/>
          <p14:tracePt t="15758" x="1152525" y="3721100"/>
          <p14:tracePt t="15775" x="1152525" y="3727450"/>
          <p14:tracePt t="19801" x="1174750" y="3711575"/>
          <p14:tracePt t="19808" x="1228725" y="3676650"/>
          <p14:tracePt t="19825" x="1390650" y="3533775"/>
          <p14:tracePt t="19842" x="1600200" y="3343275"/>
          <p14:tracePt t="19862" x="2070100" y="2949575"/>
          <p14:tracePt t="19879" x="2571750" y="2593975"/>
          <p14:tracePt t="19900" x="2851150" y="2371725"/>
          <p14:tracePt t="19926" x="3000375" y="2244725"/>
          <p14:tracePt t="19959" x="3133725" y="2108200"/>
          <p14:tracePt t="19975" x="3152775" y="2089150"/>
          <p14:tracePt t="19992" x="3159125" y="2079625"/>
          <p14:tracePt t="20314" x="3222625" y="2054225"/>
          <p14:tracePt t="20321" x="3305175" y="2019300"/>
          <p14:tracePt t="20328" x="3400425" y="1962150"/>
          <p14:tracePt t="20341" x="3495675" y="1914525"/>
          <p14:tracePt t="20357" x="3717925" y="1774825"/>
          <p14:tracePt t="20374" x="3810000" y="1698625"/>
          <p14:tracePt t="20391" x="3905250" y="1622425"/>
          <p14:tracePt t="20424" x="4140200" y="1470025"/>
          <p14:tracePt t="20457" x="4254500" y="1397000"/>
          <p14:tracePt t="20474" x="4292600" y="1371600"/>
          <p14:tracePt t="20493" x="4362450" y="1314450"/>
          <p14:tracePt t="20508" x="4400550" y="1273175"/>
          <p14:tracePt t="20525" x="4429125" y="1225550"/>
          <p14:tracePt t="20542" x="4473575" y="1184275"/>
          <p14:tracePt t="20558" x="4483100" y="1158875"/>
          <p14:tracePt t="20574" x="4495800" y="1143000"/>
          <p14:tracePt t="20591" x="4505325" y="1127125"/>
          <p14:tracePt t="20607" x="4521200" y="1111250"/>
          <p14:tracePt t="20623" x="4521200" y="1101725"/>
          <p14:tracePt t="20641" x="4524375" y="1089025"/>
          <p14:tracePt t="20657" x="4537075" y="1073150"/>
          <p14:tracePt t="20674" x="4546600" y="1063625"/>
          <p14:tracePt t="20692" x="4559300" y="1041400"/>
          <p14:tracePt t="20707" x="4578350" y="1003300"/>
          <p14:tracePt t="20724" x="4594225" y="949325"/>
          <p14:tracePt t="20741" x="4600575" y="876300"/>
          <p14:tracePt t="20757" x="4600575" y="790575"/>
          <p14:tracePt t="20774" x="4600575" y="739775"/>
          <p14:tracePt t="20792" x="4600575" y="669925"/>
          <p14:tracePt t="20808" x="4600575" y="615950"/>
          <p14:tracePt t="20825" x="4600575" y="581025"/>
          <p14:tracePt t="20841" x="4591050" y="523875"/>
          <p14:tracePt t="20858" x="4578350" y="492125"/>
          <p14:tracePt t="20874" x="4562475" y="476250"/>
          <p14:tracePt t="20891" x="4546600" y="460375"/>
          <p14:tracePt t="20907" x="4537075" y="444500"/>
          <p14:tracePt t="20924" x="4527550" y="441325"/>
          <p14:tracePt t="20941" x="4489450" y="441325"/>
          <p14:tracePt t="20957" x="4457700" y="434975"/>
          <p14:tracePt t="20974" x="4435475" y="434975"/>
          <p14:tracePt t="20991" x="4397375" y="434975"/>
          <p14:tracePt t="21007" x="4375150" y="434975"/>
          <p14:tracePt t="21024" x="4365625" y="434975"/>
          <p14:tracePt t="21042" x="4343400" y="434975"/>
          <p14:tracePt t="21058" x="4330700" y="434975"/>
          <p14:tracePt t="21074" x="4308475" y="434975"/>
          <p14:tracePt t="21092" x="4251325" y="415925"/>
          <p14:tracePt t="21107" x="4219575" y="409575"/>
          <p14:tracePt t="21124" x="4200525" y="409575"/>
          <p14:tracePt t="21141" x="4178300" y="409575"/>
          <p14:tracePt t="21157" x="4168775" y="409575"/>
          <p14:tracePt t="21174" x="4159250" y="409575"/>
          <p14:tracePt t="21191" x="4143375" y="409575"/>
          <p14:tracePt t="21207" x="4130675" y="409575"/>
          <p14:tracePt t="21224" x="4124325" y="409575"/>
          <p14:tracePt t="21285" x="4124325" y="412750"/>
          <p14:tracePt t="21292" x="4124325" y="415925"/>
          <p14:tracePt t="21307" x="4124325" y="425450"/>
          <p14:tracePt t="21324" x="4124325" y="434975"/>
          <p14:tracePt t="21341" x="4124325" y="457200"/>
          <p14:tracePt t="21357" x="4137025" y="466725"/>
          <p14:tracePt t="21374" x="4137025" y="476250"/>
          <p14:tracePt t="21391" x="4146550" y="485775"/>
          <p14:tracePt t="21407" x="4156075" y="495300"/>
          <p14:tracePt t="21423" x="4162425" y="501650"/>
          <p14:tracePt t="21441" x="4165600" y="501650"/>
          <p14:tracePt t="21475" x="4178300" y="501650"/>
          <p14:tracePt t="21491" x="4197350" y="501650"/>
          <p14:tracePt t="21508" x="4206875" y="501650"/>
          <p14:tracePt t="21525" x="4216400" y="501650"/>
          <p14:tracePt t="21542" x="4241800" y="501650"/>
          <p14:tracePt t="21558" x="4257675" y="498475"/>
          <p14:tracePt t="21575" x="4267200" y="498475"/>
          <p14:tracePt t="21578" x="4273550" y="488950"/>
          <p14:tracePt t="21591" x="4289425" y="488950"/>
          <p14:tracePt t="21608" x="4298950" y="482600"/>
          <p14:tracePt t="21625" x="4302125" y="482600"/>
          <p14:tracePt t="21735" x="4308475" y="482600"/>
          <p14:tracePt t="21742" x="4311650" y="482600"/>
          <p14:tracePt t="21758" x="4321175" y="482600"/>
          <p14:tracePt t="21774" x="4337050" y="482600"/>
          <p14:tracePt t="21791" x="4365625" y="482600"/>
          <p14:tracePt t="21807" x="4394200" y="482600"/>
          <p14:tracePt t="21824" x="4416425" y="482600"/>
          <p14:tracePt t="21841" x="4454525" y="482600"/>
          <p14:tracePt t="21858" x="4476750" y="482600"/>
          <p14:tracePt t="21874" x="4505325" y="482600"/>
          <p14:tracePt t="21891" x="4546600" y="482600"/>
          <p14:tracePt t="21908" x="4591050" y="485775"/>
          <p14:tracePt t="21924" x="4635500" y="498475"/>
          <p14:tracePt t="21941" x="4692650" y="498475"/>
          <p14:tracePt t="21957" x="4714875" y="504825"/>
          <p14:tracePt t="21974" x="4724400" y="504825"/>
          <p14:tracePt t="21990" x="4743450" y="504825"/>
          <p14:tracePt t="22008" x="4752975" y="504825"/>
          <p14:tracePt t="22098" x="4746625" y="504825"/>
          <p14:tracePt t="22105" x="4737100" y="501650"/>
          <p14:tracePt t="22112" x="4730750" y="492125"/>
          <p14:tracePt t="22124" x="4724400" y="485775"/>
          <p14:tracePt t="22141" x="4711700" y="473075"/>
          <p14:tracePt t="22157" x="4702175" y="473075"/>
          <p14:tracePt t="22174" x="4686300" y="473075"/>
          <p14:tracePt t="22208" x="4686300" y="466725"/>
          <p14:tracePt t="22224" x="4676775" y="463550"/>
          <p14:tracePt t="22240" x="4660900" y="441325"/>
          <p14:tracePt t="22257" x="4651375" y="438150"/>
          <p14:tracePt t="22274" x="4635500" y="431800"/>
          <p14:tracePt t="22291" x="4622800" y="428625"/>
          <p14:tracePt t="22308" x="4613275" y="428625"/>
          <p14:tracePt t="22324" x="4606925" y="422275"/>
          <p14:tracePt t="22341" x="4587875" y="422275"/>
          <p14:tracePt t="22357" x="4578350" y="422275"/>
          <p14:tracePt t="22374" x="4568825" y="415925"/>
          <p14:tracePt t="22391" x="4527550" y="400050"/>
          <p14:tracePt t="22407" x="4502150" y="387350"/>
          <p14:tracePt t="22424" x="4473575" y="387350"/>
          <p14:tracePt t="22440" x="4451350" y="387350"/>
          <p14:tracePt t="22457" x="4441825" y="387350"/>
          <p14:tracePt t="22474" x="4432300" y="387350"/>
          <p14:tracePt t="22491" x="4413250" y="387350"/>
          <p14:tracePt t="22507" x="4403725" y="387350"/>
          <p14:tracePt t="22524" x="4394200" y="387350"/>
          <p14:tracePt t="22540" x="4387850" y="387350"/>
          <p14:tracePt t="22584" x="4384675" y="387350"/>
          <p14:tracePt t="22940" x="4378325" y="387350"/>
          <p14:tracePt t="23061" x="4375150" y="387350"/>
          <p14:tracePt t="23068" x="4368800" y="387350"/>
          <p14:tracePt t="28029" x="4359275" y="390525"/>
          <p14:tracePt t="28036" x="4346575" y="396875"/>
          <p14:tracePt t="28044" x="4333875" y="400050"/>
          <p14:tracePt t="28057" x="4295775" y="412750"/>
          <p14:tracePt t="28073" x="4260850" y="412750"/>
          <p14:tracePt t="28090" x="4216400" y="425450"/>
          <p14:tracePt t="28123" x="4095750" y="466725"/>
          <p14:tracePt t="28157" x="3987800" y="485775"/>
          <p14:tracePt t="28173" x="3952875" y="492125"/>
          <p14:tracePt t="28191" x="3889375" y="498475"/>
          <p14:tracePt t="28207" x="3844925" y="517525"/>
          <p14:tracePt t="28223" x="3806825" y="530225"/>
          <p14:tracePt t="28240" x="3749675" y="549275"/>
          <p14:tracePt t="28256" x="3717925" y="558800"/>
          <p14:tracePt t="28274" x="3695700" y="577850"/>
          <p14:tracePt t="28291" x="3651250" y="603250"/>
          <p14:tracePt t="28307" x="3635375" y="612775"/>
          <p14:tracePt t="28324" x="3606800" y="631825"/>
          <p14:tracePt t="28341" x="3568700" y="654050"/>
          <p14:tracePt t="28357" x="3540125" y="673100"/>
          <p14:tracePt t="28373" x="3514725" y="704850"/>
          <p14:tracePt t="28390" x="3467100" y="765175"/>
          <p14:tracePt t="28406" x="3441700" y="796925"/>
          <p14:tracePt t="28424" x="3409950" y="838200"/>
          <p14:tracePt t="28441" x="3371850" y="889000"/>
          <p14:tracePt t="28457" x="3340100" y="920750"/>
          <p14:tracePt t="28474" x="3305175" y="974725"/>
          <p14:tracePt t="28490" x="3216275" y="1098550"/>
          <p14:tracePt t="28506" x="3133725" y="1235075"/>
          <p14:tracePt t="28523" x="3038475" y="1435100"/>
          <p14:tracePt t="28540" x="2901950" y="1768475"/>
          <p14:tracePt t="28557" x="2841625" y="2016125"/>
          <p14:tracePt t="28574" x="2794000" y="2225675"/>
          <p14:tracePt t="28591" x="2759075" y="2479675"/>
          <p14:tracePt t="28607" x="2759075" y="2593975"/>
          <p14:tracePt t="28624" x="2759075" y="2689225"/>
          <p14:tracePt t="28640" x="2762250" y="2851150"/>
          <p14:tracePt t="28656" x="2771775" y="2898775"/>
          <p14:tracePt t="29048" x="2765425" y="2959100"/>
          <p14:tracePt t="29055" x="2765425" y="3028950"/>
          <p14:tracePt t="29063" x="2755900" y="3108325"/>
          <p14:tracePt t="29074" x="2755900" y="3209925"/>
          <p14:tracePt t="29091" x="2727325" y="3568700"/>
          <p14:tracePt t="29107" x="2705100" y="3911600"/>
          <p14:tracePt t="29141" x="2647950" y="4451350"/>
          <p14:tracePt t="29174" x="2622550" y="4654550"/>
          <p14:tracePt t="29190" x="2616200" y="4714875"/>
          <p14:tracePt t="29207" x="2597150" y="4740275"/>
          <p14:tracePt t="29223" x="2587625" y="4762500"/>
          <p14:tracePt t="29240" x="2571750" y="4778375"/>
          <p14:tracePt t="29256" x="2562225" y="4787900"/>
          <p14:tracePt t="29273" x="2546350" y="4797425"/>
          <p14:tracePt t="29290" x="2530475" y="4819650"/>
          <p14:tracePt t="29307" x="2527300" y="4829175"/>
          <p14:tracePt t="29323" x="2520950" y="4832350"/>
          <p14:tracePt t="29340" x="2511425" y="4832350"/>
          <p14:tracePt t="29373" x="2511425" y="4826000"/>
          <p14:tracePt t="29390" x="2511425" y="4806950"/>
          <p14:tracePt t="29406" x="2511425" y="4800600"/>
          <p14:tracePt t="29423" x="2511425" y="4791075"/>
          <p14:tracePt t="29440" x="2517775" y="4778375"/>
          <p14:tracePt t="29457" x="2527300" y="4768850"/>
          <p14:tracePt t="29473" x="2546350" y="4740275"/>
          <p14:tracePt t="29490" x="2590800" y="4695825"/>
          <p14:tracePt t="29506" x="2622550" y="4654550"/>
          <p14:tracePt t="29523" x="2663825" y="4606925"/>
          <p14:tracePt t="29540" x="2720975" y="4530725"/>
          <p14:tracePt t="29556" x="2749550" y="4473575"/>
          <p14:tracePt t="29574" x="2774950" y="4435475"/>
          <p14:tracePt t="29590" x="2819400" y="4368800"/>
          <p14:tracePt t="29606" x="2832100" y="4340225"/>
          <p14:tracePt t="29623" x="2844800" y="4314825"/>
          <p14:tracePt t="29639" x="2860675" y="4273550"/>
          <p14:tracePt t="29656" x="2889250" y="4235450"/>
          <p14:tracePt t="29673" x="2908300" y="4197350"/>
          <p14:tracePt t="29690" x="2927350" y="4140200"/>
          <p14:tracePt t="29706" x="2946400" y="4095750"/>
          <p14:tracePt t="29723" x="2946400" y="4057650"/>
          <p14:tracePt t="29739" x="2946400" y="3971925"/>
          <p14:tracePt t="29757" x="2946400" y="3927475"/>
          <p14:tracePt t="29773" x="2930525" y="3889375"/>
          <p14:tracePt t="29790" x="2911475" y="3838575"/>
          <p14:tracePt t="29806" x="2892425" y="3816350"/>
          <p14:tracePt t="29823" x="2860675" y="3790950"/>
          <p14:tracePt t="29840" x="2819400" y="3759200"/>
          <p14:tracePt t="29856" x="2774950" y="3746500"/>
          <p14:tracePt t="29873" x="2736850" y="3733800"/>
          <p14:tracePt t="29890" x="2686050" y="3727450"/>
          <p14:tracePt t="29906" x="2667000" y="3727450"/>
          <p14:tracePt t="29923" x="2635250" y="3727450"/>
          <p14:tracePt t="29940" x="2593975" y="3708400"/>
          <p14:tracePt t="29956" x="2555875" y="3702050"/>
          <p14:tracePt t="29973" x="2527300" y="3702050"/>
          <p14:tracePt t="29990" x="2479675" y="3702050"/>
          <p14:tracePt t="30006" x="2451100" y="3702050"/>
          <p14:tracePt t="30023" x="2428875" y="3702050"/>
          <p14:tracePt t="30040" x="2413000" y="3702050"/>
          <p14:tracePt t="30056" x="2400300" y="3705225"/>
          <p14:tracePt t="30073" x="2387600" y="3705225"/>
          <p14:tracePt t="30089" x="2374900" y="3705225"/>
          <p14:tracePt t="30106" x="2365375" y="3708400"/>
          <p14:tracePt t="30123" x="2355850" y="3721100"/>
          <p14:tracePt t="30140" x="2349500" y="3730625"/>
          <p14:tracePt t="30156" x="2349500" y="3740150"/>
          <p14:tracePt t="30173" x="2339975" y="3749675"/>
          <p14:tracePt t="30190" x="2320925" y="3790950"/>
          <p14:tracePt t="30206" x="2311400" y="3813175"/>
          <p14:tracePt t="30224" x="2292350" y="3844925"/>
          <p14:tracePt t="30227" x="2286000" y="3857625"/>
          <p14:tracePt t="30240" x="2273300" y="3879850"/>
          <p14:tracePt t="30256" x="2273300" y="3917950"/>
          <p14:tracePt t="30273" x="2273300" y="3962400"/>
          <p14:tracePt t="30290" x="2273300" y="4038600"/>
          <p14:tracePt t="30307" x="2273300" y="4098925"/>
          <p14:tracePt t="30325" x="2273300" y="4175125"/>
          <p14:tracePt t="30340" x="2273300" y="4213225"/>
          <p14:tracePt t="30357" x="2273300" y="4264025"/>
          <p14:tracePt t="30374" x="2273300" y="4327525"/>
          <p14:tracePt t="30390" x="2273300" y="4362450"/>
          <p14:tracePt t="30406" x="2282825" y="4394200"/>
          <p14:tracePt t="30423" x="2289175" y="4425950"/>
          <p14:tracePt t="30440" x="2295525" y="4457700"/>
          <p14:tracePt t="30457" x="2308225" y="4489450"/>
          <p14:tracePt t="30474" x="2308225" y="4527550"/>
          <p14:tracePt t="30491" x="2308225" y="4537075"/>
          <p14:tracePt t="30507" x="2308225" y="4552950"/>
          <p14:tracePt t="30523" x="2308225" y="4562475"/>
          <p14:tracePt t="30540" x="2317750" y="4584700"/>
          <p14:tracePt t="30556" x="2327275" y="4594225"/>
          <p14:tracePt t="30574" x="2346325" y="4603750"/>
          <p14:tracePt t="30590" x="2378075" y="4603750"/>
          <p14:tracePt t="30607" x="2406650" y="4603750"/>
          <p14:tracePt t="30624" x="2454275" y="4603750"/>
          <p14:tracePt t="30640" x="2463800" y="4603750"/>
          <p14:tracePt t="30657" x="2486025" y="4603750"/>
          <p14:tracePt t="30673" x="2498725" y="4603750"/>
          <p14:tracePt t="30690" x="2508250" y="4600575"/>
          <p14:tracePt t="30706" x="2524125" y="4591050"/>
          <p14:tracePt t="30724" x="2540000" y="4572000"/>
          <p14:tracePt t="30740" x="2565400" y="4546600"/>
          <p14:tracePt t="30757" x="2590800" y="4521200"/>
          <p14:tracePt t="30774" x="2619375" y="4479925"/>
          <p14:tracePt t="30790" x="2632075" y="4448175"/>
          <p14:tracePt t="30806" x="2651125" y="4425950"/>
          <p14:tracePt t="30823" x="2663825" y="4410075"/>
          <p14:tracePt t="30840" x="2663825" y="4394200"/>
          <p14:tracePt t="31154" x="2720975" y="4330700"/>
          <p14:tracePt t="31161" x="2787650" y="4244975"/>
          <p14:tracePt t="31174" x="2898775" y="4105275"/>
          <p14:tracePt t="31190" x="2968625" y="4003675"/>
          <p14:tracePt t="31207" x="3016250" y="3921125"/>
          <p14:tracePt t="31223" x="3067050" y="3838575"/>
          <p14:tracePt t="31239" x="3111500" y="3768725"/>
          <p14:tracePt t="31257" x="3168650" y="3695700"/>
          <p14:tracePt t="31273" x="3222625" y="3587750"/>
          <p14:tracePt t="31289" x="3257550" y="3530600"/>
          <p14:tracePt t="31306" x="3282950" y="3489325"/>
          <p14:tracePt t="31324" x="3308350" y="3454400"/>
          <p14:tracePt t="31340" x="3321050" y="3425825"/>
          <p14:tracePt t="31357" x="3330575" y="3409950"/>
          <p14:tracePt t="31373" x="3336925" y="3394075"/>
          <p14:tracePt t="31389" x="3336925" y="3378200"/>
          <p14:tracePt t="31453" x="3333750" y="3378200"/>
          <p14:tracePt t="31460" x="3330575" y="3375025"/>
          <p14:tracePt t="31474" x="3317875" y="3375025"/>
          <p14:tracePt t="31490" x="3298825" y="3368675"/>
          <p14:tracePt t="31507" x="3273425" y="3355975"/>
          <p14:tracePt t="31523" x="3225800" y="3343275"/>
          <p14:tracePt t="31539" x="3203575" y="3343275"/>
          <p14:tracePt t="31556" x="3181350" y="3343275"/>
          <p14:tracePt t="31573" x="3165475" y="3324225"/>
          <p14:tracePt t="31589" x="3155950" y="3314700"/>
          <p14:tracePt t="31606" x="3146425" y="3305175"/>
          <p14:tracePt t="31624" x="3105150" y="3286125"/>
          <p14:tracePt t="31640" x="3073400" y="3254375"/>
          <p14:tracePt t="31656" x="3048000" y="3238500"/>
          <p14:tracePt t="31673" x="3013075" y="3219450"/>
          <p14:tracePt t="31689" x="3003550" y="3203575"/>
          <p14:tracePt t="31706" x="2994025" y="3203575"/>
          <p14:tracePt t="31724" x="2978150" y="3203575"/>
          <p14:tracePt t="31757" x="2974975" y="3194050"/>
          <p14:tracePt t="31773" x="2974975" y="3187700"/>
          <p14:tracePt t="32003" x="2994025" y="3190875"/>
          <p14:tracePt t="32009" x="3013075" y="3197225"/>
          <p14:tracePt t="32023" x="3035300" y="3203575"/>
          <p14:tracePt t="32040" x="3057525" y="3203575"/>
          <p14:tracePt t="32056" x="3070225" y="3203575"/>
          <p14:tracePt t="32072" x="3082925" y="3203575"/>
          <p14:tracePt t="32089" x="3092450" y="3203575"/>
          <p14:tracePt t="32106" x="3108325" y="3203575"/>
          <p14:tracePt t="32122" x="3124200" y="3203575"/>
          <p14:tracePt t="32139" x="3133725" y="3203575"/>
          <p14:tracePt t="32157" x="3143250" y="3203575"/>
          <p14:tracePt t="32174" x="3159125" y="3203575"/>
          <p14:tracePt t="32216" x="3155950" y="3203575"/>
          <p14:tracePt t="32224" x="3146425" y="3203575"/>
          <p14:tracePt t="32240" x="3136900" y="3203575"/>
          <p14:tracePt t="32257" x="3127375" y="3203575"/>
          <p14:tracePt t="32273" x="3117850" y="3203575"/>
          <p14:tracePt t="32380" x="3124200" y="3200400"/>
          <p14:tracePt t="32386" x="3140075" y="3190875"/>
          <p14:tracePt t="32394" x="3187700" y="3159125"/>
          <p14:tracePt t="32406" x="3248025" y="3114675"/>
          <p14:tracePt t="32423" x="3311525" y="3070225"/>
          <p14:tracePt t="32716" x="3384550" y="3092450"/>
          <p14:tracePt t="32723" x="3467100" y="3111500"/>
          <p14:tracePt t="32740" x="3648075" y="3105150"/>
          <p14:tracePt t="32744" x="3740150" y="3095625"/>
          <p14:tracePt t="32757" x="3930650" y="3028950"/>
          <p14:tracePt t="32772" x="4213225" y="2911475"/>
          <p14:tracePt t="32793" x="4552950" y="2740025"/>
          <p14:tracePt t="32814" x="4905375" y="2581275"/>
          <p14:tracePt t="32841" x="5178425" y="2479675"/>
          <p14:tracePt t="32874" x="5534025" y="2371725"/>
          <p14:tracePt t="32891" x="5664200" y="2355850"/>
          <p14:tracePt t="32907" x="5797550" y="2330450"/>
          <p14:tracePt t="32923" x="5851525" y="2317750"/>
          <p14:tracePt t="32939" x="5915025" y="2295525"/>
          <p14:tracePt t="32957" x="6051550" y="2263775"/>
          <p14:tracePt t="32973" x="6124575" y="2251075"/>
          <p14:tracePt t="32990" x="6188075" y="2235200"/>
          <p14:tracePt t="33007" x="6264275" y="2209800"/>
          <p14:tracePt t="33023" x="6308725" y="2181225"/>
          <p14:tracePt t="33040" x="6334125" y="2171700"/>
          <p14:tracePt t="33057" x="6369050" y="2139950"/>
          <p14:tracePt t="33073" x="6394450" y="2127250"/>
          <p14:tracePt t="33089" x="6432550" y="2108200"/>
          <p14:tracePt t="33107" x="6489700" y="2082800"/>
          <p14:tracePt t="33123" x="6521450" y="2070100"/>
          <p14:tracePt t="33140" x="6550025" y="2060575"/>
          <p14:tracePt t="33157" x="6578600" y="2035175"/>
          <p14:tracePt t="33173" x="6591300" y="2032000"/>
          <p14:tracePt t="33190" x="6604000" y="2022475"/>
          <p14:tracePt t="33206" x="6619875" y="2000250"/>
          <p14:tracePt t="33223" x="6632575" y="1955800"/>
          <p14:tracePt t="33240" x="6638925" y="1911350"/>
          <p14:tracePt t="33257" x="6638925" y="1857375"/>
          <p14:tracePt t="33273" x="6638925" y="1835150"/>
          <p14:tracePt t="33290" x="6638925" y="1812925"/>
          <p14:tracePt t="33307" x="6638925" y="1778000"/>
          <p14:tracePt t="33323" x="6638925" y="1768475"/>
          <p14:tracePt t="33340" x="6638925" y="1758950"/>
          <p14:tracePt t="33357" x="6638925" y="1739900"/>
          <p14:tracePt t="33372" x="6638925" y="1730375"/>
          <p14:tracePt t="33390" x="6638925" y="1720850"/>
          <p14:tracePt t="33423" x="6629400" y="1714500"/>
          <p14:tracePt t="33440" x="6619875" y="1708150"/>
          <p14:tracePt t="33457" x="6591300" y="1704975"/>
          <p14:tracePt t="33473" x="6553200" y="1685925"/>
          <p14:tracePt t="33489" x="6486525" y="1654175"/>
          <p14:tracePt t="33506" x="6350000" y="1616075"/>
          <p14:tracePt t="33522" x="6299200" y="1609725"/>
          <p14:tracePt t="33539" x="6276975" y="1609725"/>
          <p14:tracePt t="33556" x="6254750" y="1609725"/>
          <p14:tracePt t="33573" x="6245225" y="1609725"/>
          <p14:tracePt t="33589" x="6235700" y="1609725"/>
          <p14:tracePt t="33606" x="6226175" y="1609725"/>
          <p14:tracePt t="33622" x="6223000" y="1609725"/>
          <p14:tracePt t="33639" x="6216650" y="1609725"/>
          <p14:tracePt t="34628" x="6216650" y="1622425"/>
          <p14:tracePt t="34635" x="6216650" y="1647825"/>
          <p14:tracePt t="34642" x="6216650" y="1673225"/>
          <p14:tracePt t="34656" x="6210300" y="1733550"/>
          <p14:tracePt t="34673" x="6197600" y="1771650"/>
          <p14:tracePt t="34691" x="6175375" y="1870075"/>
          <p14:tracePt t="34723" x="6134100" y="2085975"/>
          <p14:tracePt t="34756" x="6096000" y="2314575"/>
          <p14:tracePt t="34772" x="6064250" y="2403475"/>
          <p14:tracePt t="34790" x="6007100" y="2543175"/>
          <p14:tracePt t="34806" x="5946775" y="2635250"/>
          <p14:tracePt t="34822" x="5870575" y="2736850"/>
          <p14:tracePt t="34840" x="5756275" y="2905125"/>
          <p14:tracePt t="34856" x="5695950" y="3006725"/>
          <p14:tracePt t="34872" x="5638800" y="3098800"/>
          <p14:tracePt t="34890" x="5556250" y="3241675"/>
          <p14:tracePt t="34906" x="5514975" y="3330575"/>
          <p14:tracePt t="34923" x="5454650" y="3441700"/>
          <p14:tracePt t="34941" x="5362575" y="3648075"/>
          <p14:tracePt t="34957" x="5327650" y="3800475"/>
          <p14:tracePt t="34973" x="5302250" y="3965575"/>
          <p14:tracePt t="34990" x="5273675" y="4219575"/>
          <p14:tracePt t="35006" x="5273675" y="4368800"/>
          <p14:tracePt t="35022" x="5273675" y="4505325"/>
          <p14:tracePt t="35039" x="5273675" y="4654550"/>
          <p14:tracePt t="35056" x="5273675" y="4727575"/>
          <p14:tracePt t="35072" x="5273675" y="4772025"/>
          <p14:tracePt t="35089" x="5273675" y="4781550"/>
          <p14:tracePt t="35341" x="5353050" y="4841875"/>
          <p14:tracePt t="35351" x="5470525" y="4937125"/>
          <p14:tracePt t="35358" x="5565775" y="5003800"/>
          <p14:tracePt t="35373" x="5746750" y="5127625"/>
          <p14:tracePt t="35390" x="5994400" y="5337175"/>
          <p14:tracePt t="35407" x="6130925" y="5429250"/>
          <p14:tracePt t="35423" x="6245225" y="5508625"/>
          <p14:tracePt t="35440" x="6410325" y="5594350"/>
          <p14:tracePt t="35456" x="6521450" y="5635625"/>
          <p14:tracePt t="35472" x="6597650" y="5667375"/>
          <p14:tracePt t="35489" x="6673850" y="5702300"/>
          <p14:tracePt t="35506" x="6718300" y="5715000"/>
          <p14:tracePt t="35523" x="6740525" y="5724525"/>
          <p14:tracePt t="35540" x="6769100" y="5724525"/>
          <p14:tracePt t="35555" x="6778625" y="5724525"/>
          <p14:tracePt t="35572" x="6794500" y="5724525"/>
          <p14:tracePt t="35590" x="6832600" y="5721350"/>
          <p14:tracePt t="35605" x="6858000" y="5711825"/>
          <p14:tracePt t="35623" x="6902450" y="5705475"/>
          <p14:tracePt t="35640" x="6943725" y="5686425"/>
          <p14:tracePt t="35656" x="6965950" y="5680075"/>
          <p14:tracePt t="35673" x="6997700" y="5673725"/>
          <p14:tracePt t="35689" x="7038975" y="5657850"/>
          <p14:tracePt t="35705" x="7083425" y="5651500"/>
          <p14:tracePt t="35722" x="7137400" y="5645150"/>
          <p14:tracePt t="35740" x="7213600" y="5645150"/>
          <p14:tracePt t="35756" x="7258050" y="5645150"/>
          <p14:tracePt t="35773" x="7280275" y="5645150"/>
          <p14:tracePt t="35790" x="7296150" y="5645150"/>
          <p14:tracePt t="35806" x="7312025" y="5654675"/>
          <p14:tracePt t="35823" x="7321550" y="5664200"/>
          <p14:tracePt t="35839" x="7331075" y="5686425"/>
          <p14:tracePt t="35856" x="7334250" y="5695950"/>
          <p14:tracePt t="35872" x="7340600" y="5705475"/>
          <p14:tracePt t="35889" x="7356475" y="5724525"/>
          <p14:tracePt t="35906" x="7369175" y="5756275"/>
          <p14:tracePt t="35923" x="7375525" y="5778500"/>
          <p14:tracePt t="35940" x="7375525" y="5813425"/>
          <p14:tracePt t="35956" x="7375525" y="5822950"/>
          <p14:tracePt t="35973" x="7375525" y="5832475"/>
          <p14:tracePt t="35989" x="7375525" y="5851525"/>
          <p14:tracePt t="36006" x="7378700" y="5857875"/>
          <p14:tracePt t="36022" x="7378700" y="5867400"/>
          <p14:tracePt t="36040" x="7385050" y="5867400"/>
          <p14:tracePt t="36162" x="7385050" y="5873750"/>
          <p14:tracePt t="36169" x="7381875" y="5876925"/>
          <p14:tracePt t="36176" x="7378700" y="5876925"/>
          <p14:tracePt t="36190" x="7369175" y="5886450"/>
          <p14:tracePt t="36206" x="7353300" y="5902325"/>
          <p14:tracePt t="36223" x="7337425" y="5911850"/>
          <p14:tracePt t="36239" x="7292975" y="5930900"/>
          <p14:tracePt t="36256" x="7277100" y="5940425"/>
          <p14:tracePt t="36273" x="7267575" y="5956300"/>
          <p14:tracePt t="36289" x="7251700" y="5962650"/>
          <p14:tracePt t="36306" x="7242175" y="5962650"/>
          <p14:tracePt t="36375" x="7251700" y="5959475"/>
          <p14:tracePt t="36382" x="7254875" y="5946775"/>
          <p14:tracePt t="36389" x="7261225" y="5943600"/>
          <p14:tracePt t="36405" x="7270750" y="5934075"/>
          <p14:tracePt t="36423" x="7292975" y="5921375"/>
          <p14:tracePt t="36440" x="7334250" y="5905500"/>
          <p14:tracePt t="36456" x="7366000" y="5880100"/>
          <p14:tracePt t="36472" x="7381875" y="5864225"/>
          <p14:tracePt t="36490" x="7413625" y="5819775"/>
          <p14:tracePt t="36505" x="7429500" y="5803900"/>
          <p14:tracePt t="36523" x="7442200" y="5788025"/>
          <p14:tracePt t="36539" x="7454900" y="5765800"/>
          <p14:tracePt t="36555" x="7467600" y="5756275"/>
          <p14:tracePt t="36572" x="7480300" y="5746750"/>
          <p14:tracePt t="36589" x="7496175" y="5737225"/>
          <p14:tracePt t="36605" x="7502525" y="5737225"/>
          <p14:tracePt t="36622" x="7512050" y="5737225"/>
          <p14:tracePt t="36639" x="7531100" y="5737225"/>
          <p14:tracePt t="36656" x="7540625" y="5737225"/>
          <p14:tracePt t="36672" x="7550150" y="5737225"/>
          <p14:tracePt t="36689" x="7566025" y="5737225"/>
          <p14:tracePt t="36705" x="7581900" y="5737225"/>
          <p14:tracePt t="36722" x="7591425" y="5721350"/>
          <p14:tracePt t="36739" x="7600950" y="5718175"/>
          <p14:tracePt t="36756" x="7600950" y="5711825"/>
          <p14:tracePt t="36773" x="7604125" y="5705475"/>
          <p14:tracePt t="36790" x="7610475" y="5702300"/>
          <p14:tracePt t="36806" x="7626350" y="5702300"/>
          <p14:tracePt t="36824" x="7626350" y="5695950"/>
          <p14:tracePt t="36890" x="7629525" y="5695950"/>
          <p14:tracePt t="36904" x="7635875" y="5695950"/>
          <p14:tracePt t="36911" x="7639050" y="5695950"/>
          <p14:tracePt t="36925" x="7645400" y="5695950"/>
          <p14:tracePt t="36940" x="7648575" y="5686425"/>
          <p14:tracePt t="36956" x="7658100" y="5686425"/>
          <p14:tracePt t="36973" x="7664450" y="5686425"/>
          <p14:tracePt t="36989" x="7673975" y="5686425"/>
          <p14:tracePt t="38444" x="7670800" y="5641975"/>
          <p14:tracePt t="38451" x="7661275" y="5584825"/>
          <p14:tracePt t="38458" x="7651750" y="5502275"/>
          <p14:tracePt t="38473" x="7616825" y="5349875"/>
          <p14:tracePt t="38489" x="7591425" y="5219700"/>
          <p14:tracePt t="38505" x="7559675" y="5130800"/>
          <p14:tracePt t="38522" x="7467600" y="4914900"/>
          <p14:tracePt t="38555" x="7162800" y="4498975"/>
          <p14:tracePt t="38589" x="6388100" y="3625850"/>
          <p14:tracePt t="38607" x="6045200" y="3302000"/>
          <p14:tracePt t="38624" x="5756275" y="3016250"/>
          <p14:tracePt t="38643" x="5276850" y="2663825"/>
          <p14:tracePt t="38658" x="4857750" y="2384425"/>
          <p14:tracePt t="38674" x="4600575" y="2216150"/>
          <p14:tracePt t="38690" x="4359275" y="2098675"/>
          <p14:tracePt t="38706" x="4191000" y="2022475"/>
          <p14:tracePt t="38724" x="4010025" y="1962150"/>
          <p14:tracePt t="38739" x="3867150" y="1908175"/>
          <p14:tracePt t="38756" x="3743325" y="1847850"/>
          <p14:tracePt t="38773" x="3568700" y="1758950"/>
          <p14:tracePt t="38789" x="3444875" y="1689100"/>
          <p14:tracePt t="38805" x="3352800" y="1638300"/>
          <p14:tracePt t="38822" x="3254375" y="1577975"/>
          <p14:tracePt t="38838" x="3187700" y="1539875"/>
          <p14:tracePt t="38856" x="3121025" y="1511300"/>
          <p14:tracePt t="38873" x="3022600" y="1460500"/>
          <p14:tracePt t="38889" x="2955925" y="1428750"/>
          <p14:tracePt t="38906" x="2892425" y="1416050"/>
          <p14:tracePt t="38922" x="2828925" y="1390650"/>
          <p14:tracePt t="38938" x="2781300" y="1362075"/>
          <p14:tracePt t="38955" x="2743200" y="1330325"/>
          <p14:tracePt t="38972" x="2667000" y="1289050"/>
          <p14:tracePt t="38989" x="2609850" y="1254125"/>
          <p14:tracePt t="39005" x="2562225" y="1241425"/>
          <p14:tracePt t="39022" x="2508250" y="1222375"/>
          <p14:tracePt t="39039" x="2482850" y="1203325"/>
          <p14:tracePt t="39056" x="2473325" y="1193800"/>
          <p14:tracePt t="39072" x="2454275" y="1184275"/>
          <p14:tracePt t="39089" x="2441575" y="1177925"/>
          <p14:tracePt t="39105" x="2432050" y="1168400"/>
          <p14:tracePt t="39122" x="2419350" y="1152525"/>
          <p14:tracePt t="39139" x="2403475" y="1149350"/>
          <p14:tracePt t="39157" x="2387600" y="1143000"/>
          <p14:tracePt t="39172" x="2381250" y="1143000"/>
          <p14:tracePt t="39592" x="2425700" y="1123950"/>
          <p14:tracePt t="39599" x="2508250" y="1104900"/>
          <p14:tracePt t="39606" x="2590800" y="1076325"/>
          <p14:tracePt t="39622" x="2790825" y="1028700"/>
          <p14:tracePt t="39638" x="2962275" y="1003300"/>
          <p14:tracePt t="39656" x="3219450" y="955675"/>
          <p14:tracePt t="39689" x="3422650" y="923925"/>
          <p14:tracePt t="39722" x="3676650" y="876300"/>
          <p14:tracePt t="39739" x="3825875" y="857250"/>
          <p14:tracePt t="39756" x="4079875" y="838200"/>
          <p14:tracePt t="39773" x="4238625" y="838200"/>
          <p14:tracePt t="39789" x="4343400" y="838200"/>
          <p14:tracePt t="39806" x="4470400" y="838200"/>
          <p14:tracePt t="39823" x="4514850" y="831850"/>
          <p14:tracePt t="39840" x="4562475" y="825500"/>
          <p14:tracePt t="39844" x="4578350" y="819150"/>
          <p14:tracePt t="39856" x="4622800" y="819150"/>
          <p14:tracePt t="39872" x="4686300" y="806450"/>
          <p14:tracePt t="39889" x="4756150" y="806450"/>
          <p14:tracePt t="39906" x="4905375" y="806450"/>
          <p14:tracePt t="39922" x="4987925" y="806450"/>
          <p14:tracePt t="39939" x="5038725" y="806450"/>
          <p14:tracePt t="39956" x="5080000" y="800100"/>
          <p14:tracePt t="39972" x="5095875" y="793750"/>
          <p14:tracePt t="39989" x="5105400" y="784225"/>
          <p14:tracePt t="40006" x="5121275" y="774700"/>
          <p14:tracePt t="40022" x="5130800" y="771525"/>
          <p14:tracePt t="40039" x="5146675" y="771525"/>
          <p14:tracePt t="40056" x="5146675" y="755650"/>
          <p14:tracePt t="40072" x="5146675" y="749300"/>
          <p14:tracePt t="40088" x="5146675" y="739775"/>
          <p14:tracePt t="40106" x="5146675" y="727075"/>
          <p14:tracePt t="40122" x="5133975" y="714375"/>
          <p14:tracePt t="40139" x="5124450" y="698500"/>
          <p14:tracePt t="40156" x="5108575" y="685800"/>
          <p14:tracePt t="40172" x="5099050" y="679450"/>
          <p14:tracePt t="40189" x="5083175" y="669925"/>
          <p14:tracePt t="40206" x="5067300" y="647700"/>
          <p14:tracePt t="40222" x="5057775" y="638175"/>
          <p14:tracePt t="40239" x="5029200" y="628650"/>
          <p14:tracePt t="40256" x="4994275" y="609600"/>
          <p14:tracePt t="40272" x="4981575" y="593725"/>
          <p14:tracePt t="40289" x="4965700" y="584200"/>
          <p14:tracePt t="40305" x="4953000" y="568325"/>
          <p14:tracePt t="40322" x="4943475" y="558800"/>
          <p14:tracePt t="40339" x="4933950" y="542925"/>
          <p14:tracePt t="40341" x="4914900" y="536575"/>
          <p14:tracePt t="40355" x="4892675" y="527050"/>
          <p14:tracePt t="40372" x="4883150" y="517525"/>
          <p14:tracePt t="40389" x="4867275" y="504825"/>
          <p14:tracePt t="40405" x="4851400" y="485775"/>
          <p14:tracePt t="40422" x="4845050" y="479425"/>
          <p14:tracePt t="41499" x="4870450" y="447675"/>
          <p14:tracePt t="41506" x="4924425" y="393700"/>
          <p14:tracePt t="41523" x="5048250" y="295275"/>
          <p14:tracePt t="41540" x="5302250" y="161925"/>
          <p14:tracePt t="41557" x="5445125" y="107950"/>
          <p14:tracePt t="41572" x="5565775" y="82550"/>
          <p14:tracePt t="41588" x="5661025" y="66675"/>
          <p14:tracePt t="41621" x="5810250" y="60325"/>
          <p14:tracePt t="41656" x="5927725" y="63500"/>
          <p14:tracePt t="41672" x="5978525" y="69850"/>
          <p14:tracePt t="41690" x="6051550" y="88900"/>
          <p14:tracePt t="41705" x="6073775" y="95250"/>
          <p14:tracePt t="41721" x="6096000" y="95250"/>
          <p14:tracePt t="41739" x="6115050" y="95250"/>
          <p14:tracePt t="41756" x="6124575" y="95250"/>
          <p14:tracePt t="41772" x="6134100" y="95250"/>
          <p14:tracePt t="41790" x="6156325" y="95250"/>
          <p14:tracePt t="41806" x="6165850" y="101600"/>
          <p14:tracePt t="41822" x="6169025" y="104775"/>
          <p14:tracePt t="41840" x="6175375" y="120650"/>
          <p14:tracePt t="41855" x="6184900" y="130175"/>
          <p14:tracePt t="41871" x="6188075" y="139700"/>
          <p14:tracePt t="41889" x="6210300" y="155575"/>
          <p14:tracePt t="41905" x="6219825" y="171450"/>
          <p14:tracePt t="41922" x="6235700" y="187325"/>
          <p14:tracePt t="41939" x="6286500" y="231775"/>
          <p14:tracePt t="41956" x="6324600" y="257175"/>
          <p14:tracePt t="41973" x="6365875" y="288925"/>
          <p14:tracePt t="41989" x="6416675" y="327025"/>
          <p14:tracePt t="42005" x="6442075" y="352425"/>
          <p14:tracePt t="42022" x="6473825" y="371475"/>
          <p14:tracePt t="42039" x="6515100" y="390525"/>
          <p14:tracePt t="42055" x="6546850" y="406400"/>
          <p14:tracePt t="42072" x="6591300" y="419100"/>
          <p14:tracePt t="42090" x="6638925" y="438150"/>
          <p14:tracePt t="42106" x="6661150" y="438150"/>
          <p14:tracePt t="42122" x="6670675" y="438150"/>
          <p14:tracePt t="42139" x="6680200" y="438150"/>
          <p14:tracePt t="43282" x="6705600" y="444500"/>
          <p14:tracePt t="43289" x="6731000" y="450850"/>
          <p14:tracePt t="43306" x="6781800" y="457200"/>
          <p14:tracePt t="43324" x="6877050" y="457200"/>
          <p14:tracePt t="43339" x="6915150" y="457200"/>
          <p14:tracePt t="43355" x="6956425" y="457200"/>
          <p14:tracePt t="43388" x="7019925" y="457200"/>
          <p14:tracePt t="43424" x="7118350" y="457200"/>
          <p14:tracePt t="43439" x="7156450" y="457200"/>
          <p14:tracePt t="43456" x="7200900" y="457200"/>
          <p14:tracePt t="43473" x="7254875" y="457200"/>
          <p14:tracePt t="43488" x="7277100" y="457200"/>
          <p14:tracePt t="43505" x="7305675" y="457200"/>
          <p14:tracePt t="43522" x="7331075" y="454025"/>
          <p14:tracePt t="43538" x="7353300" y="454025"/>
          <p14:tracePt t="43555" x="7375525" y="454025"/>
          <p14:tracePt t="43572" x="7391400" y="454025"/>
          <p14:tracePt t="43588" x="7426325" y="454025"/>
          <p14:tracePt t="43605" x="7435850" y="454025"/>
          <p14:tracePt t="43622" x="7445375" y="454025"/>
          <p14:tracePt t="43655" x="7451725" y="454025"/>
          <p14:tracePt t="43672" x="7464425" y="454025"/>
          <p14:tracePt t="43688" x="7473950" y="457200"/>
          <p14:tracePt t="43705" x="7496175" y="457200"/>
          <p14:tracePt t="43723" x="7537450" y="469900"/>
          <p14:tracePt t="43738" x="7559675" y="469900"/>
          <p14:tracePt t="43755" x="7588250" y="469900"/>
          <p14:tracePt t="43772" x="7610475" y="469900"/>
          <p14:tracePt t="43788" x="7639050" y="469900"/>
          <p14:tracePt t="43805" x="7661275" y="469900"/>
          <p14:tracePt t="43822" x="7721600" y="469900"/>
          <p14:tracePt t="43838" x="7781925" y="469900"/>
          <p14:tracePt t="43855" x="7842250" y="469900"/>
          <p14:tracePt t="43872" x="7889875" y="469900"/>
          <p14:tracePt t="43888" x="7899400" y="469900"/>
          <p14:tracePt t="43905" x="7908925" y="469900"/>
          <p14:tracePt t="43922" x="7915275" y="469900"/>
          <p14:tracePt t="44231" x="7918450" y="469900"/>
          <p14:tracePt t="44238" x="7924800" y="469900"/>
          <p14:tracePt t="44256" x="7927975" y="469900"/>
          <p14:tracePt t="44273" x="7943850" y="469900"/>
          <p14:tracePt t="44289" x="7953375" y="469900"/>
          <p14:tracePt t="44305" x="7969250" y="469900"/>
          <p14:tracePt t="44322" x="7981950" y="469900"/>
          <p14:tracePt t="44338" x="7997825" y="469900"/>
          <p14:tracePt t="44355" x="8026400" y="469900"/>
          <p14:tracePt t="44372" x="8089900" y="476250"/>
          <p14:tracePt t="44388" x="8118475" y="476250"/>
          <p14:tracePt t="44406" x="8150225" y="482600"/>
          <p14:tracePt t="44423" x="8162925" y="482600"/>
          <p14:tracePt t="44439" x="8175625" y="482600"/>
          <p14:tracePt t="44456" x="8185150" y="485775"/>
          <p14:tracePt t="44473" x="8204200" y="485775"/>
          <p14:tracePt t="44489" x="8213725" y="498475"/>
          <p14:tracePt t="44506" x="8223250" y="498475"/>
          <p14:tracePt t="44523" x="8248650" y="498475"/>
          <p14:tracePt t="44539" x="8261350" y="498475"/>
          <p14:tracePt t="44556" x="8274050" y="498475"/>
          <p14:tracePt t="44572" x="8296275" y="498475"/>
          <p14:tracePt t="44589" x="8305800" y="498475"/>
          <p14:tracePt t="44605" x="8315325" y="498475"/>
          <p14:tracePt t="44702" x="8318500" y="498475"/>
          <p14:tracePt t="45358" x="8305800" y="508000"/>
          <p14:tracePt t="45366" x="8270875" y="523875"/>
          <p14:tracePt t="45372" x="8239125" y="546100"/>
          <p14:tracePt t="45388" x="8134350" y="622300"/>
          <p14:tracePt t="45405" x="8001000" y="704850"/>
          <p14:tracePt t="45422" x="7712075" y="847725"/>
          <p14:tracePt t="45455" x="7254875" y="1120775"/>
          <p14:tracePt t="45489" x="6645275" y="1524000"/>
          <p14:tracePt t="45507" x="6410325" y="1711325"/>
          <p14:tracePt t="45523" x="6261100" y="1831975"/>
          <p14:tracePt t="45540" x="6134100" y="1933575"/>
          <p14:tracePt t="45557" x="5943600" y="2095500"/>
          <p14:tracePt t="45572" x="5835650" y="2193925"/>
          <p14:tracePt t="45588" x="5730875" y="2289175"/>
          <p14:tracePt t="45604" x="5654675" y="2384425"/>
          <p14:tracePt t="45622" x="5575300" y="2495550"/>
          <p14:tracePt t="45638" x="5556250" y="2533650"/>
          <p14:tracePt t="45654" x="5543550" y="2565400"/>
          <p14:tracePt t="45671" x="5543550" y="2584450"/>
          <p14:tracePt t="45936" x="5454650" y="2581275"/>
          <p14:tracePt t="45943" x="5349875" y="2571750"/>
          <p14:tracePt t="45956" x="5057775" y="2530475"/>
          <p14:tracePt t="45972" x="4699000" y="2517775"/>
          <p14:tracePt t="45989" x="4302125" y="2517775"/>
          <p14:tracePt t="46006" x="3721100" y="2549525"/>
          <p14:tracePt t="46023" x="3438525" y="2571750"/>
          <p14:tracePt t="46039" x="3165475" y="2590800"/>
          <p14:tracePt t="46055" x="2822575" y="2628900"/>
          <p14:tracePt t="46072" x="2625725" y="2667000"/>
          <p14:tracePt t="46088" x="2460625" y="2720975"/>
          <p14:tracePt t="46106" x="2222500" y="2813050"/>
          <p14:tracePt t="46123" x="2085975" y="2886075"/>
          <p14:tracePt t="46139" x="1984375" y="2936875"/>
          <p14:tracePt t="46155" x="1822450" y="3022600"/>
          <p14:tracePt t="46172" x="1730375" y="3079750"/>
          <p14:tracePt t="46188" x="1651000" y="3127375"/>
          <p14:tracePt t="46205" x="1590675" y="3165475"/>
          <p14:tracePt t="46222" x="1565275" y="3184525"/>
          <p14:tracePt t="46238" x="1543050" y="3197225"/>
          <p14:tracePt t="46256" x="1527175" y="3216275"/>
          <p14:tracePt t="46272" x="1517650" y="3241675"/>
          <p14:tracePt t="46288" x="1511300" y="3254375"/>
          <p14:tracePt t="46305" x="1511300" y="3276600"/>
          <p14:tracePt t="46321" x="1508125" y="3298825"/>
          <p14:tracePt t="46338" x="1489075" y="3321050"/>
          <p14:tracePt t="46355" x="1470025" y="3378200"/>
          <p14:tracePt t="46371" x="1463675" y="3422650"/>
          <p14:tracePt t="46389" x="1450975" y="3467100"/>
          <p14:tracePt t="46406" x="1425575" y="3533775"/>
          <p14:tracePt t="46422" x="1412875" y="3578225"/>
          <p14:tracePt t="46438" x="1400175" y="3616325"/>
          <p14:tracePt t="46455" x="1352550" y="3689350"/>
          <p14:tracePt t="46471" x="1320800" y="3756025"/>
          <p14:tracePt t="46489" x="1285875" y="3816350"/>
          <p14:tracePt t="46506" x="1266825" y="3879850"/>
          <p14:tracePt t="46522" x="1254125" y="3911600"/>
          <p14:tracePt t="46539" x="1247775" y="3933825"/>
          <p14:tracePt t="46555" x="1244600" y="3968750"/>
          <p14:tracePt t="46571" x="1228725" y="3978275"/>
          <p14:tracePt t="46588" x="1222375" y="3987800"/>
          <p14:tracePt t="46605" x="1212850" y="4006850"/>
          <p14:tracePt t="46621" x="1212850" y="4016375"/>
          <p14:tracePt t="46638" x="1212850" y="4025900"/>
          <p14:tracePt t="46655" x="1212850" y="4035425"/>
          <p14:tracePt t="46671" x="1206500" y="4035425"/>
          <p14:tracePt t="46689" x="1203325" y="4035425"/>
          <p14:tracePt t="46705" x="1193800" y="3994150"/>
          <p14:tracePt t="46721" x="1187450" y="3956050"/>
          <p14:tracePt t="46738" x="1187450" y="3895725"/>
          <p14:tracePt t="46755" x="1174750" y="3832225"/>
          <p14:tracePt t="46771" x="1174750" y="3790950"/>
          <p14:tracePt t="46788" x="1174750" y="3752850"/>
          <p14:tracePt t="46805" x="1168400" y="3698875"/>
          <p14:tracePt t="46821" x="1162050" y="3654425"/>
          <p14:tracePt t="46838" x="1155700" y="3629025"/>
          <p14:tracePt t="46855" x="1155700" y="3590925"/>
          <p14:tracePt t="46871" x="1155700" y="3568700"/>
          <p14:tracePt t="46888" x="1155700" y="3540125"/>
          <p14:tracePt t="46905" x="1155700" y="3517900"/>
          <p14:tracePt t="46921" x="1155700" y="3495675"/>
          <p14:tracePt t="46938" x="1155700" y="3486150"/>
          <p14:tracePt t="46955" x="1149350" y="3473450"/>
          <p14:tracePt t="46971" x="1146175" y="3473450"/>
          <p14:tracePt t="46988" x="1139825" y="3473450"/>
          <p14:tracePt t="47077" x="1136650" y="3473450"/>
          <p14:tracePt t="47091" x="1130300" y="3473450"/>
          <p14:tracePt t="47098" x="1120775" y="3473450"/>
          <p14:tracePt t="47105" x="1114425" y="3473450"/>
          <p14:tracePt t="47122" x="1104900" y="3482975"/>
          <p14:tracePt t="47138" x="1095375" y="3492500"/>
          <p14:tracePt t="47155" x="1085850" y="3514725"/>
          <p14:tracePt t="47171" x="1085850" y="3524250"/>
          <p14:tracePt t="47188" x="1085850" y="3546475"/>
          <p14:tracePt t="47205" x="1082675" y="3578225"/>
          <p14:tracePt t="47221" x="1069975" y="3587750"/>
          <p14:tracePt t="47238" x="1066800" y="3597275"/>
          <p14:tracePt t="47255" x="1057275" y="3619500"/>
          <p14:tracePt t="47272" x="1050925" y="3629025"/>
          <p14:tracePt t="47288" x="1050925" y="3651250"/>
          <p14:tracePt t="47304" x="1050925" y="3689350"/>
          <p14:tracePt t="47321" x="1044575" y="3711575"/>
          <p14:tracePt t="47338" x="1044575" y="3743325"/>
          <p14:tracePt t="47355" x="1044575" y="3762375"/>
          <p14:tracePt t="47372" x="1041400" y="3778250"/>
          <p14:tracePt t="47388" x="1041400" y="3787775"/>
          <p14:tracePt t="47404" x="1041400" y="3803650"/>
          <p14:tracePt t="47421" x="1041400" y="3813175"/>
          <p14:tracePt t="47438" x="1041400" y="3838575"/>
          <p14:tracePt t="47454" x="1041400" y="3873500"/>
          <p14:tracePt t="47471" x="1041400" y="3902075"/>
          <p14:tracePt t="47488" x="1041400" y="3924300"/>
          <p14:tracePt t="47505" x="1041400" y="3949700"/>
          <p14:tracePt t="47522" x="1041400" y="3962400"/>
          <p14:tracePt t="47538" x="1041400" y="3971925"/>
          <p14:tracePt t="47555" x="1041400" y="3975100"/>
          <p14:tracePt t="47598" x="1041400" y="3968750"/>
          <p14:tracePt t="47605" x="1041400" y="3965575"/>
          <p14:tracePt t="47622" x="1028700" y="3933825"/>
          <p14:tracePt t="47638" x="1016000" y="3895725"/>
          <p14:tracePt t="47654" x="1003300" y="3819525"/>
          <p14:tracePt t="47671" x="1003300" y="3765550"/>
          <p14:tracePt t="47688" x="1003300" y="3730625"/>
          <p14:tracePt t="47705" x="996950" y="3695700"/>
          <p14:tracePt t="47721" x="996950" y="3679825"/>
          <p14:tracePt t="47738" x="996950" y="3663950"/>
          <p14:tracePt t="47755" x="990600" y="3638550"/>
          <p14:tracePt t="47772" x="984250" y="3609975"/>
          <p14:tracePt t="47788" x="984250" y="3587750"/>
          <p14:tracePt t="47805" x="984250" y="3549650"/>
          <p14:tracePt t="47821" x="984250" y="3536950"/>
          <p14:tracePt t="47838" x="984250" y="3527425"/>
          <p14:tracePt t="47855" x="984250" y="3524250"/>
          <p14:tracePt t="48169" x="984250" y="3530600"/>
          <p14:tracePt t="48177" x="984250" y="3533775"/>
          <p14:tracePt t="48188" x="984250" y="3540125"/>
          <p14:tracePt t="48205" x="984250" y="3556000"/>
          <p14:tracePt t="48221" x="984250" y="3568700"/>
          <p14:tracePt t="48239" x="984250" y="3590925"/>
          <p14:tracePt t="48271" x="984250" y="3641725"/>
          <p14:tracePt t="48304" x="984250" y="3702050"/>
          <p14:tracePt t="48321" x="984250" y="3717925"/>
          <p14:tracePt t="48339" x="984250" y="3740150"/>
          <p14:tracePt t="48355" x="984250" y="3752850"/>
          <p14:tracePt t="48372" x="984250" y="3762375"/>
          <p14:tracePt t="48388" x="987425" y="3797300"/>
          <p14:tracePt t="48404" x="1000125" y="3813175"/>
          <p14:tracePt t="48421" x="1003300" y="3835400"/>
          <p14:tracePt t="48439" x="1009650" y="3854450"/>
          <p14:tracePt t="48455" x="1009650" y="3863975"/>
          <p14:tracePt t="48472" x="1009650" y="3873500"/>
          <p14:tracePt t="48489" x="1019175" y="3895725"/>
          <p14:tracePt t="48505" x="1019175" y="3905250"/>
          <p14:tracePt t="48521" x="1028700" y="3914775"/>
          <p14:tracePt t="48538" x="1035050" y="3930650"/>
          <p14:tracePt t="48554" x="1041400" y="3943350"/>
          <p14:tracePt t="48571" x="1041400" y="3949700"/>
          <p14:tracePt t="48589" x="1041400" y="3956050"/>
          <p14:tracePt t="48653" x="1041400" y="3959225"/>
          <p14:tracePt t="48668" x="1044575" y="3959225"/>
          <p14:tracePt t="48674" x="1044575" y="3965575"/>
          <p14:tracePt t="48697" x="1050925" y="3965575"/>
          <p14:tracePt t="48803" x="1054100" y="3965575"/>
          <p14:tracePt t="48854" x="1060450" y="3965575"/>
          <p14:tracePt t="49089" x="1063625" y="3965575"/>
          <p14:tracePt t="49110" x="1069975" y="3968750"/>
          <p14:tracePt t="49217" x="1069975" y="3975100"/>
          <p14:tracePt t="49223" x="1073150" y="3975100"/>
          <p14:tracePt t="49238" x="1073150" y="3978275"/>
          <p14:tracePt t="49255" x="1079500" y="3987800"/>
          <p14:tracePt t="49271" x="1089025" y="4000500"/>
          <p14:tracePt t="49288" x="1098550" y="4013200"/>
          <p14:tracePt t="49305" x="1114425" y="4022725"/>
          <p14:tracePt t="49338" x="1146175" y="4067175"/>
          <p14:tracePt t="49371" x="1346200" y="4241800"/>
          <p14:tracePt t="49388" x="1549400" y="4435475"/>
          <p14:tracePt t="49406" x="1698625" y="4546600"/>
          <p14:tracePt t="49424" x="1873250" y="4651375"/>
          <p14:tracePt t="49853" x="1828800" y="4676775"/>
          <p14:tracePt t="49860" x="1743075" y="4714875"/>
          <p14:tracePt t="49871" x="1660525" y="4759325"/>
          <p14:tracePt t="49888" x="1450975" y="4876800"/>
          <p14:tracePt t="49904" x="1301750" y="4981575"/>
          <p14:tracePt t="49921" x="1187450" y="5080000"/>
          <p14:tracePt t="49938" x="1038225" y="5226050"/>
          <p14:tracePt t="49971" x="885825" y="5403850"/>
          <p14:tracePt t="50005" x="685800" y="5594350"/>
          <p14:tracePt t="50022" x="587375" y="5708650"/>
          <p14:tracePt t="50039" x="539750" y="5749925"/>
          <p14:tracePt t="50054" x="511175" y="5791200"/>
          <p14:tracePt t="50073" x="482600" y="5819775"/>
          <p14:tracePt t="50088" x="473075" y="5835650"/>
          <p14:tracePt t="50105" x="463550" y="5845175"/>
          <p14:tracePt t="50122" x="447675" y="5854700"/>
          <p14:tracePt t="50138" x="438150" y="5867400"/>
          <p14:tracePt t="50194" x="444500" y="5867400"/>
          <p14:tracePt t="50201" x="460375" y="5867400"/>
          <p14:tracePt t="50209" x="473075" y="5864225"/>
          <p14:tracePt t="50221" x="492125" y="5857875"/>
          <p14:tracePt t="50238" x="555625" y="5838825"/>
          <p14:tracePt t="50255" x="619125" y="5816600"/>
          <p14:tracePt t="50273" x="692150" y="5797550"/>
          <p14:tracePt t="50288" x="755650" y="5788025"/>
          <p14:tracePt t="50304" x="812800" y="5788025"/>
          <p14:tracePt t="50322" x="901700" y="5781675"/>
          <p14:tracePt t="50337" x="962025" y="5781675"/>
          <p14:tracePt t="50354" x="1022350" y="5781675"/>
          <p14:tracePt t="50372" x="1082675" y="5781675"/>
          <p14:tracePt t="50387" x="1127125" y="5781675"/>
          <p14:tracePt t="50405" x="1165225" y="5781675"/>
          <p14:tracePt t="50422" x="1266825" y="5781675"/>
          <p14:tracePt t="50438" x="1336675" y="5781675"/>
          <p14:tracePt t="50455" x="1409700" y="5781675"/>
          <p14:tracePt t="50472" x="1485900" y="5781675"/>
          <p14:tracePt t="50488" x="1530350" y="5781675"/>
          <p14:tracePt t="50505" x="1552575" y="5781675"/>
          <p14:tracePt t="50522" x="1603375" y="5765800"/>
          <p14:tracePt t="50538" x="1663700" y="5743575"/>
          <p14:tracePt t="50555" x="1727200" y="5730875"/>
          <p14:tracePt t="50572" x="1873250" y="5705475"/>
          <p14:tracePt t="50587" x="1978025" y="5695950"/>
          <p14:tracePt t="50604" x="2051050" y="5695950"/>
          <p14:tracePt t="50621" x="2105025" y="5695950"/>
          <p14:tracePt t="50637" x="2127250" y="5695950"/>
          <p14:tracePt t="50654" x="2155825" y="5699125"/>
          <p14:tracePt t="50672" x="2219325" y="5699125"/>
          <p14:tracePt t="50688" x="2324100" y="5699125"/>
          <p14:tracePt t="50704" x="2451100" y="5699125"/>
          <p14:tracePt t="50721" x="2625725" y="5695950"/>
          <p14:tracePt t="50737" x="2724150" y="5670550"/>
          <p14:tracePt t="50754" x="2787650" y="5657850"/>
          <p14:tracePt t="50772" x="2857500" y="5638800"/>
          <p14:tracePt t="50788" x="2889250" y="5626100"/>
          <p14:tracePt t="50804" x="2921000" y="5594350"/>
          <p14:tracePt t="50822" x="2955925" y="5568950"/>
          <p14:tracePt t="50838" x="2987675" y="5543550"/>
          <p14:tracePt t="50854" x="2997200" y="5534025"/>
          <p14:tracePt t="50872" x="3013075" y="5518150"/>
          <p14:tracePt t="50887" x="3013075" y="5508625"/>
          <p14:tracePt t="50905" x="3013075" y="5495925"/>
          <p14:tracePt t="50922" x="3013075" y="5473700"/>
          <p14:tracePt t="50938" x="3013075" y="5464175"/>
          <p14:tracePt t="50955" x="3013075" y="5441950"/>
          <p14:tracePt t="50971" x="3006725" y="5429250"/>
          <p14:tracePt t="50987" x="2997200" y="5419725"/>
          <p14:tracePt t="51004" x="2987675" y="5410200"/>
          <p14:tracePt t="51021" x="2965450" y="5387975"/>
          <p14:tracePt t="51038" x="2955925" y="5387975"/>
          <p14:tracePt t="51054" x="2943225" y="5387975"/>
          <p14:tracePt t="51072" x="2930525" y="5387975"/>
          <p14:tracePt t="51088" x="2914650" y="5387975"/>
          <p14:tracePt t="51104" x="2905125" y="5387975"/>
          <p14:tracePt t="51121" x="2879725" y="5387975"/>
          <p14:tracePt t="51137" x="2841625" y="5375275"/>
          <p14:tracePt t="51154" x="2797175" y="5368925"/>
          <p14:tracePt t="51171" x="2749550" y="5368925"/>
          <p14:tracePt t="51187" x="2720975" y="5368925"/>
          <p14:tracePt t="51203" x="2711450" y="5368925"/>
          <p14:tracePt t="51220" x="2695575" y="5368925"/>
          <p14:tracePt t="51237" x="2667000" y="5368925"/>
          <p14:tracePt t="51253" x="2632075" y="5362575"/>
          <p14:tracePt t="51270" x="2540000" y="5340350"/>
          <p14:tracePt t="51287" x="2492375" y="5311775"/>
          <p14:tracePt t="51304" x="2447925" y="5299075"/>
          <p14:tracePt t="51320" x="2327275" y="5276850"/>
          <p14:tracePt t="51337" x="2187575" y="5270500"/>
          <p14:tracePt t="51354" x="2028825" y="5270500"/>
          <p14:tracePt t="51371" x="1708150" y="5276850"/>
          <p14:tracePt t="51389" x="1536700" y="5292725"/>
          <p14:tracePt t="51403" x="1384300" y="5311775"/>
          <p14:tracePt t="51420" x="1206500" y="5337175"/>
          <p14:tracePt t="51437" x="1127125" y="5337175"/>
          <p14:tracePt t="51454" x="1063625" y="5337175"/>
          <p14:tracePt t="51470" x="981075" y="5337175"/>
          <p14:tracePt t="51487" x="927100" y="5349875"/>
          <p14:tracePt t="51504" x="863600" y="5365750"/>
          <p14:tracePt t="51521" x="771525" y="5384800"/>
          <p14:tracePt t="51537" x="736600" y="5397500"/>
          <p14:tracePt t="51554" x="704850" y="5416550"/>
          <p14:tracePt t="51572" x="682625" y="5426075"/>
          <p14:tracePt t="51588" x="673100" y="5426075"/>
          <p14:tracePt t="51604" x="666750" y="5426075"/>
          <p14:tracePt t="51621" x="666750" y="5432425"/>
          <p14:tracePt t="51637" x="676275" y="5435600"/>
          <p14:tracePt t="51654" x="688975" y="5441950"/>
          <p14:tracePt t="51670" x="771525" y="5454650"/>
          <p14:tracePt t="51687" x="841375" y="5464175"/>
          <p14:tracePt t="51704" x="927100" y="5476875"/>
          <p14:tracePt t="51721" x="1168400" y="5495925"/>
          <p14:tracePt t="51738" x="1343025" y="5514975"/>
          <p14:tracePt t="51754" x="1482725" y="5530850"/>
          <p14:tracePt t="51771" x="1644650" y="5549900"/>
          <p14:tracePt t="51787" x="1733550" y="5572125"/>
          <p14:tracePt t="51804" x="1793875" y="5572125"/>
          <p14:tracePt t="51822" x="1889125" y="5572125"/>
          <p14:tracePt t="51838" x="2025650" y="5581650"/>
          <p14:tracePt t="51855" x="2155825" y="5591175"/>
          <p14:tracePt t="51871" x="2362200" y="5591175"/>
          <p14:tracePt t="51888" x="2463800" y="5591175"/>
          <p14:tracePt t="51904" x="2524125" y="5591175"/>
          <p14:tracePt t="51921" x="2571750" y="5588000"/>
          <p14:tracePt t="51938" x="2587625" y="5581650"/>
          <p14:tracePt t="51954" x="2600325" y="5565775"/>
          <p14:tracePt t="51971" x="2613025" y="5553075"/>
          <p14:tracePt t="51988" x="2628900" y="5540375"/>
          <p14:tracePt t="52004" x="2635250" y="5530850"/>
          <p14:tracePt t="52008" x="2635250" y="5527675"/>
          <p14:tracePt t="52021" x="2635250" y="5511800"/>
          <p14:tracePt t="52037" x="2635250" y="5505450"/>
          <p14:tracePt t="55053" x="2587625" y="5448300"/>
          <p14:tracePt t="55061" x="2489200" y="5318125"/>
          <p14:tracePt t="55075" x="2308225" y="5137150"/>
          <p14:tracePt t="55091" x="1997075" y="4794250"/>
          <p14:tracePt t="55110" x="1450975" y="4302125"/>
          <p14:tracePt t="55129" x="1009650" y="3905250"/>
          <p14:tracePt t="55156" x="311150" y="3292475"/>
          <p14:tracePt t="55332" x="19050" y="2819400"/>
          <p14:tracePt t="55339" x="38100" y="2825750"/>
          <p14:tracePt t="55355" x="76200" y="2838450"/>
          <p14:tracePt t="55371" x="98425" y="2838450"/>
          <p14:tracePt t="55388" x="114300" y="2838450"/>
          <p14:tracePt t="55404" x="127000" y="2838450"/>
          <p14:tracePt t="55420" x="142875" y="2832100"/>
          <p14:tracePt t="55438" x="190500" y="2771775"/>
          <p14:tracePt t="55455" x="215900" y="2733675"/>
          <p14:tracePt t="55471" x="241300" y="2692400"/>
          <p14:tracePt t="55489" x="279400" y="2651125"/>
          <p14:tracePt t="55504" x="301625" y="2638425"/>
          <p14:tracePt t="55521" x="355600" y="2625725"/>
          <p14:tracePt t="55538" x="485775" y="2616200"/>
          <p14:tracePt t="55553" x="561975" y="2638425"/>
          <p14:tracePt t="55570" x="631825" y="2682875"/>
          <p14:tracePt t="55588" x="714375" y="2768600"/>
          <p14:tracePt t="55604" x="768350" y="2838450"/>
          <p14:tracePt t="55621" x="800100" y="2908300"/>
          <p14:tracePt t="55638" x="850900" y="3098800"/>
          <p14:tracePt t="55654" x="860425" y="3203575"/>
          <p14:tracePt t="55671" x="860425" y="3286125"/>
          <p14:tracePt t="55688" x="860425" y="3413125"/>
          <p14:tracePt t="55703" x="860425" y="3473450"/>
          <p14:tracePt t="55720" x="860425" y="3524250"/>
          <p14:tracePt t="55738" x="866775" y="3571875"/>
          <p14:tracePt t="55753" x="869950" y="3603625"/>
          <p14:tracePt t="55770" x="869950" y="3625850"/>
          <p14:tracePt t="55787" x="869950" y="3654425"/>
          <p14:tracePt t="55804" x="869950" y="3663950"/>
          <p14:tracePt t="55821" x="869950" y="3673475"/>
          <p14:tracePt t="55838" x="869950" y="3692525"/>
          <p14:tracePt t="55856" x="869950" y="3698875"/>
          <p14:tracePt t="55888" x="876300" y="3679825"/>
          <p14:tracePt t="55904" x="889000" y="3635375"/>
          <p14:tracePt t="55921" x="904875" y="3571875"/>
          <p14:tracePt t="55938" x="930275" y="3495675"/>
          <p14:tracePt t="55954" x="942975" y="3457575"/>
          <p14:tracePt t="55971" x="955675" y="3438525"/>
          <p14:tracePt t="55987" x="955675" y="3419475"/>
          <p14:tracePt t="56004" x="955675" y="3409950"/>
          <p14:tracePt t="56021" x="958850" y="3400425"/>
          <p14:tracePt t="56038" x="958850" y="3390900"/>
          <p14:tracePt t="56054" x="974725" y="3375025"/>
          <p14:tracePt t="56073" x="981075" y="3375025"/>
          <p14:tracePt t="56310" x="981075" y="3381375"/>
          <p14:tracePt t="56317" x="981075" y="3394075"/>
          <p14:tracePt t="56324" x="981075" y="3419475"/>
          <p14:tracePt t="56354" x="958850" y="3473450"/>
          <p14:tracePt t="56387" x="930275" y="3527425"/>
          <p14:tracePt t="56404" x="927100" y="3543300"/>
          <p14:tracePt t="56421" x="927100" y="3565525"/>
          <p14:tracePt t="56438" x="927100" y="3606800"/>
          <p14:tracePt t="56454" x="927100" y="3629025"/>
          <p14:tracePt t="56471" x="920750" y="3644900"/>
          <p14:tracePt t="56487" x="898525" y="3673475"/>
          <p14:tracePt t="56504" x="889000" y="3695700"/>
          <p14:tracePt t="56520" x="876300" y="3717925"/>
          <p14:tracePt t="56537" x="869950" y="3759200"/>
          <p14:tracePt t="56554" x="869950" y="3781425"/>
          <p14:tracePt t="56571" x="869950" y="3803650"/>
          <p14:tracePt t="56575" x="869950" y="3819525"/>
          <p14:tracePt t="56587" x="866775" y="3829050"/>
          <p14:tracePt t="56604" x="866775" y="3841750"/>
          <p14:tracePt t="56621" x="866775" y="3851275"/>
          <p14:tracePt t="56637" x="866775" y="3870325"/>
          <p14:tracePt t="56654" x="866775" y="3873500"/>
          <p14:tracePt t="56671" x="866775" y="3879850"/>
          <p14:tracePt t="56745" x="866775" y="3876675"/>
          <p14:tracePt t="56752" x="866775" y="3873500"/>
          <p14:tracePt t="56759" x="866775" y="3857625"/>
          <p14:tracePt t="56770" x="866775" y="3844925"/>
          <p14:tracePt t="56787" x="866775" y="3784600"/>
          <p14:tracePt t="56804" x="866775" y="3746500"/>
          <p14:tracePt t="56821" x="866775" y="3711575"/>
          <p14:tracePt t="56837" x="866775" y="3670300"/>
          <p14:tracePt t="56854" x="866775" y="3641725"/>
          <p14:tracePt t="56870" x="866775" y="3613150"/>
          <p14:tracePt t="56887" x="866775" y="3571875"/>
          <p14:tracePt t="56904" x="866775" y="3543300"/>
          <p14:tracePt t="56920" x="866775" y="3527425"/>
          <p14:tracePt t="56937" x="866775" y="3511550"/>
          <p14:tracePt t="56954" x="866775" y="3495675"/>
          <p14:tracePt t="56971" x="866775" y="3486150"/>
          <p14:tracePt t="56988" x="866775" y="3476625"/>
          <p14:tracePt t="57080" x="873125" y="3476625"/>
          <p14:tracePt t="57087" x="876300" y="3476625"/>
          <p14:tracePt t="57094" x="882650" y="3476625"/>
          <p14:tracePt t="57103" x="885825" y="3479800"/>
          <p14:tracePt t="57121" x="895350" y="3489325"/>
          <p14:tracePt t="57137" x="917575" y="3511550"/>
          <p14:tracePt t="57154" x="927100" y="3521075"/>
          <p14:tracePt t="57172" x="942975" y="3540125"/>
          <p14:tracePt t="57187" x="955675" y="3571875"/>
          <p14:tracePt t="57203" x="974725" y="3609975"/>
          <p14:tracePt t="57220" x="987425" y="3654425"/>
          <p14:tracePt t="57237" x="1006475" y="3702050"/>
          <p14:tracePt t="57254" x="1006475" y="3724275"/>
          <p14:tracePt t="57272" x="1006475" y="3765550"/>
          <p14:tracePt t="57288" x="1006475" y="3787775"/>
          <p14:tracePt t="57304" x="1006475" y="3797300"/>
          <p14:tracePt t="57322" x="1006475" y="3816350"/>
          <p14:tracePt t="57337" x="1006475" y="3825875"/>
          <p14:tracePt t="57354" x="1003300" y="3838575"/>
          <p14:tracePt t="57372" x="993775" y="3857625"/>
          <p14:tracePt t="57388" x="984250" y="3867150"/>
          <p14:tracePt t="57404" x="968375" y="3876675"/>
          <p14:tracePt t="57422" x="962025" y="3892550"/>
          <p14:tracePt t="57438" x="962025" y="3908425"/>
          <p14:tracePt t="57454" x="958850" y="3911600"/>
          <p14:tracePt t="57559" x="958850" y="3917950"/>
          <p14:tracePt t="57566" x="958850" y="3921125"/>
          <p14:tracePt t="57579" x="958850" y="3927475"/>
          <p14:tracePt t="57600" x="958850" y="3930650"/>
          <p14:tracePt t="58243" x="987425" y="3949700"/>
          <p14:tracePt t="58250" x="1038225" y="3975100"/>
          <p14:tracePt t="58258" x="1079500" y="4010025"/>
          <p14:tracePt t="58271" x="1181100" y="4060825"/>
          <p14:tracePt t="58288" x="1304925" y="4121150"/>
          <p14:tracePt t="58304" x="1438275" y="4194175"/>
          <p14:tracePt t="58337" x="2136775" y="4362450"/>
          <p14:tracePt t="58372" x="2701925" y="4457700"/>
          <p14:tracePt t="58390" x="2898775" y="4495800"/>
          <p14:tracePt t="58405" x="3108325" y="4552950"/>
          <p14:tracePt t="58421" x="3400425" y="4657725"/>
          <p14:tracePt t="58439" x="3600450" y="4743450"/>
          <p14:tracePt t="58455" x="3813175" y="4829175"/>
          <p14:tracePt t="58471" x="4225925" y="5006975"/>
          <p14:tracePt t="58487" x="4441825" y="5102225"/>
          <p14:tracePt t="58505" x="4654550" y="5200650"/>
          <p14:tracePt t="58522" x="4892675" y="5302250"/>
          <p14:tracePt t="58539" x="5003800" y="5343525"/>
          <p14:tracePt t="58554" x="5092700" y="5384800"/>
          <p14:tracePt t="58571" x="5229225" y="5426075"/>
          <p14:tracePt t="58587" x="5308600" y="5464175"/>
          <p14:tracePt t="58604" x="5384800" y="5486400"/>
          <p14:tracePt t="58606" x="5445125" y="5505450"/>
          <p14:tracePt t="58620" x="5543550" y="5537200"/>
          <p14:tracePt t="58637" x="5619750" y="5559425"/>
          <p14:tracePt t="58653" x="5686425" y="5581650"/>
          <p14:tracePt t="58671" x="5737225" y="5607050"/>
          <p14:tracePt t="58687" x="5759450" y="5619750"/>
          <p14:tracePt t="58704" x="5775325" y="5629275"/>
          <p14:tracePt t="58721" x="5797550" y="5645150"/>
          <p14:tracePt t="58737" x="5813425" y="5661025"/>
          <p14:tracePt t="58753" x="5822950" y="5661025"/>
          <p14:tracePt t="58771" x="5842000" y="5661025"/>
          <p14:tracePt t="58787" x="5851525" y="5661025"/>
          <p14:tracePt t="58822" x="5851525" y="5651500"/>
          <p14:tracePt t="58837" x="5851525" y="5641975"/>
          <p14:tracePt t="58854" x="5835650" y="5632450"/>
          <p14:tracePt t="58871" x="5813425" y="5616575"/>
          <p14:tracePt t="58887" x="5791200" y="5600700"/>
          <p14:tracePt t="58904" x="5759450" y="5588000"/>
          <p14:tracePt t="58920" x="5692775" y="5562600"/>
          <p14:tracePt t="58937" x="5622925" y="5521325"/>
          <p14:tracePt t="58954" x="5578475" y="5495925"/>
          <p14:tracePt t="58971" x="5492750" y="5445125"/>
          <p14:tracePt t="58987" x="5454650" y="5426075"/>
          <p14:tracePt t="59004" x="5422900" y="5407025"/>
          <p14:tracePt t="59020" x="5384800" y="5365750"/>
          <p14:tracePt t="59036" x="5353050" y="5334000"/>
          <p14:tracePt t="59054" x="5327650" y="5308600"/>
          <p14:tracePt t="59070" x="5308600" y="5286375"/>
          <p14:tracePt t="59087" x="5295900" y="5270500"/>
          <p14:tracePt t="59104" x="5286375" y="5267325"/>
          <p14:tracePt t="59137" x="5292725" y="5267325"/>
          <p14:tracePt t="59154" x="5334000" y="5292725"/>
          <p14:tracePt t="59171" x="5391150" y="5334000"/>
          <p14:tracePt t="59187" x="5416550" y="5356225"/>
          <p14:tracePt t="59204" x="5445125" y="5368925"/>
          <p14:tracePt t="59221" x="5467350" y="5384800"/>
          <p14:tracePt t="59238" x="5476875" y="5394325"/>
          <p14:tracePt t="59254" x="5483225" y="5407025"/>
          <p14:tracePt t="59271" x="5486400" y="5407025"/>
          <p14:tracePt t="59287" x="5486400" y="5410200"/>
          <p14:tracePt t="59377" x="5480050" y="5410200"/>
          <p14:tracePt t="59384" x="5476875" y="5410200"/>
          <p14:tracePt t="59391" x="5470525" y="5410200"/>
          <p14:tracePt t="59403" x="5464175" y="5397500"/>
          <p14:tracePt t="59421" x="5451475" y="5384800"/>
          <p14:tracePt t="59437" x="5422900" y="5372100"/>
          <p14:tracePt t="59454" x="5397500" y="5340350"/>
          <p14:tracePt t="59470" x="5353050" y="5302250"/>
          <p14:tracePt t="59487" x="5327650" y="5273675"/>
          <p14:tracePt t="59503" x="5305425" y="5254625"/>
          <p14:tracePt t="59520" x="5289550" y="5232400"/>
          <p14:tracePt t="59537" x="5280025" y="5219700"/>
          <p14:tracePt t="59554" x="5257800" y="5219700"/>
          <p14:tracePt t="59587" x="5254625" y="5219700"/>
          <p14:tracePt t="59635" x="5260975" y="5219700"/>
          <p14:tracePt t="59641" x="5276850" y="5219700"/>
          <p14:tracePt t="59654" x="5305425" y="5219700"/>
          <p14:tracePt t="59671" x="5349875" y="5219700"/>
          <p14:tracePt t="59687" x="5372100" y="5219700"/>
          <p14:tracePt t="59705" x="5407025" y="5219700"/>
          <p14:tracePt t="59721" x="5416550" y="5219700"/>
          <p14:tracePt t="59737" x="5422900" y="5219700"/>
          <p14:tracePt t="59753" x="5426075" y="5229225"/>
          <p14:tracePt t="59770" x="5432425" y="5238750"/>
          <p14:tracePt t="59786" x="5441950" y="5245100"/>
          <p14:tracePt t="59883" x="5435600" y="5245100"/>
          <p14:tracePt t="59891" x="5429250" y="5245100"/>
          <p14:tracePt t="59903" x="5419725" y="5238750"/>
          <p14:tracePt t="59920" x="5391150" y="5219700"/>
          <p14:tracePt t="59937" x="5314950" y="5191125"/>
          <p14:tracePt t="59955" x="5175250" y="5124450"/>
          <p14:tracePt t="59970" x="5073650" y="5083175"/>
          <p14:tracePt t="59987" x="4984750" y="5041900"/>
          <p14:tracePt t="60004" x="4914900" y="5013325"/>
          <p14:tracePt t="60020" x="4886325" y="5006975"/>
          <p14:tracePt t="60036" x="4876800" y="5006975"/>
          <p14:tracePt t="60054" x="4860925" y="5006975"/>
          <p14:tracePt t="60070" x="4848225" y="5006975"/>
          <p14:tracePt t="60087" x="4835525" y="5006975"/>
          <p14:tracePt t="60104" x="4832350" y="5006975"/>
          <p14:tracePt t="60162" x="4838700" y="5006975"/>
          <p14:tracePt t="60169" x="4848225" y="5006975"/>
          <p14:tracePt t="60176" x="4867275" y="5010150"/>
          <p14:tracePt t="60186" x="4879975" y="5016500"/>
          <p14:tracePt t="60204" x="4927600" y="5035550"/>
          <p14:tracePt t="60220" x="4953000" y="5048250"/>
          <p14:tracePt t="60237" x="4984750" y="5064125"/>
          <p14:tracePt t="60254" x="5032375" y="5095875"/>
          <p14:tracePt t="60270" x="5108575" y="5133975"/>
          <p14:tracePt t="60287" x="5232400" y="5187950"/>
          <p14:tracePt t="60303" x="5407025" y="5273675"/>
          <p14:tracePt t="60320" x="5495925" y="5324475"/>
          <p14:tracePt t="60338" x="5575300" y="5362575"/>
          <p14:tracePt t="60354" x="5673725" y="5416550"/>
          <p14:tracePt t="60371" x="5718175" y="5435600"/>
          <p14:tracePt t="60387" x="5749925" y="5454650"/>
          <p14:tracePt t="60404" x="5784850" y="5470525"/>
          <p14:tracePt t="60420" x="5800725" y="5483225"/>
          <p14:tracePt t="60436" x="5810250" y="5492750"/>
          <p14:tracePt t="60453" x="5832475" y="5492750"/>
          <p14:tracePt t="60568" x="5829300" y="5492750"/>
          <p14:tracePt t="60575" x="5826125" y="5492750"/>
          <p14:tracePt t="60586" x="5813425" y="5492750"/>
          <p14:tracePt t="60604" x="5800725" y="5492750"/>
          <p14:tracePt t="60620" x="5778500" y="5483225"/>
          <p14:tracePt t="60637" x="5746750" y="5470525"/>
          <p14:tracePt t="60654" x="5711825" y="5461000"/>
          <p14:tracePt t="60670" x="5683250" y="5448300"/>
          <p14:tracePt t="60687" x="5657850" y="5429250"/>
          <p14:tracePt t="60703" x="5616575" y="5413375"/>
          <p14:tracePt t="60719" x="5572125" y="5397500"/>
          <p14:tracePt t="60736" x="5540375" y="5387975"/>
          <p14:tracePt t="60753" x="5495925" y="5362575"/>
          <p14:tracePt t="60770" x="5480050" y="5353050"/>
          <p14:tracePt t="60787" x="5470525" y="5343525"/>
          <p14:tracePt t="60803" x="5451475" y="5343525"/>
          <p14:tracePt t="60820" x="5445125" y="5343525"/>
          <p14:tracePt t="60854" x="5448300" y="5343525"/>
          <p14:tracePt t="60870" x="5476875" y="5356225"/>
          <p14:tracePt t="60887" x="5514975" y="5368925"/>
          <p14:tracePt t="60904" x="5632450" y="5391150"/>
          <p14:tracePt t="60920" x="5686425" y="5403850"/>
          <p14:tracePt t="60938" x="5699125" y="5410200"/>
          <p14:tracePt t="61667" x="5743575" y="5416550"/>
          <p14:tracePt t="61675" x="5791200" y="5426075"/>
          <p14:tracePt t="61688" x="5886450" y="5435600"/>
          <p14:tracePt t="61703" x="6000750" y="5441950"/>
          <p14:tracePt t="61720" x="6143625" y="5461000"/>
          <p14:tracePt t="61737" x="6270625" y="5467350"/>
          <p14:tracePt t="61769" x="6546850" y="5467350"/>
          <p14:tracePt t="61804" x="6632575" y="5467350"/>
          <p14:tracePt t="61820" x="6642100" y="5467350"/>
          <p14:tracePt t="61837" x="6648450" y="5467350"/>
          <p14:tracePt t="61859" x="6645275" y="5467350"/>
          <p14:tracePt t="61869" x="6638925" y="5467350"/>
          <p14:tracePt t="61887" x="6619875" y="5457825"/>
          <p14:tracePt t="61904" x="6588125" y="5445125"/>
          <p14:tracePt t="61921" x="6565900" y="5432425"/>
          <p14:tracePt t="61937" x="6508750" y="5400675"/>
          <p14:tracePt t="61954" x="6477000" y="5381625"/>
          <p14:tracePt t="61970" x="6429375" y="5362575"/>
          <p14:tracePt t="61987" x="6365875" y="5337175"/>
          <p14:tracePt t="62004" x="6318250" y="5302250"/>
          <p14:tracePt t="62020" x="6280150" y="5276850"/>
          <p14:tracePt t="62037" x="6188075" y="5226050"/>
          <p14:tracePt t="62054" x="6140450" y="5200650"/>
          <p14:tracePt t="62071" x="6083300" y="5165725"/>
          <p14:tracePt t="62087" x="5997575" y="5124450"/>
          <p14:tracePt t="62104" x="5930900" y="5092700"/>
          <p14:tracePt t="62120" x="5867400" y="5080000"/>
          <p14:tracePt t="62137" x="5759450" y="5067300"/>
          <p14:tracePt t="62153" x="5664200" y="5067300"/>
          <p14:tracePt t="62170" x="5581650" y="5070475"/>
          <p14:tracePt t="62187" x="5457825" y="5092700"/>
          <p14:tracePt t="62204" x="5413375" y="5114925"/>
          <p14:tracePt t="62221" x="5365750" y="5127625"/>
          <p14:tracePt t="62237" x="5324475" y="5149850"/>
          <p14:tracePt t="62253" x="5299075" y="5181600"/>
          <p14:tracePt t="62269" x="5273675" y="5207000"/>
          <p14:tracePt t="62287" x="5260975" y="5270500"/>
          <p14:tracePt t="62303" x="5260975" y="5314950"/>
          <p14:tracePt t="62320" x="5270500" y="5359400"/>
          <p14:tracePt t="62338" x="5295900" y="5410200"/>
          <p14:tracePt t="62354" x="5308600" y="5432425"/>
          <p14:tracePt t="62370" x="5321300" y="5454650"/>
          <p14:tracePt t="62387" x="5343525" y="5499100"/>
          <p14:tracePt t="62403" x="5356225" y="5514975"/>
          <p14:tracePt t="62420" x="5378450" y="5537200"/>
          <p14:tracePt t="62437" x="5419725" y="5556250"/>
          <p14:tracePt t="62453" x="5464175" y="5568950"/>
          <p14:tracePt t="62470" x="5502275" y="5575300"/>
          <p14:tracePt t="62487" x="5549900" y="5575300"/>
          <p14:tracePt t="62503" x="5572125" y="5575300"/>
          <p14:tracePt t="62520" x="5603875" y="5565775"/>
          <p14:tracePt t="62537" x="5622925" y="5556250"/>
          <p14:tracePt t="62553" x="5638800" y="5556250"/>
          <p14:tracePt t="62570" x="5648325" y="5556250"/>
          <p14:tracePt t="62587" x="5651500" y="5556250"/>
          <p14:tracePt t="62603" x="5657850" y="5546725"/>
          <p14:tracePt t="62620" x="5657850" y="5537200"/>
          <p14:tracePt t="62637" x="5657850" y="5499100"/>
          <p14:tracePt t="62653" x="5654675" y="5445125"/>
          <p14:tracePt t="62670" x="5632450" y="5391150"/>
          <p14:tracePt t="62687" x="5584825" y="5311775"/>
          <p14:tracePt t="62704" x="5549900" y="5273675"/>
          <p14:tracePt t="62720" x="5527675" y="5254625"/>
          <p14:tracePt t="62737" x="5464175" y="5235575"/>
          <p14:tracePt t="62753" x="5426075" y="5222875"/>
          <p14:tracePt t="62770" x="5400675" y="5207000"/>
          <p14:tracePt t="62787" x="5359400" y="5187950"/>
          <p14:tracePt t="62803" x="5334000" y="5175250"/>
          <p14:tracePt t="62820" x="5318125" y="5172075"/>
          <p14:tracePt t="62837" x="5299075" y="5165725"/>
          <p14:tracePt t="62854" x="5289550" y="5165725"/>
          <p14:tracePt t="62870" x="5280025" y="5165725"/>
          <p14:tracePt t="62887" x="5270500" y="5165725"/>
          <p14:tracePt t="62904" x="5270500" y="5168900"/>
          <p14:tracePt t="62920" x="5270500" y="5178425"/>
          <p14:tracePt t="62936" x="5270500" y="5191125"/>
          <p14:tracePt t="62953" x="5270500" y="5222875"/>
          <p14:tracePt t="62970" x="5280025" y="5251450"/>
          <p14:tracePt t="62987" x="5299075" y="5308600"/>
          <p14:tracePt t="63003" x="5340350" y="5356225"/>
          <p14:tracePt t="63020" x="5387975" y="5400675"/>
          <p14:tracePt t="63036" x="5508625" y="5461000"/>
          <p14:tracePt t="63053" x="5565775" y="5499100"/>
          <p14:tracePt t="63070" x="5597525" y="5518150"/>
          <p14:tracePt t="63086" x="5626100" y="5540375"/>
          <p14:tracePt t="63103" x="5635625" y="5540375"/>
          <p14:tracePt t="63120" x="5651500" y="5540375"/>
          <p14:tracePt t="63137" x="5686425" y="5521325"/>
          <p14:tracePt t="63154" x="5695950" y="5511800"/>
          <p14:tracePt t="63170" x="5705475" y="5502275"/>
          <p14:tracePt t="63187" x="5727700" y="5473700"/>
          <p14:tracePt t="63203" x="5727700" y="5454650"/>
          <p14:tracePt t="63220" x="5727700" y="5416550"/>
          <p14:tracePt t="63236" x="5708650" y="5334000"/>
          <p14:tracePt t="63253" x="5695950" y="5289550"/>
          <p14:tracePt t="63270" x="5683250" y="5251450"/>
          <p14:tracePt t="63287" x="5667375" y="5216525"/>
          <p14:tracePt t="63304" x="5651500" y="5207000"/>
          <p14:tracePt t="63321" x="5641975" y="5197475"/>
          <p14:tracePt t="63337" x="5626100" y="5178425"/>
          <p14:tracePt t="63353" x="5597525" y="5178425"/>
          <p14:tracePt t="63370" x="5581650" y="5178425"/>
          <p14:tracePt t="63386" x="5559425" y="5172075"/>
          <p14:tracePt t="63404" x="5543550" y="5172075"/>
          <p14:tracePt t="63420" x="5534025" y="5172075"/>
          <p14:tracePt t="63437" x="5521325" y="5172075"/>
          <p14:tracePt t="63453" x="5511800" y="5172075"/>
          <p14:tracePt t="63470" x="5495925" y="5172075"/>
          <p14:tracePt t="63487" x="5480050" y="5181600"/>
          <p14:tracePt t="63503" x="5464175" y="5200650"/>
          <p14:tracePt t="63520" x="5448300" y="5210175"/>
          <p14:tracePt t="63537" x="5432425" y="5219700"/>
          <p14:tracePt t="63553" x="5419725" y="5229225"/>
          <p14:tracePt t="63570" x="5387975" y="5248275"/>
          <p14:tracePt t="63586" x="5353050" y="5257800"/>
          <p14:tracePt t="63603" x="5337175" y="5270500"/>
          <p14:tracePt t="63620" x="5327650" y="5270500"/>
          <p14:tracePt t="63636" x="5314950" y="5283200"/>
          <p14:tracePt t="63653" x="5302250" y="5299075"/>
          <p14:tracePt t="63671" x="5283200" y="5314950"/>
          <p14:tracePt t="63686" x="5273675" y="5318125"/>
          <p14:tracePt t="63703" x="5273675" y="5324475"/>
          <p14:tracePt t="63720" x="5273675" y="5334000"/>
          <p14:tracePt t="63753" x="5273675" y="5349875"/>
          <p14:tracePt t="63770" x="5273675" y="5365750"/>
          <p14:tracePt t="63786" x="5273675" y="5375275"/>
          <p14:tracePt t="63803" x="5273675" y="5384800"/>
          <p14:tracePt t="63820" x="5273675" y="5397500"/>
          <p14:tracePt t="63836" x="5283200" y="5407025"/>
          <p14:tracePt t="63853" x="5308600" y="5419725"/>
          <p14:tracePt t="63871" x="5343525" y="5441950"/>
          <p14:tracePt t="63886" x="5387975" y="5454650"/>
          <p14:tracePt t="63903" x="5448300" y="5454650"/>
          <p14:tracePt t="63920" x="5518150" y="5454650"/>
          <p14:tracePt t="63936" x="5553075" y="5461000"/>
          <p14:tracePt t="63953" x="5575300" y="5461000"/>
          <p14:tracePt t="63969" x="5584825" y="5461000"/>
          <p14:tracePt t="63986" x="5607050" y="5461000"/>
          <p14:tracePt t="64003" x="5616575" y="5461000"/>
          <p14:tracePt t="64020" x="5619750" y="5461000"/>
          <p14:tracePt t="64053" x="5619750" y="5451475"/>
          <p14:tracePt t="64071" x="5619750" y="5403850"/>
          <p14:tracePt t="64087" x="5610225" y="5368925"/>
          <p14:tracePt t="64103" x="5584825" y="5321300"/>
          <p14:tracePt t="64121" x="5549900" y="5254625"/>
          <p14:tracePt t="64136" x="5518150" y="5216525"/>
          <p14:tracePt t="64154" x="5499100" y="5184775"/>
          <p14:tracePt t="64170" x="5483225" y="5162550"/>
          <p14:tracePt t="64186" x="5473700" y="5153025"/>
          <p14:tracePt t="64203" x="5457825" y="5137150"/>
          <p14:tracePt t="64220" x="5445125" y="5124450"/>
          <p14:tracePt t="64236" x="5429250" y="5124450"/>
          <p14:tracePt t="64253" x="5407025" y="5118100"/>
          <p14:tracePt t="64271" x="5375275" y="5118100"/>
          <p14:tracePt t="64287" x="5359400" y="5118100"/>
          <p14:tracePt t="64303" x="5349875" y="5118100"/>
          <p14:tracePt t="64320" x="5334000" y="5118100"/>
          <p14:tracePt t="64336" x="5330825" y="5118100"/>
          <p14:tracePt t="64386" x="5330825" y="5124450"/>
          <p14:tracePt t="64393" x="5330825" y="5127625"/>
          <p14:tracePt t="64403" x="5330825" y="5133975"/>
          <p14:tracePt t="64420" x="5330825" y="5159375"/>
          <p14:tracePt t="64436" x="5340350" y="5184775"/>
          <p14:tracePt t="64453" x="5349875" y="5213350"/>
          <p14:tracePt t="64470" x="5381625" y="5257800"/>
          <p14:tracePt t="64486" x="5400675" y="5289550"/>
          <p14:tracePt t="64504" x="5419725" y="5311775"/>
          <p14:tracePt t="64521" x="5457825" y="5356225"/>
          <p14:tracePt t="64537" x="5473700" y="5378450"/>
          <p14:tracePt t="64553" x="5499100" y="5397500"/>
          <p14:tracePt t="64570" x="5534025" y="5416550"/>
          <p14:tracePt t="64586" x="5556250" y="5426075"/>
          <p14:tracePt t="64603" x="5578475" y="5426075"/>
          <p14:tracePt t="64620" x="5610225" y="5416550"/>
          <p14:tracePt t="64636" x="5622925" y="5407025"/>
          <p14:tracePt t="64654" x="5632450" y="5391150"/>
          <p14:tracePt t="64671" x="5648325" y="5372100"/>
          <p14:tracePt t="64687" x="5664200" y="5359400"/>
          <p14:tracePt t="64703" x="5664200" y="5349875"/>
          <p14:tracePt t="64720" x="5664200" y="5346700"/>
          <p14:tracePt t="64741" x="5664200" y="5334000"/>
          <p14:tracePt t="64763" x="5664200" y="5330825"/>
          <p14:tracePt t="64770" x="5664200" y="5324475"/>
          <p14:tracePt t="64786" x="5664200" y="5321300"/>
          <p14:tracePt t="64803" x="5654675" y="5314950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5" descr="Bougainvillier_WE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88"/>
            <a:ext cx="4953000" cy="371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ext Box 6"/>
          <p:cNvSpPr txBox="1">
            <a:spLocks noChangeArrowheads="1"/>
          </p:cNvSpPr>
          <p:nvPr/>
        </p:nvSpPr>
        <p:spPr bwMode="auto">
          <a:xfrm>
            <a:off x="5292725" y="5876925"/>
            <a:ext cx="27305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chemeClr val="bg1"/>
                </a:solidFill>
              </a:rPr>
              <a:t>Bougainvillea sp.</a:t>
            </a:r>
          </a:p>
        </p:txBody>
      </p:sp>
      <p:pic>
        <p:nvPicPr>
          <p:cNvPr id="84996" name="Picture 2" descr="bougainville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3250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5" descr="bougainvilli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3992563"/>
            <a:ext cx="3929062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8" name="ZoneTexte 5"/>
          <p:cNvSpPr txBox="1">
            <a:spLocks noChangeArrowheads="1"/>
          </p:cNvSpPr>
          <p:nvPr/>
        </p:nvSpPr>
        <p:spPr bwMode="auto">
          <a:xfrm>
            <a:off x="571500" y="785813"/>
            <a:ext cx="2797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Bougainvillea sp.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18"/>
    </mc:Choice>
    <mc:Fallback xmlns="">
      <p:transition spd="slow" advTm="55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86" x="2181225" y="4746625"/>
          <p14:tracePt t="3993" x="2206625" y="4740275"/>
          <p14:tracePt t="4007" x="2333625" y="4740275"/>
          <p14:tracePt t="4024" x="2549525" y="4746625"/>
          <p14:tracePt t="4041" x="2787650" y="4756150"/>
          <p14:tracePt t="4058" x="3149600" y="4765675"/>
          <p14:tracePt t="4074" x="3457575" y="4775200"/>
          <p14:tracePt t="4107" x="4406900" y="4848225"/>
          <p14:tracePt t="4141" x="5051425" y="4962525"/>
          <p14:tracePt t="4158" x="5321300" y="5026025"/>
          <p14:tracePt t="4174" x="5429250" y="5051425"/>
          <p14:tracePt t="4190" x="5483225" y="5070475"/>
          <p14:tracePt t="4207" x="5511800" y="5083175"/>
          <p14:tracePt t="4223" x="5521325" y="5083175"/>
          <p14:tracePt t="4240" x="5534025" y="5083175"/>
          <p14:tracePt t="4274" x="5524500" y="5083175"/>
          <p14:tracePt t="4290" x="5514975" y="5083175"/>
          <p14:tracePt t="4307" x="5467350" y="5070475"/>
          <p14:tracePt t="4323" x="5387975" y="5029200"/>
          <p14:tracePt t="4340" x="5276850" y="4997450"/>
          <p14:tracePt t="4357" x="5051425" y="4933950"/>
          <p14:tracePt t="4374" x="4889500" y="4899025"/>
          <p14:tracePt t="4390" x="4689475" y="4841875"/>
          <p14:tracePt t="4407" x="4400550" y="4775200"/>
          <p14:tracePt t="4423" x="4175125" y="4708525"/>
          <p14:tracePt t="4442" x="3927475" y="4613275"/>
          <p14:tracePt t="4459" x="3771900" y="4559300"/>
          <p14:tracePt t="4474" x="3651250" y="4508500"/>
          <p14:tracePt t="4491" x="3571875" y="4476750"/>
          <p14:tracePt t="4507" x="3505200" y="4457700"/>
          <p14:tracePt t="4523" x="3476625" y="4457700"/>
          <p14:tracePt t="4540" x="3463925" y="4457700"/>
          <p14:tracePt t="4557" x="3454400" y="4464050"/>
          <p14:tracePt t="4573" x="3457575" y="4479925"/>
          <p14:tracePt t="4590" x="3508375" y="4530725"/>
          <p14:tracePt t="4608" x="3717925" y="4667250"/>
          <p14:tracePt t="4624" x="4006850" y="4826000"/>
          <p14:tracePt t="4642" x="4568825" y="5127625"/>
          <p14:tracePt t="4658" x="4841875" y="5238750"/>
          <p14:tracePt t="4675" x="5032375" y="5314950"/>
          <p14:tracePt t="4691" x="5292725" y="5397500"/>
          <p14:tracePt t="4707" x="5400675" y="5422900"/>
          <p14:tracePt t="4723" x="5464175" y="5435600"/>
          <p14:tracePt t="4742" x="5534025" y="5432425"/>
          <p14:tracePt t="4757" x="5578475" y="5419725"/>
          <p14:tracePt t="4774" x="5594350" y="5410200"/>
          <p14:tracePt t="4791" x="5610225" y="5387975"/>
          <p14:tracePt t="4807" x="5635625" y="5359400"/>
          <p14:tracePt t="4824" x="5648325" y="5311775"/>
          <p14:tracePt t="4841" x="5654675" y="5226050"/>
          <p14:tracePt t="4857" x="5654675" y="5181600"/>
          <p14:tracePt t="4873" x="5645150" y="5143500"/>
          <p14:tracePt t="4891" x="5626100" y="5102225"/>
          <p14:tracePt t="4908" x="5594350" y="5060950"/>
          <p14:tracePt t="4924" x="5562600" y="5016500"/>
          <p14:tracePt t="4941" x="5470525" y="4940300"/>
          <p14:tracePt t="4957" x="5378450" y="4873625"/>
          <p14:tracePt t="4974" x="5273675" y="4803775"/>
          <p14:tracePt t="4991" x="5133975" y="4727575"/>
          <p14:tracePt t="5007" x="5045075" y="4695825"/>
          <p14:tracePt t="5023" x="4956175" y="4664075"/>
          <p14:tracePt t="11026" x="5022850" y="4670425"/>
          <p14:tracePt t="11033" x="5137150" y="4670425"/>
          <p14:tracePt t="11040" x="5251450" y="4670425"/>
          <p14:tracePt t="11073" x="5876925" y="4670425"/>
          <p14:tracePt t="11108" x="6769100" y="4670425"/>
          <p14:tracePt t="11126" x="7308850" y="4670425"/>
          <p14:tracePt t="11142" x="7626350" y="4683125"/>
          <p14:tracePt t="11158" x="7927975" y="4683125"/>
          <p14:tracePt t="11173" x="8143875" y="4683125"/>
          <p14:tracePt t="11189" x="8420100" y="4676775"/>
          <p14:tracePt t="11206" x="8559800" y="4657725"/>
          <p14:tracePt t="11224" x="8632825" y="4645025"/>
          <p14:tracePt t="11240" x="8699500" y="4616450"/>
          <p14:tracePt t="11256" x="8721725" y="4584700"/>
          <p14:tracePt t="11273" x="8756650" y="4530725"/>
          <p14:tracePt t="11290" x="8797925" y="4454525"/>
          <p14:tracePt t="11307" x="8810625" y="4410075"/>
          <p14:tracePt t="11323" x="8839200" y="4343400"/>
          <p14:tracePt t="11339" x="8890000" y="4206875"/>
          <p14:tracePt t="11356" x="8928100" y="4127500"/>
          <p14:tracePt t="11373" x="8956675" y="4060825"/>
          <p14:tracePt t="11389" x="9004300" y="3952875"/>
          <p14:tracePt t="11406" x="9029700" y="3844925"/>
          <p14:tracePt t="11423" x="9045575" y="3727450"/>
          <p14:tracePt t="11440" x="9077325" y="3613150"/>
          <p14:tracePt t="11456" x="9083675" y="3498850"/>
          <p14:tracePt t="11473" x="9093200" y="3359150"/>
          <p14:tracePt t="11489" x="9093200" y="3197225"/>
          <p14:tracePt t="11506" x="9077325" y="3057525"/>
          <p14:tracePt t="11524" x="9032875" y="2882900"/>
          <p14:tracePt t="11540" x="8934450" y="2673350"/>
          <p14:tracePt t="11556" x="8826500" y="2482850"/>
          <p14:tracePt t="11573" x="8724900" y="2324100"/>
          <p14:tracePt t="11590" x="8562975" y="2143125"/>
          <p14:tracePt t="11606" x="8442325" y="2006600"/>
          <p14:tracePt t="11623" x="8343900" y="1879600"/>
          <p14:tracePt t="11639" x="8229600" y="1781175"/>
          <p14:tracePt t="11656" x="8169275" y="1727200"/>
          <p14:tracePt t="11674" x="8096250" y="1654175"/>
          <p14:tracePt t="11690" x="7975600" y="1508125"/>
          <p14:tracePt t="11706" x="7927975" y="1428750"/>
          <p14:tracePt t="11723" x="7883525" y="1368425"/>
          <p14:tracePt t="11740" x="7829550" y="1273175"/>
          <p14:tracePt t="11756" x="7816850" y="1209675"/>
          <p14:tracePt t="11773" x="7810500" y="1146175"/>
          <p14:tracePt t="11789" x="7810500" y="1076325"/>
          <p14:tracePt t="11806" x="7810500" y="1041400"/>
          <p14:tracePt t="11824" x="7810500" y="1000125"/>
          <p14:tracePt t="11840" x="7810500" y="965200"/>
          <p14:tracePt t="11857" x="7804150" y="920750"/>
          <p14:tracePt t="11874" x="7781925" y="819150"/>
          <p14:tracePt t="11889" x="7750175" y="752475"/>
          <p14:tracePt t="11906" x="7737475" y="698500"/>
          <p14:tracePt t="11924" x="7718425" y="641350"/>
          <p14:tracePt t="11940" x="7693025" y="619125"/>
          <p14:tracePt t="11956" x="7667625" y="581025"/>
          <p14:tracePt t="11960" x="7654925" y="558800"/>
          <p14:tracePt t="11974" x="7620000" y="511175"/>
          <p14:tracePt t="11990" x="7594600" y="473075"/>
          <p14:tracePt t="12006" x="7562850" y="428625"/>
          <p14:tracePt t="12023" x="7524750" y="377825"/>
          <p14:tracePt t="12039" x="7493000" y="352425"/>
          <p14:tracePt t="12056" x="7470775" y="339725"/>
          <p14:tracePt t="12073" x="7400925" y="304800"/>
          <p14:tracePt t="12090" x="7337425" y="282575"/>
          <p14:tracePt t="12107" x="7273925" y="269875"/>
          <p14:tracePt t="12124" x="7191375" y="241300"/>
          <p14:tracePt t="12140" x="7127875" y="228600"/>
          <p14:tracePt t="12156" x="7064375" y="212725"/>
          <p14:tracePt t="12173" x="6934200" y="206375"/>
          <p14:tracePt t="12189" x="6873875" y="206375"/>
          <p14:tracePt t="12206" x="6800850" y="200025"/>
          <p14:tracePt t="12223" x="6594475" y="190500"/>
          <p14:tracePt t="12239" x="6489700" y="190500"/>
          <p14:tracePt t="12256" x="6416675" y="190500"/>
          <p14:tracePt t="12274" x="6334125" y="190500"/>
          <p14:tracePt t="12289" x="6280150" y="190500"/>
          <p14:tracePt t="12306" x="6226175" y="190500"/>
          <p14:tracePt t="12323" x="6143625" y="190500"/>
          <p14:tracePt t="12339" x="6099175" y="190500"/>
          <p14:tracePt t="12356" x="6054725" y="190500"/>
          <p14:tracePt t="12373" x="5991225" y="200025"/>
          <p14:tracePt t="12390" x="5953125" y="206375"/>
          <p14:tracePt t="12407" x="5930900" y="219075"/>
          <p14:tracePt t="12423" x="5895975" y="241300"/>
          <p14:tracePt t="12439" x="5864225" y="254000"/>
          <p14:tracePt t="12456" x="5848350" y="263525"/>
          <p14:tracePt t="12473" x="5819775" y="298450"/>
          <p14:tracePt t="12490" x="5794375" y="330200"/>
          <p14:tracePt t="12506" x="5781675" y="377825"/>
          <p14:tracePt t="12523" x="5756275" y="434975"/>
          <p14:tracePt t="12539" x="5743575" y="457200"/>
          <p14:tracePt t="12556" x="5730875" y="501650"/>
          <p14:tracePt t="12573" x="5711825" y="565150"/>
          <p14:tracePt t="12589" x="5692775" y="612775"/>
          <p14:tracePt t="12606" x="5680075" y="657225"/>
          <p14:tracePt t="12623" x="5661025" y="720725"/>
          <p14:tracePt t="12640" x="5648325" y="765175"/>
          <p14:tracePt t="12657" x="5629275" y="803275"/>
          <p14:tracePt t="12673" x="5616575" y="860425"/>
          <p14:tracePt t="12689" x="5616575" y="904875"/>
          <p14:tracePt t="12706" x="5616575" y="946150"/>
          <p14:tracePt t="12722" x="5616575" y="1009650"/>
          <p14:tracePt t="12739" x="5616575" y="1038225"/>
          <p14:tracePt t="12756" x="5616575" y="1076325"/>
          <p14:tracePt t="12772" x="5616575" y="1108075"/>
          <p14:tracePt t="12789" x="5616575" y="1136650"/>
          <p14:tracePt t="12806" x="5616575" y="1168400"/>
          <p14:tracePt t="12823" x="5632450" y="1225550"/>
          <p14:tracePt t="12839" x="5651500" y="1263650"/>
          <p14:tracePt t="12856" x="5676900" y="1311275"/>
          <p14:tracePt t="12872" x="5749925" y="1381125"/>
          <p14:tracePt t="12889" x="5800725" y="1422400"/>
          <p14:tracePt t="12907" x="5838825" y="1457325"/>
          <p14:tracePt t="12923" x="5905500" y="1495425"/>
          <p14:tracePt t="12939" x="5972175" y="1533525"/>
          <p14:tracePt t="12956" x="6038850" y="1562100"/>
          <p14:tracePt t="12972" x="6184900" y="1593850"/>
          <p14:tracePt t="12989" x="6267450" y="1609725"/>
          <p14:tracePt t="13006" x="6353175" y="1616075"/>
          <p14:tracePt t="13022" x="6546850" y="1616075"/>
          <p14:tracePt t="13040" x="6664325" y="1616075"/>
          <p14:tracePt t="13056" x="6800850" y="1616075"/>
          <p14:tracePt t="13073" x="7073900" y="1616075"/>
          <p14:tracePt t="13089" x="7213600" y="1612900"/>
          <p14:tracePt t="13106" x="7362825" y="1603375"/>
          <p14:tracePt t="13122" x="7540625" y="1577975"/>
          <p14:tracePt t="13140" x="7610475" y="1571625"/>
          <p14:tracePt t="13157" x="7664450" y="1565275"/>
          <p14:tracePt t="13173" x="7705725" y="1558925"/>
          <p14:tracePt t="13190" x="7734300" y="1552575"/>
          <p14:tracePt t="13206" x="7743825" y="1552575"/>
          <p14:tracePt t="13223" x="7750175" y="1543050"/>
          <p14:tracePt t="13239" x="7750175" y="1533525"/>
          <p14:tracePt t="13256" x="7740650" y="1508125"/>
          <p14:tracePt t="13273" x="7689850" y="1470025"/>
          <p14:tracePt t="13290" x="7607300" y="1416050"/>
          <p14:tracePt t="13307" x="7499350" y="1352550"/>
          <p14:tracePt t="13323" x="7432675" y="1323975"/>
          <p14:tracePt t="13339" x="7372350" y="1292225"/>
          <p14:tracePt t="13356" x="7308850" y="1279525"/>
          <p14:tracePt t="13372" x="7219950" y="1257300"/>
          <p14:tracePt t="13389" x="7156450" y="1244600"/>
          <p14:tracePt t="13407" x="7099300" y="1231900"/>
          <p14:tracePt t="13424" x="7077075" y="1231900"/>
          <p14:tracePt t="13440" x="7067550" y="1231900"/>
          <p14:tracePt t="13457" x="7048500" y="1231900"/>
          <p14:tracePt t="13473" x="7038975" y="1225550"/>
          <p14:tracePt t="13489" x="7038975" y="1222375"/>
          <p14:tracePt t="13505" x="7038975" y="1212850"/>
          <p14:tracePt t="13522" x="7038975" y="1203325"/>
          <p14:tracePt t="13540" x="7042150" y="1196975"/>
          <p14:tracePt t="13557" x="7070725" y="1174750"/>
          <p14:tracePt t="13573" x="7083425" y="1174750"/>
          <p14:tracePt t="13590" x="7096125" y="1174750"/>
          <p14:tracePt t="13607" x="7108825" y="1174750"/>
          <p14:tracePt t="13623" x="7118350" y="1174750"/>
          <p14:tracePt t="13679" x="7124700" y="1174750"/>
          <p14:tracePt t="13687" x="7127875" y="1174750"/>
          <p14:tracePt t="13694" x="7134225" y="1174750"/>
          <p14:tracePt t="13707" x="7143750" y="1187450"/>
          <p14:tracePt t="13723" x="7169150" y="1200150"/>
          <p14:tracePt t="13739" x="7197725" y="1212850"/>
          <p14:tracePt t="13757" x="7242175" y="1257300"/>
          <p14:tracePt t="13773" x="7280275" y="1282700"/>
          <p14:tracePt t="13789" x="7327900" y="1314450"/>
          <p14:tracePt t="13807" x="7378700" y="1333500"/>
          <p14:tracePt t="13823" x="7400925" y="1333500"/>
          <p14:tracePt t="13839" x="7429500" y="1333500"/>
          <p14:tracePt t="13857" x="7464425" y="1317625"/>
          <p14:tracePt t="13873" x="7489825" y="1301750"/>
          <p14:tracePt t="13889" x="7499350" y="1292225"/>
          <p14:tracePt t="13907" x="7527925" y="1247775"/>
          <p14:tracePt t="13922" x="7559675" y="1209675"/>
          <p14:tracePt t="13939" x="7575550" y="1149350"/>
          <p14:tracePt t="13956" x="7597775" y="1016000"/>
          <p14:tracePt t="13972" x="7604125" y="952500"/>
          <p14:tracePt t="13990" x="7604125" y="917575"/>
          <p14:tracePt t="13994" x="7604125" y="898525"/>
          <p14:tracePt t="14007" x="7594600" y="876300"/>
          <p14:tracePt t="14023" x="7585075" y="850900"/>
          <p14:tracePt t="14040" x="7572375" y="822325"/>
          <p14:tracePt t="14056" x="7534275" y="777875"/>
          <p14:tracePt t="14073" x="7508875" y="746125"/>
          <p14:tracePt t="14089" x="7483475" y="708025"/>
          <p14:tracePt t="14106" x="7445375" y="650875"/>
          <p14:tracePt t="14122" x="7413625" y="625475"/>
          <p14:tracePt t="14139" x="7388225" y="600075"/>
          <p14:tracePt t="14156" x="7343775" y="555625"/>
          <p14:tracePt t="14172" x="7327900" y="539750"/>
          <p14:tracePt t="14189" x="7318375" y="517525"/>
          <p14:tracePt t="14206" x="7296150" y="488950"/>
          <p14:tracePt t="14222" x="7289800" y="473075"/>
          <p14:tracePt t="14239" x="7289800" y="463550"/>
          <p14:tracePt t="14256" x="7289800" y="444500"/>
          <p14:tracePt t="14272" x="7289800" y="434975"/>
          <p14:tracePt t="14289" x="7280275" y="419100"/>
          <p14:tracePt t="14306" x="7264400" y="403225"/>
          <p14:tracePt t="14322" x="7248525" y="393700"/>
          <p14:tracePt t="14339" x="7248525" y="384175"/>
          <p14:tracePt t="14356" x="7248525" y="368300"/>
          <p14:tracePt t="14435" x="7245350" y="368300"/>
          <p14:tracePt t="14442" x="7239000" y="368300"/>
          <p14:tracePt t="14456" x="7229475" y="368300"/>
          <p14:tracePt t="14472" x="7226300" y="365125"/>
          <p14:tracePt t="14520" x="7219950" y="365125"/>
          <p14:tracePt t="14527" x="7216775" y="365125"/>
          <p14:tracePt t="14539" x="7210425" y="365125"/>
          <p14:tracePt t="14556" x="7178675" y="365125"/>
          <p14:tracePt t="14572" x="7150100" y="365125"/>
          <p14:tracePt t="14589" x="7105650" y="365125"/>
          <p14:tracePt t="14606" x="7023100" y="387350"/>
          <p14:tracePt t="14622" x="6956425" y="419100"/>
          <p14:tracePt t="14639" x="6889750" y="447675"/>
          <p14:tracePt t="14656" x="6791325" y="501650"/>
          <p14:tracePt t="14672" x="6734175" y="536575"/>
          <p14:tracePt t="14689" x="6667500" y="555625"/>
          <p14:tracePt t="14706" x="6540500" y="612775"/>
          <p14:tracePt t="14723" x="6454775" y="628650"/>
          <p14:tracePt t="14739" x="6388100" y="650875"/>
          <p14:tracePt t="14756" x="6318250" y="669925"/>
          <p14:tracePt t="14772" x="6292850" y="688975"/>
          <p14:tracePt t="14788" x="6264275" y="701675"/>
          <p14:tracePt t="14805" x="6242050" y="714375"/>
          <p14:tracePt t="14822" x="6232525" y="723900"/>
          <p14:tracePt t="14839" x="6219825" y="739775"/>
          <p14:tracePt t="14856" x="6207125" y="755650"/>
          <p14:tracePt t="14872" x="6197600" y="765175"/>
          <p14:tracePt t="14889" x="6188075" y="765175"/>
          <p14:tracePt t="14905" x="6172200" y="774700"/>
          <p14:tracePt t="14922" x="6172200" y="790575"/>
          <p14:tracePt t="14939" x="6172200" y="796925"/>
          <p14:tracePt t="15191" x="6184900" y="806450"/>
          <p14:tracePt t="15198" x="6203950" y="819150"/>
          <p14:tracePt t="15207" x="6232525" y="835025"/>
          <p14:tracePt t="15223" x="6315075" y="898525"/>
          <p14:tracePt t="15240" x="6448425" y="1009650"/>
          <p14:tracePt t="15256" x="6524625" y="1082675"/>
          <p14:tracePt t="15289" x="6715125" y="1219200"/>
          <p14:tracePt t="15322" x="6886575" y="1323975"/>
          <p14:tracePt t="15339" x="7007225" y="1397000"/>
          <p14:tracePt t="15356" x="7067550" y="1435100"/>
          <p14:tracePt t="15372" x="7134225" y="1463675"/>
          <p14:tracePt t="15389" x="7197725" y="1482725"/>
          <p14:tracePt t="15406" x="7242175" y="1501775"/>
          <p14:tracePt t="15422" x="7273925" y="1508125"/>
          <p14:tracePt t="15440" x="7321550" y="1508125"/>
          <p14:tracePt t="15456" x="7350125" y="1508125"/>
          <p14:tracePt t="15473" x="7366000" y="1508125"/>
          <p14:tracePt t="15490" x="7381875" y="1508125"/>
          <p14:tracePt t="15506" x="7385050" y="1508125"/>
          <p14:tracePt t="15523" x="7385050" y="1501775"/>
          <p14:tracePt t="15539" x="7385050" y="1485900"/>
          <p14:tracePt t="15648" x="7385050" y="1482725"/>
          <p14:tracePt t="15662" x="7385050" y="1476375"/>
          <p14:tracePt t="15676" x="7385050" y="1473200"/>
          <p14:tracePt t="15697" x="7385050" y="1466850"/>
          <p14:tracePt t="15704" x="7378700" y="1466850"/>
          <p14:tracePt t="15819" x="7378700" y="1463675"/>
          <p14:tracePt t="15934" x="7378700" y="1457325"/>
          <p14:tracePt t="16240" x="7350125" y="1511300"/>
          <p14:tracePt t="16247" x="7312025" y="1606550"/>
          <p14:tracePt t="16256" x="7248525" y="1746250"/>
          <p14:tracePt t="16273" x="7172325" y="1946275"/>
          <p14:tracePt t="16289" x="7077075" y="2273300"/>
          <p14:tracePt t="16310" x="7029450" y="2584450"/>
          <p14:tracePt t="16330" x="7000875" y="2825750"/>
          <p14:tracePt t="16355" x="6981825" y="3248025"/>
          <p14:tracePt t="16389" x="6962775" y="3759200"/>
          <p14:tracePt t="16407" x="6943725" y="3933825"/>
          <p14:tracePt t="16423" x="6934200" y="4194175"/>
          <p14:tracePt t="16440" x="6934200" y="4343400"/>
          <p14:tracePt t="16456" x="6934200" y="4483100"/>
          <p14:tracePt t="16473" x="6934200" y="4606925"/>
          <p14:tracePt t="16489" x="6934200" y="4781550"/>
          <p14:tracePt t="16506" x="6940550" y="4876800"/>
          <p14:tracePt t="16523" x="6946900" y="4981575"/>
          <p14:tracePt t="16539" x="6956425" y="5111750"/>
          <p14:tracePt t="16555" x="6956425" y="5172075"/>
          <p14:tracePt t="16573" x="6962775" y="5267325"/>
          <p14:tracePt t="16589" x="6962775" y="5318125"/>
          <p14:tracePt t="16606" x="6962775" y="5368925"/>
          <p14:tracePt t="16624" x="6969125" y="5448300"/>
          <p14:tracePt t="16640" x="6975475" y="5492750"/>
          <p14:tracePt t="16656" x="6975475" y="5537200"/>
          <p14:tracePt t="16673" x="6975475" y="5584825"/>
          <p14:tracePt t="16688" x="6975475" y="5607050"/>
          <p14:tracePt t="16705" x="6975475" y="5635625"/>
          <p14:tracePt t="16722" x="6975475" y="5657850"/>
          <p14:tracePt t="16740" x="6991350" y="5673725"/>
          <p14:tracePt t="16756" x="7004050" y="5695950"/>
          <p14:tracePt t="16774" x="7007225" y="5711825"/>
          <p14:tracePt t="16789" x="7007225" y="5721350"/>
          <p14:tracePt t="16806" x="7007225" y="5734050"/>
          <p14:tracePt t="16823" x="7007225" y="5727700"/>
          <p14:tracePt t="16839" x="7007225" y="5711825"/>
          <p14:tracePt t="16855" x="7004050" y="5683250"/>
          <p14:tracePt t="16872" x="6991350" y="5619750"/>
          <p14:tracePt t="16889" x="6969125" y="5521325"/>
          <p14:tracePt t="16906" x="6962775" y="5461000"/>
          <p14:tracePt t="16923" x="6956425" y="5397500"/>
          <p14:tracePt t="16939" x="6950075" y="5375275"/>
          <p14:tracePt t="16955" x="6943725" y="5365750"/>
          <p14:tracePt t="16973" x="6934200" y="5343525"/>
          <p14:tracePt t="16990" x="6934200" y="5334000"/>
          <p14:tracePt t="17080" x="6934200" y="5337175"/>
          <p14:tracePt t="17087" x="6934200" y="5340350"/>
          <p14:tracePt t="17095" x="6934200" y="5353050"/>
          <p14:tracePt t="17105" x="6934200" y="5356225"/>
          <p14:tracePt t="17123" x="6946900" y="5372100"/>
          <p14:tracePt t="17139" x="6953250" y="5381625"/>
          <p14:tracePt t="17156" x="6962775" y="5391150"/>
          <p14:tracePt t="17173" x="6965950" y="5410200"/>
          <p14:tracePt t="17189" x="6978650" y="5422900"/>
          <p14:tracePt t="17205" x="6978650" y="5432425"/>
          <p14:tracePt t="17223" x="6978650" y="5451475"/>
          <p14:tracePt t="17259" x="6969125" y="5451475"/>
          <p14:tracePt t="17273" x="6959600" y="5451475"/>
          <p14:tracePt t="17289" x="6950075" y="5445125"/>
          <p14:tracePt t="17306" x="6940550" y="5435600"/>
          <p14:tracePt t="17323" x="6918325" y="5422900"/>
          <p14:tracePt t="17339" x="6908800" y="5419725"/>
          <p14:tracePt t="17355" x="6899275" y="5413375"/>
          <p14:tracePt t="17372" x="6883400" y="5394325"/>
          <p14:tracePt t="17389" x="6870700" y="5384800"/>
          <p14:tracePt t="17406" x="6858000" y="5372100"/>
          <p14:tracePt t="17422" x="6845300" y="5359400"/>
          <p14:tracePt t="17438" x="6832600" y="5330825"/>
          <p14:tracePt t="17455" x="6816725" y="5305425"/>
          <p14:tracePt t="17472" x="6816725" y="5267325"/>
          <p14:tracePt t="17488" x="6816725" y="5251450"/>
          <p14:tracePt t="17505" x="6816725" y="5222875"/>
          <p14:tracePt t="17522" x="6829425" y="5187950"/>
          <p14:tracePt t="17539" x="6829425" y="5143500"/>
          <p14:tracePt t="17556" x="6829425" y="5099050"/>
          <p14:tracePt t="17573" x="6829425" y="5035550"/>
          <p14:tracePt t="17589" x="6826250" y="4984750"/>
          <p14:tracePt t="17606" x="6813550" y="4930775"/>
          <p14:tracePt t="17622" x="6813550" y="4867275"/>
          <p14:tracePt t="17638" x="6800850" y="4829175"/>
          <p14:tracePt t="17655" x="6794500" y="4806950"/>
          <p14:tracePt t="17672" x="6788150" y="4772025"/>
          <p14:tracePt t="17689" x="6788150" y="4762500"/>
          <p14:tracePt t="17706" x="6784975" y="4752975"/>
          <p14:tracePt t="17723" x="6784975" y="4737100"/>
          <p14:tracePt t="17788" x="6784975" y="4740275"/>
          <p14:tracePt t="17794" x="6791325" y="4746625"/>
          <p14:tracePt t="17806" x="6794500" y="4749800"/>
          <p14:tracePt t="17823" x="6829425" y="4778375"/>
          <p14:tracePt t="17839" x="6854825" y="4810125"/>
          <p14:tracePt t="17856" x="6886575" y="4848225"/>
          <p14:tracePt t="17872" x="6927850" y="4908550"/>
          <p14:tracePt t="17888" x="6953250" y="4946650"/>
          <p14:tracePt t="17906" x="6972300" y="4991100"/>
          <p14:tracePt t="17922" x="6997700" y="5067300"/>
          <p14:tracePt t="17939" x="7019925" y="5111750"/>
          <p14:tracePt t="17956" x="7032625" y="5159375"/>
          <p14:tracePt t="17973" x="7038975" y="5213350"/>
          <p14:tracePt t="17989" x="7038975" y="5235575"/>
          <p14:tracePt t="18005" x="7038975" y="5264150"/>
          <p14:tracePt t="18022" x="7038975" y="5299075"/>
          <p14:tracePt t="18038" x="7038975" y="5327650"/>
          <p14:tracePt t="18055" x="7038975" y="5337175"/>
          <p14:tracePt t="18073" x="7038975" y="5349875"/>
          <p14:tracePt t="18089" x="7032625" y="5365750"/>
          <p14:tracePt t="18107" x="7010400" y="5381625"/>
          <p14:tracePt t="18123" x="7007225" y="5381625"/>
          <p14:tracePt t="18139" x="6997700" y="5381625"/>
          <p14:tracePt t="18155" x="6991350" y="5381625"/>
          <p14:tracePt t="18172" x="6975475" y="5381625"/>
          <p14:tracePt t="18188" x="6972300" y="5381625"/>
          <p14:tracePt t="18205" x="6956425" y="5381625"/>
          <p14:tracePt t="18223" x="6943725" y="5381625"/>
          <p14:tracePt t="18239" x="6927850" y="5365750"/>
          <p14:tracePt t="18256" x="6864350" y="5295900"/>
          <p14:tracePt t="18272" x="6810375" y="5222875"/>
          <p14:tracePt t="18289" x="6778625" y="5156200"/>
          <p14:tracePt t="18306" x="6740525" y="5089525"/>
          <p14:tracePt t="18322" x="6721475" y="5026025"/>
          <p14:tracePt t="18339" x="6708775" y="4987925"/>
          <p14:tracePt t="18355" x="6692900" y="4962525"/>
          <p14:tracePt t="18372" x="6680200" y="4921250"/>
          <p14:tracePt t="18389" x="6680200" y="4911725"/>
          <p14:tracePt t="18406" x="6680200" y="4895850"/>
          <p14:tracePt t="18422" x="6680200" y="4886325"/>
          <p14:tracePt t="18438" x="6686550" y="4870450"/>
          <p14:tracePt t="18457" x="6708775" y="4857750"/>
          <p14:tracePt t="18473" x="6718300" y="4845050"/>
          <p14:tracePt t="18489" x="6727825" y="4835525"/>
          <p14:tracePt t="18506" x="6737350" y="4816475"/>
          <p14:tracePt t="18539" x="6753225" y="4816475"/>
          <p14:tracePt t="18556" x="6765925" y="4816475"/>
          <p14:tracePt t="18572" x="6778625" y="4816475"/>
          <p14:tracePt t="18588" x="6800850" y="4826000"/>
          <p14:tracePt t="18605" x="6813550" y="4845050"/>
          <p14:tracePt t="18623" x="6829425" y="4860925"/>
          <p14:tracePt t="18639" x="6842125" y="4892675"/>
          <p14:tracePt t="18655" x="6867525" y="4927600"/>
          <p14:tracePt t="18672" x="6880225" y="4959350"/>
          <p14:tracePt t="18689" x="6889750" y="4981575"/>
          <p14:tracePt t="18705" x="6915150" y="5026025"/>
          <p14:tracePt t="18721" x="6927850" y="5048250"/>
          <p14:tracePt t="18738" x="6940550" y="5086350"/>
          <p14:tracePt t="18756" x="6950075" y="5121275"/>
          <p14:tracePt t="18772" x="6950075" y="5149850"/>
          <p14:tracePt t="18788" x="6950075" y="5172075"/>
          <p14:tracePt t="18806" x="6950075" y="5213350"/>
          <p14:tracePt t="18822" x="6950075" y="5232400"/>
          <p14:tracePt t="18839" x="6950075" y="5264150"/>
          <p14:tracePt t="18855" x="6950075" y="5283200"/>
          <p14:tracePt t="18872" x="6950075" y="5292725"/>
          <p14:tracePt t="18889" x="6956425" y="5308600"/>
          <p14:tracePt t="18906" x="6972300" y="5324475"/>
          <p14:tracePt t="18922" x="6981825" y="5334000"/>
          <p14:tracePt t="18939" x="6991350" y="5343525"/>
          <p14:tracePt t="18956" x="7007225" y="5362575"/>
          <p14:tracePt t="18972" x="7023100" y="5375275"/>
          <p14:tracePt t="18989" x="7026275" y="5384800"/>
          <p14:tracePt t="19006" x="7032625" y="5403850"/>
          <p14:tracePt t="19049" x="7032625" y="5410200"/>
          <p14:tracePt t="19099" x="7029450" y="5410200"/>
          <p14:tracePt t="19106" x="7026275" y="5410200"/>
          <p14:tracePt t="19122" x="7010400" y="5410200"/>
          <p14:tracePt t="19138" x="7000875" y="5410200"/>
          <p14:tracePt t="19155" x="6985000" y="5410200"/>
          <p14:tracePt t="19172" x="6975475" y="5397500"/>
          <p14:tracePt t="19189" x="6959600" y="5384800"/>
          <p14:tracePt t="19206" x="6943725" y="5372100"/>
          <p14:tracePt t="19223" x="6934200" y="5362575"/>
          <p14:tracePt t="19239" x="6924675" y="5346700"/>
          <p14:tracePt t="19256" x="6924675" y="5337175"/>
          <p14:tracePt t="19343" x="6931025" y="5337175"/>
          <p14:tracePt t="19349" x="6934200" y="5337175"/>
          <p14:tracePt t="19356" x="6940550" y="5337175"/>
          <p14:tracePt t="19372" x="6956425" y="5343525"/>
          <p14:tracePt t="19389" x="6985000" y="5359400"/>
          <p14:tracePt t="19405" x="7019925" y="5372100"/>
          <p14:tracePt t="19422" x="7048500" y="5372100"/>
          <p14:tracePt t="19438" x="7070725" y="5372100"/>
          <p14:tracePt t="19456" x="7108825" y="5372100"/>
          <p14:tracePt t="19473" x="7131050" y="5372100"/>
          <p14:tracePt t="19489" x="7150100" y="5365750"/>
          <p14:tracePt t="19506" x="7162800" y="5343525"/>
          <p14:tracePt t="19522" x="7172325" y="5334000"/>
          <p14:tracePt t="19539" x="7185025" y="5311775"/>
          <p14:tracePt t="19555" x="7204075" y="5260975"/>
          <p14:tracePt t="19572" x="7204075" y="5226050"/>
          <p14:tracePt t="19588" x="7204075" y="5203825"/>
          <p14:tracePt t="19605" x="7204075" y="5168900"/>
          <p14:tracePt t="19622" x="7204075" y="5159375"/>
          <p14:tracePt t="19639" x="7204075" y="5156200"/>
          <p14:tracePt t="19656" x="7200900" y="5156200"/>
          <p14:tracePt t="19688" x="7197725" y="5156200"/>
          <p14:tracePt t="19705" x="7197725" y="5172075"/>
          <p14:tracePt t="19722" x="7191375" y="5187950"/>
          <p14:tracePt t="19740" x="7191375" y="5207000"/>
          <p14:tracePt t="19756" x="7172325" y="5257800"/>
          <p14:tracePt t="19773" x="7165975" y="5302250"/>
          <p14:tracePt t="19790" x="7153275" y="5365750"/>
          <p14:tracePt t="19806" x="7140575" y="5394325"/>
          <p14:tracePt t="19822" x="7124700" y="5426075"/>
          <p14:tracePt t="19838" x="7112000" y="5451475"/>
          <p14:tracePt t="19856" x="7092950" y="5492750"/>
          <p14:tracePt t="19872" x="7083425" y="5514975"/>
          <p14:tracePt t="19889" x="7058025" y="5546725"/>
          <p14:tracePt t="19906" x="7023100" y="5565775"/>
          <p14:tracePt t="19922" x="6991350" y="5578475"/>
          <p14:tracePt t="19940" x="6962775" y="5594350"/>
          <p14:tracePt t="19955" x="6934200" y="5613400"/>
          <p14:tracePt t="19972" x="6908800" y="5622925"/>
          <p14:tracePt t="19990" x="6867525" y="5641975"/>
          <p14:tracePt t="20006" x="6845300" y="5654675"/>
          <p14:tracePt t="20022" x="6813550" y="5654675"/>
          <p14:tracePt t="20040" x="6775450" y="5654675"/>
          <p14:tracePt t="20056" x="6765925" y="5654675"/>
          <p14:tracePt t="20072" x="6756400" y="5654675"/>
          <p14:tracePt t="20089" x="6740525" y="5654675"/>
          <p14:tracePt t="20106" x="6724650" y="5651500"/>
          <p14:tracePt t="20122" x="6724650" y="5641975"/>
          <p14:tracePt t="20139" x="6724650" y="5626100"/>
          <p14:tracePt t="20155" x="6734175" y="5603875"/>
          <p14:tracePt t="20172" x="6743700" y="5581650"/>
          <p14:tracePt t="20189" x="6781800" y="5530850"/>
          <p14:tracePt t="20205" x="6823075" y="5489575"/>
          <p14:tracePt t="20222" x="6873875" y="5438775"/>
          <p14:tracePt t="20239" x="6918325" y="5394325"/>
          <p14:tracePt t="20255" x="6950075" y="5368925"/>
          <p14:tracePt t="20272" x="6959600" y="5359400"/>
          <p14:tracePt t="20289" x="6975475" y="5337175"/>
          <p14:tracePt t="20306" x="6991350" y="5327650"/>
          <p14:tracePt t="20323" x="7007225" y="5318125"/>
          <p14:tracePt t="20340" x="7026275" y="5308600"/>
          <p14:tracePt t="20356" x="7058025" y="5295900"/>
          <p14:tracePt t="20372" x="7067550" y="5289550"/>
          <p14:tracePt t="20389" x="7080250" y="5289550"/>
          <p14:tracePt t="20405" x="7096125" y="5289550"/>
          <p14:tracePt t="20422" x="7105650" y="5289550"/>
          <p14:tracePt t="20497" x="7112000" y="5289550"/>
          <p14:tracePt t="20547" x="7112000" y="5292725"/>
          <p14:tracePt t="20554" x="7112000" y="5302250"/>
          <p14:tracePt t="20560" x="7112000" y="5308600"/>
          <p14:tracePt t="20572" x="7108825" y="5311775"/>
          <p14:tracePt t="20589" x="7099300" y="5327650"/>
          <p14:tracePt t="20605" x="7096125" y="5337175"/>
          <p14:tracePt t="20622" x="7096125" y="5353050"/>
          <p14:tracePt t="20627" x="7083425" y="5359400"/>
          <p14:tracePt t="20639" x="7077075" y="5368925"/>
          <p14:tracePt t="20656" x="7067550" y="5378450"/>
          <p14:tracePt t="20672" x="7064375" y="5387975"/>
          <p14:tracePt t="20688" x="7048500" y="5419725"/>
          <p14:tracePt t="20705" x="7029450" y="5445125"/>
          <p14:tracePt t="20722" x="7019925" y="5467350"/>
          <p14:tracePt t="20738" x="7019925" y="5480050"/>
          <p14:tracePt t="20755" x="7019925" y="5489575"/>
          <p14:tracePt t="20772" x="7019925" y="5499100"/>
          <p14:tracePt t="20789" x="7019925" y="5514975"/>
          <p14:tracePt t="20861" x="7019925" y="5495925"/>
          <p14:tracePt t="20868" x="7026275" y="5486400"/>
          <p14:tracePt t="20875" x="7038975" y="5467350"/>
          <p14:tracePt t="20889" x="7067550" y="5400675"/>
          <p14:tracePt t="20906" x="7080250" y="5356225"/>
          <p14:tracePt t="20922" x="7115175" y="5318125"/>
          <p14:tracePt t="20938" x="7131050" y="5276850"/>
          <p14:tracePt t="20955" x="7140575" y="5267325"/>
          <p14:tracePt t="20971" x="7153275" y="5251450"/>
          <p14:tracePt t="20988" x="7169150" y="5235575"/>
          <p14:tracePt t="21025" x="7169150" y="5229225"/>
          <p14:tracePt t="21118" x="7169150" y="5232400"/>
          <p14:tracePt t="21125" x="7169150" y="5235575"/>
          <p14:tracePt t="21139" x="7169150" y="5245100"/>
          <p14:tracePt t="21156" x="7153275" y="5264150"/>
          <p14:tracePt t="21172" x="7150100" y="5273675"/>
          <p14:tracePt t="21189" x="7140575" y="5292725"/>
          <p14:tracePt t="21205" x="7127875" y="5324475"/>
          <p14:tracePt t="21222" x="7121525" y="5359400"/>
          <p14:tracePt t="21239" x="7108825" y="5416550"/>
          <p14:tracePt t="21255" x="7096125" y="5445125"/>
          <p14:tracePt t="21271" x="7096125" y="5467350"/>
          <p14:tracePt t="21289" x="7096125" y="5489575"/>
          <p14:tracePt t="21305" x="7096125" y="5499100"/>
          <p14:tracePt t="21321" x="7096125" y="5508625"/>
          <p14:tracePt t="21339" x="7096125" y="5521325"/>
          <p14:tracePt t="22118" x="7099300" y="5495925"/>
          <p14:tracePt t="22124" x="7105650" y="5448300"/>
          <p14:tracePt t="22139" x="7134225" y="5295900"/>
          <p14:tracePt t="22156" x="7181850" y="5108575"/>
          <p14:tracePt t="22174" x="7242175" y="4711700"/>
          <p14:tracePt t="22193" x="7273925" y="4302125"/>
          <p14:tracePt t="22212" x="7292975" y="4051300"/>
          <p14:tracePt t="22239" x="7369175" y="3667125"/>
          <p14:tracePt t="22273" x="7464425" y="3321050"/>
          <p14:tracePt t="22289" x="7502525" y="3159125"/>
          <p14:tracePt t="22306" x="7543800" y="3025775"/>
          <p14:tracePt t="22322" x="7591425" y="2768600"/>
          <p14:tracePt t="22338" x="7620000" y="2606675"/>
          <p14:tracePt t="22355" x="7645400" y="2476500"/>
          <p14:tracePt t="22371" x="7689850" y="2232025"/>
          <p14:tracePt t="22388" x="7715250" y="2124075"/>
          <p14:tracePt t="22405" x="7731125" y="2038350"/>
          <p14:tracePt t="22421" x="7756525" y="1851025"/>
          <p14:tracePt t="22438" x="7756525" y="1714500"/>
          <p14:tracePt t="22455" x="7756525" y="1619250"/>
          <p14:tracePt t="22472" x="7750175" y="1422400"/>
          <p14:tracePt t="22488" x="7750175" y="1308100"/>
          <p14:tracePt t="22505" x="7750175" y="1235075"/>
          <p14:tracePt t="22522" x="7750175" y="1098550"/>
          <p14:tracePt t="22539" x="7750175" y="1006475"/>
          <p14:tracePt t="22556" x="7756525" y="901700"/>
          <p14:tracePt t="22572" x="7756525" y="793750"/>
          <p14:tracePt t="22589" x="7750175" y="711200"/>
          <p14:tracePt t="22605" x="7734300" y="615950"/>
          <p14:tracePt t="22622" x="7712075" y="514350"/>
          <p14:tracePt t="22638" x="7693025" y="473075"/>
          <p14:tracePt t="22655" x="7680325" y="450850"/>
          <p14:tracePt t="22672" x="7670800" y="431800"/>
          <p14:tracePt t="22688" x="7661275" y="422275"/>
          <p14:tracePt t="22705" x="7651750" y="412750"/>
          <p14:tracePt t="22722" x="7632700" y="396875"/>
          <p14:tracePt t="22739" x="7620000" y="381000"/>
          <p14:tracePt t="22755" x="7607300" y="371475"/>
          <p14:tracePt t="22772" x="7578725" y="355600"/>
          <p14:tracePt t="22788" x="7556500" y="342900"/>
          <p14:tracePt t="22805" x="7531100" y="327025"/>
          <p14:tracePt t="22822" x="7512050" y="311150"/>
          <p14:tracePt t="22838" x="7489825" y="298450"/>
          <p14:tracePt t="22855" x="7435850" y="285750"/>
          <p14:tracePt t="22872" x="7343775" y="257175"/>
          <p14:tracePt t="22889" x="7305675" y="244475"/>
          <p14:tracePt t="22905" x="7267575" y="231775"/>
          <p14:tracePt t="22921" x="7226300" y="219075"/>
          <p14:tracePt t="22938" x="7204075" y="219075"/>
          <p14:tracePt t="22955" x="7159625" y="206375"/>
          <p14:tracePt t="22972" x="7067550" y="187325"/>
          <p14:tracePt t="22988" x="7004050" y="171450"/>
          <p14:tracePt t="23006" x="6940550" y="152400"/>
          <p14:tracePt t="23022" x="6918325" y="139700"/>
          <p14:tracePt t="23038" x="6889750" y="139700"/>
          <p14:tracePt t="23055" x="6880225" y="139700"/>
          <p14:tracePt t="23072" x="6864350" y="139700"/>
          <p14:tracePt t="23088" x="6835775" y="139700"/>
          <p14:tracePt t="23105" x="6813550" y="139700"/>
          <p14:tracePt t="23121" x="6743700" y="139700"/>
          <p14:tracePt t="23138" x="6686550" y="139700"/>
          <p14:tracePt t="23156" x="6623050" y="139700"/>
          <p14:tracePt t="23171" x="6594475" y="149225"/>
          <p14:tracePt t="23188" x="6569075" y="161925"/>
          <p14:tracePt t="23205" x="6553200" y="171450"/>
          <p14:tracePt t="23222" x="6527800" y="187325"/>
          <p14:tracePt t="23238" x="6511925" y="209550"/>
          <p14:tracePt t="23256" x="6461125" y="247650"/>
          <p14:tracePt t="23272" x="6400800" y="282575"/>
          <p14:tracePt t="23289" x="6334125" y="314325"/>
          <p14:tracePt t="23306" x="6267450" y="358775"/>
          <p14:tracePt t="23322" x="6242050" y="384175"/>
          <p14:tracePt t="23338" x="6210300" y="415925"/>
          <p14:tracePt t="23356" x="6188075" y="450850"/>
          <p14:tracePt t="23372" x="6175375" y="476250"/>
          <p14:tracePt t="23389" x="6165850" y="492125"/>
          <p14:tracePt t="23406" x="6140450" y="533400"/>
          <p14:tracePt t="23422" x="6127750" y="555625"/>
          <p14:tracePt t="23438" x="6118225" y="574675"/>
          <p14:tracePt t="23455" x="6102350" y="606425"/>
          <p14:tracePt t="23472" x="6089650" y="631825"/>
          <p14:tracePt t="23488" x="6089650" y="654050"/>
          <p14:tracePt t="23505" x="6089650" y="685800"/>
          <p14:tracePt t="23521" x="6089650" y="730250"/>
          <p14:tracePt t="23538" x="6089650" y="774700"/>
          <p14:tracePt t="23555" x="6083300" y="838200"/>
          <p14:tracePt t="23572" x="6070600" y="873125"/>
          <p14:tracePt t="23588" x="6070600" y="904875"/>
          <p14:tracePt t="23605" x="6070600" y="936625"/>
          <p14:tracePt t="23621" x="6070600" y="965200"/>
          <p14:tracePt t="23638" x="6070600" y="981075"/>
          <p14:tracePt t="23656" x="6070600" y="1022350"/>
          <p14:tracePt t="23672" x="6070600" y="1050925"/>
          <p14:tracePt t="23689" x="6070600" y="1085850"/>
          <p14:tracePt t="23705" x="6070600" y="1149350"/>
          <p14:tracePt t="23721" x="6073775" y="1177925"/>
          <p14:tracePt t="23738" x="6086475" y="1216025"/>
          <p14:tracePt t="23755" x="6118225" y="1273175"/>
          <p14:tracePt t="23771" x="6169025" y="1333500"/>
          <p14:tracePt t="23788" x="6216650" y="1403350"/>
          <p14:tracePt t="23805" x="6321425" y="1508125"/>
          <p14:tracePt t="23821" x="6400800" y="1565275"/>
          <p14:tracePt t="23838" x="6470650" y="1603375"/>
          <p14:tracePt t="23855" x="6619875" y="1670050"/>
          <p14:tracePt t="23871" x="6731000" y="1714500"/>
          <p14:tracePt t="23888" x="6842125" y="1746250"/>
          <p14:tracePt t="23906" x="6956425" y="1793875"/>
          <p14:tracePt t="23921" x="7032625" y="1809750"/>
          <p14:tracePt t="23939" x="7118350" y="1822450"/>
          <p14:tracePt t="23955" x="7213600" y="1831975"/>
          <p14:tracePt t="23972" x="7258050" y="1831975"/>
          <p14:tracePt t="23988" x="7302500" y="1828800"/>
          <p14:tracePt t="24005" x="7366000" y="1816100"/>
          <p14:tracePt t="24021" x="7410450" y="1809750"/>
          <p14:tracePt t="24039" x="7448550" y="1797050"/>
          <p14:tracePt t="24055" x="7499350" y="1778000"/>
          <p14:tracePt t="24072" x="7521575" y="1765300"/>
          <p14:tracePt t="24088" x="7531100" y="1755775"/>
          <p14:tracePt t="24105" x="7546975" y="1730375"/>
          <p14:tracePt t="24121" x="7559675" y="1698625"/>
          <p14:tracePt t="24138" x="7578725" y="1660525"/>
          <p14:tracePt t="24155" x="7594600" y="1619250"/>
          <p14:tracePt t="24171" x="7607300" y="1587500"/>
          <p14:tracePt t="24188" x="7613650" y="1558925"/>
          <p14:tracePt t="24205" x="7613650" y="1495425"/>
          <p14:tracePt t="24222" x="7620000" y="1444625"/>
          <p14:tracePt t="24238" x="7629525" y="1371600"/>
          <p14:tracePt t="24255" x="7635875" y="1263650"/>
          <p14:tracePt t="24271" x="7651750" y="1200150"/>
          <p14:tracePt t="24288" x="7658100" y="1162050"/>
          <p14:tracePt t="24306" x="7658100" y="1101725"/>
          <p14:tracePt t="24322" x="7658100" y="1041400"/>
          <p14:tracePt t="24338" x="7670800" y="987425"/>
          <p14:tracePt t="24355" x="7696200" y="923925"/>
          <p14:tracePt t="24371" x="7708900" y="879475"/>
          <p14:tracePt t="24388" x="7721600" y="854075"/>
          <p14:tracePt t="24404" x="7737475" y="812800"/>
          <p14:tracePt t="24421" x="7756525" y="787400"/>
          <p14:tracePt t="24438" x="7769225" y="758825"/>
          <p14:tracePt t="24455" x="7807325" y="698500"/>
          <p14:tracePt t="24471" x="7826375" y="666750"/>
          <p14:tracePt t="24488" x="7839075" y="638175"/>
          <p14:tracePt t="24505" x="7848600" y="603250"/>
          <p14:tracePt t="24521" x="7848600" y="593725"/>
          <p14:tracePt t="24538" x="7848600" y="571500"/>
          <p14:tracePt t="24555" x="7848600" y="558800"/>
          <p14:tracePt t="24571" x="7848600" y="542925"/>
          <p14:tracePt t="24589" x="7848600" y="527050"/>
          <p14:tracePt t="24606" x="7832725" y="504825"/>
          <p14:tracePt t="24622" x="7816850" y="495300"/>
          <p14:tracePt t="24640" x="7807325" y="485775"/>
          <p14:tracePt t="24655" x="7785100" y="457200"/>
          <p14:tracePt t="24672" x="7775575" y="447675"/>
          <p14:tracePt t="24688" x="7759700" y="431800"/>
          <p14:tracePt t="24704" x="7743825" y="400050"/>
          <p14:tracePt t="24722" x="7734300" y="384175"/>
          <p14:tracePt t="24740" x="7712075" y="358775"/>
          <p14:tracePt t="24755" x="7702550" y="349250"/>
          <p14:tracePt t="24772" x="7693025" y="336550"/>
          <p14:tracePt t="24789" x="7693025" y="317500"/>
          <p14:tracePt t="24805" x="7693025" y="307975"/>
          <p14:tracePt t="24821" x="7686675" y="304800"/>
          <p14:tracePt t="24838" x="7686675" y="292100"/>
          <p14:tracePt t="24854" x="7686675" y="282575"/>
          <p14:tracePt t="24872" x="7686675" y="269875"/>
          <p14:tracePt t="24889" x="7686675" y="254000"/>
          <p14:tracePt t="24905" x="7686675" y="244475"/>
          <p14:tracePt t="24922" x="7686675" y="238125"/>
          <p14:tracePt t="24938" x="7686675" y="228600"/>
          <p14:tracePt t="24955" x="7686675" y="219075"/>
          <p14:tracePt t="25019" x="7683500" y="219075"/>
          <p14:tracePt t="25026" x="7677150" y="219075"/>
          <p14:tracePt t="25041" x="7670800" y="219075"/>
          <p14:tracePt t="25055" x="7661275" y="219075"/>
          <p14:tracePt t="25071" x="7651750" y="219075"/>
          <p14:tracePt t="25088" x="7639050" y="219075"/>
          <p14:tracePt t="25104" x="7623175" y="219075"/>
          <p14:tracePt t="25121" x="7613650" y="219075"/>
          <p14:tracePt t="25139" x="7594600" y="219075"/>
          <p14:tracePt t="25155" x="7562850" y="234950"/>
          <p14:tracePt t="25172" x="7537450" y="247650"/>
          <p14:tracePt t="25189" x="7493000" y="292100"/>
          <p14:tracePt t="25205" x="7461250" y="339725"/>
          <p14:tracePt t="25221" x="7397750" y="403225"/>
          <p14:tracePt t="25238" x="7292975" y="504825"/>
          <p14:tracePt t="25254" x="7219950" y="590550"/>
          <p14:tracePt t="25271" x="7150100" y="692150"/>
          <p14:tracePt t="25288" x="7077075" y="812800"/>
          <p14:tracePt t="25304" x="7048500" y="879475"/>
          <p14:tracePt t="25322" x="7010400" y="949325"/>
          <p14:tracePt t="25338" x="6959600" y="1035050"/>
          <p14:tracePt t="25355" x="6931025" y="1079500"/>
          <p14:tracePt t="25371" x="6905625" y="1117600"/>
          <p14:tracePt t="25388" x="6877050" y="1162050"/>
          <p14:tracePt t="25404" x="6864350" y="1177925"/>
          <p14:tracePt t="25422" x="6848475" y="1190625"/>
          <p14:tracePt t="25438" x="6826250" y="1209675"/>
          <p14:tracePt t="25454" x="6816725" y="1222375"/>
          <p14:tracePt t="25471" x="6807200" y="1222375"/>
          <p14:tracePt t="25488" x="6788150" y="1222375"/>
          <p14:tracePt t="25521" x="6788150" y="1219200"/>
          <p14:tracePt t="25538" x="6807200" y="1184275"/>
          <p14:tracePt t="25554" x="6826250" y="1158875"/>
          <p14:tracePt t="25572" x="6858000" y="1133475"/>
          <p14:tracePt t="25588" x="6886575" y="1098550"/>
          <p14:tracePt t="25605" x="6902450" y="1089025"/>
          <p14:tracePt t="25622" x="6931025" y="1076325"/>
          <p14:tracePt t="25638" x="6972300" y="1054100"/>
          <p14:tracePt t="25654" x="6997700" y="1041400"/>
          <p14:tracePt t="25671" x="7019925" y="1028700"/>
          <p14:tracePt t="25689" x="7048500" y="1006475"/>
          <p14:tracePt t="25704" x="7058025" y="996950"/>
          <p14:tracePt t="25721" x="7067550" y="993775"/>
          <p14:tracePt t="25738" x="7086600" y="993775"/>
          <p14:tracePt t="25755" x="7102475" y="993775"/>
          <p14:tracePt t="25771" x="7112000" y="993775"/>
          <p14:tracePt t="25788" x="7121525" y="993775"/>
          <p14:tracePt t="25839" x="7134225" y="993775"/>
          <p14:tracePt t="25846" x="7137400" y="993775"/>
          <p14:tracePt t="25854" x="7143750" y="993775"/>
          <p14:tracePt t="25872" x="7146925" y="993775"/>
          <p14:tracePt t="25888" x="7156450" y="993775"/>
          <p14:tracePt t="25996" x="7162800" y="993775"/>
          <p14:tracePt t="26002" x="7165975" y="993775"/>
          <p14:tracePt t="26009" x="7172325" y="993775"/>
          <p14:tracePt t="26021" x="7172325" y="1000125"/>
          <p14:tracePt t="26038" x="7191375" y="1003300"/>
          <p14:tracePt t="26054" x="7197725" y="1003300"/>
          <p14:tracePt t="26071" x="7197725" y="1016000"/>
          <p14:tracePt t="26105" x="7200900" y="1019175"/>
          <p14:tracePt t="26131" x="7207250" y="1019175"/>
          <p14:tracePt t="26138" x="7210425" y="1025525"/>
          <p14:tracePt t="26155" x="7216775" y="1028700"/>
          <p14:tracePt t="26171" x="7219950" y="1028700"/>
          <p14:tracePt t="26188" x="7235825" y="1028700"/>
          <p14:tracePt t="26205" x="7242175" y="1028700"/>
          <p14:tracePt t="26221" x="7245350" y="1028700"/>
          <p14:tracePt t="26238" x="7254875" y="1028700"/>
          <p14:tracePt t="26255" x="7264400" y="1028700"/>
          <p14:tracePt t="26271" x="7280275" y="1028700"/>
          <p14:tracePt t="26288" x="7296150" y="1022350"/>
          <p14:tracePt t="26304" x="7312025" y="1022350"/>
          <p14:tracePt t="26321" x="7331075" y="1019175"/>
          <p14:tracePt t="26338" x="7353300" y="1000125"/>
          <p14:tracePt t="26355" x="7362825" y="1000125"/>
          <p14:tracePt t="26371" x="7372350" y="996950"/>
          <p14:tracePt t="26389" x="7394575" y="984250"/>
          <p14:tracePt t="26405" x="7394575" y="981075"/>
          <p14:tracePt t="26630" x="7391400" y="981075"/>
          <p14:tracePt t="26637" x="7381875" y="984250"/>
          <p14:tracePt t="26645" x="7375525" y="987425"/>
          <p14:tracePt t="26655" x="7372350" y="987425"/>
          <p14:tracePt t="26672" x="7356475" y="987425"/>
          <p14:tracePt t="26688" x="7353300" y="987425"/>
          <p14:tracePt t="26705" x="7346950" y="987425"/>
          <p14:tracePt t="26722" x="7331075" y="987425"/>
          <p14:tracePt t="26738" x="7327900" y="987425"/>
          <p14:tracePt t="26837" x="7321550" y="987425"/>
          <p14:tracePt t="26858" x="7318375" y="987425"/>
          <p14:tracePt t="26872" x="7312025" y="987425"/>
          <p14:tracePt t="27187" x="7312025" y="996950"/>
          <p14:tracePt t="27194" x="7312025" y="1003300"/>
          <p14:tracePt t="27205" x="7312025" y="1006475"/>
          <p14:tracePt t="27222" x="7312025" y="1041400"/>
          <p14:tracePt t="27239" x="7312025" y="1069975"/>
          <p14:tracePt t="27255" x="7312025" y="1085850"/>
          <p14:tracePt t="27271" x="7312025" y="1111250"/>
          <p14:tracePt t="27304" x="7312025" y="1130300"/>
          <p14:tracePt t="27338" x="7312025" y="1158875"/>
          <p14:tracePt t="27355" x="7312025" y="1171575"/>
          <p14:tracePt t="27372" x="7302500" y="1174750"/>
          <p14:tracePt t="27389" x="7292975" y="1174750"/>
          <p14:tracePt t="27405" x="7277100" y="1174750"/>
          <p14:tracePt t="27421" x="7264400" y="1174750"/>
          <p14:tracePt t="27437" x="7251700" y="1174750"/>
          <p14:tracePt t="27454" x="7223125" y="1171575"/>
          <p14:tracePt t="27471" x="7188200" y="1149350"/>
          <p14:tracePt t="27487" x="7156450" y="1136650"/>
          <p14:tracePt t="27505" x="7134225" y="1117600"/>
          <p14:tracePt t="27522" x="7105650" y="1089025"/>
          <p14:tracePt t="27538" x="7092950" y="1079500"/>
          <p14:tracePt t="27555" x="7083425" y="1069975"/>
          <p14:tracePt t="27571" x="7073900" y="1054100"/>
          <p14:tracePt t="27588" x="7073900" y="1047750"/>
          <p14:tracePt t="27672" x="7077075" y="1047750"/>
          <p14:tracePt t="27679" x="7080250" y="1047750"/>
          <p14:tracePt t="27693" x="7086600" y="1047750"/>
          <p14:tracePt t="27765" x="7086600" y="1050925"/>
          <p14:tracePt t="27779" x="7083425" y="1050925"/>
          <p14:tracePt t="27788" x="7080250" y="1050925"/>
          <p14:tracePt t="27806" x="7058025" y="1057275"/>
          <p14:tracePt t="27822" x="7048500" y="1057275"/>
          <p14:tracePt t="27838" x="7038975" y="1057275"/>
          <p14:tracePt t="27854" x="7029450" y="1057275"/>
          <p14:tracePt t="27871" x="6997700" y="1057275"/>
          <p14:tracePt t="27888" x="6975475" y="1057275"/>
          <p14:tracePt t="27904" x="6946900" y="1057275"/>
          <p14:tracePt t="27921" x="6911975" y="1060450"/>
          <p14:tracePt t="27938" x="6883400" y="1073150"/>
          <p14:tracePt t="27955" x="6861175" y="1079500"/>
          <p14:tracePt t="27971" x="6832600" y="1085850"/>
          <p14:tracePt t="27988" x="6823075" y="1092200"/>
          <p14:tracePt t="28005" x="6807200" y="1092200"/>
          <p14:tracePt t="28021" x="6797675" y="1092200"/>
          <p14:tracePt t="28038" x="6781800" y="1092200"/>
          <p14:tracePt t="28055" x="6769100" y="1092200"/>
          <p14:tracePt t="28071" x="6762750" y="1092200"/>
          <p14:tracePt t="28128" x="6762750" y="1089025"/>
          <p14:tracePt t="28134" x="6762750" y="1082675"/>
          <p14:tracePt t="28142" x="6762750" y="1079500"/>
          <p14:tracePt t="28155" x="6762750" y="1069975"/>
          <p14:tracePt t="28171" x="6762750" y="1060450"/>
          <p14:tracePt t="28187" x="6762750" y="1050925"/>
          <p14:tracePt t="28205" x="6762750" y="1028700"/>
          <p14:tracePt t="28221" x="6762750" y="1025525"/>
          <p14:tracePt t="28237" x="6762750" y="1019175"/>
          <p14:tracePt t="28255" x="6762750" y="1009650"/>
          <p14:tracePt t="28271" x="6762750" y="1006475"/>
          <p14:tracePt t="28287" x="6762750" y="1000125"/>
          <p14:tracePt t="28305" x="6762750" y="984250"/>
          <p14:tracePt t="29056" x="6765925" y="984250"/>
          <p14:tracePt t="29063" x="6769100" y="984250"/>
          <p14:tracePt t="29071" x="6775450" y="984250"/>
          <p14:tracePt t="29088" x="6784975" y="984250"/>
          <p14:tracePt t="29104" x="6810375" y="984250"/>
          <p14:tracePt t="29121" x="6826250" y="984250"/>
          <p14:tracePt t="29154" x="6886575" y="984250"/>
          <p14:tracePt t="29188" x="6940550" y="993775"/>
          <p14:tracePt t="29205" x="6988175" y="1000125"/>
          <p14:tracePt t="29222" x="7010400" y="1000125"/>
          <p14:tracePt t="29238" x="7038975" y="1000125"/>
          <p14:tracePt t="29254" x="7073900" y="1000125"/>
          <p14:tracePt t="29271" x="7096125" y="1000125"/>
          <p14:tracePt t="29288" x="7118350" y="1000125"/>
          <p14:tracePt t="29304" x="7156450" y="1000125"/>
          <p14:tracePt t="29320" x="7178675" y="1000125"/>
          <p14:tracePt t="29338" x="7194550" y="1000125"/>
          <p14:tracePt t="29354" x="7219950" y="1000125"/>
          <p14:tracePt t="29371" x="7229475" y="1000125"/>
          <p14:tracePt t="29387" x="7242175" y="996950"/>
          <p14:tracePt t="29404" x="7242175" y="987425"/>
          <p14:tracePt t="29421" x="7245350" y="984250"/>
          <p14:tracePt t="29455" x="7245350" y="977900"/>
          <p14:tracePt t="29471" x="7245350" y="974725"/>
          <p14:tracePt t="29488" x="7245350" y="958850"/>
          <p14:tracePt t="29504" x="7245350" y="949325"/>
          <p14:tracePt t="29521" x="7245350" y="939800"/>
          <p14:tracePt t="29537" x="7245350" y="933450"/>
          <p14:tracePt t="29555" x="7239000" y="930275"/>
          <p14:tracePt t="29589" x="7239000" y="923925"/>
          <p14:tracePt t="29605" x="7239000" y="920750"/>
          <p14:tracePt t="29622" x="7239000" y="908050"/>
          <p14:tracePt t="29639" x="7232650" y="895350"/>
          <p14:tracePt t="29654" x="7232650" y="885825"/>
          <p14:tracePt t="29671" x="7232650" y="876300"/>
          <p14:tracePt t="29688" x="7232650" y="860425"/>
          <p14:tracePt t="29705" x="7232650" y="850900"/>
          <p14:tracePt t="30724" x="7229475" y="844550"/>
          <p14:tracePt t="30731" x="7219950" y="841375"/>
          <p14:tracePt t="30739" x="7213600" y="835025"/>
          <p14:tracePt t="30755" x="7204075" y="819150"/>
          <p14:tracePt t="30760" x="7197725" y="806450"/>
          <p14:tracePt t="30771" x="7191375" y="803275"/>
          <p14:tracePt t="30787" x="7178675" y="787400"/>
          <p14:tracePt t="30804" x="7162800" y="777875"/>
          <p14:tracePt t="30837" x="7137400" y="749300"/>
          <p14:tracePt t="30871" x="7112000" y="733425"/>
          <p14:tracePt t="30888" x="7086600" y="717550"/>
          <p14:tracePt t="30905" x="7077075" y="717550"/>
          <p14:tracePt t="30921" x="7061200" y="704850"/>
          <p14:tracePt t="30938" x="7045325" y="704850"/>
          <p14:tracePt t="30954" x="7035800" y="704850"/>
          <p14:tracePt t="30971" x="7026275" y="704850"/>
          <p14:tracePt t="30988" x="7004050" y="701675"/>
          <p14:tracePt t="31005" x="6994525" y="701675"/>
          <p14:tracePt t="31023" x="6981825" y="695325"/>
          <p14:tracePt t="31038" x="6965950" y="695325"/>
          <p14:tracePt t="31054" x="6956425" y="692150"/>
          <p14:tracePt t="31071" x="6946900" y="685800"/>
          <p14:tracePt t="31087" x="6931025" y="669925"/>
          <p14:tracePt t="31104" x="6927850" y="666750"/>
          <p14:tracePt t="31122" x="6927850" y="647700"/>
          <p14:tracePt t="31138" x="6915150" y="635000"/>
          <p14:tracePt t="31155" x="6915150" y="631825"/>
          <p14:tracePt t="31172" x="6915150" y="625475"/>
          <p14:tracePt t="31188" x="6915150" y="622300"/>
          <p14:tracePt t="31220" x="6915150" y="615950"/>
          <p14:tracePt t="31238" x="6915150" y="606425"/>
          <p14:tracePt t="31254" x="6915150" y="600075"/>
          <p14:tracePt t="31273" x="6911975" y="596900"/>
          <p14:tracePt t="31289" x="6905625" y="596900"/>
          <p14:tracePt t="31305" x="6902450" y="596900"/>
          <p14:tracePt t="31322" x="6896100" y="590550"/>
          <p14:tracePt t="31338" x="6892925" y="590550"/>
          <p14:tracePt t="31357" x="6886575" y="590550"/>
          <p14:tracePt t="31371" x="6883400" y="590550"/>
          <p14:tracePt t="31387" x="6883400" y="587375"/>
          <p14:tracePt t="31446" x="6877050" y="587375"/>
          <p14:tracePt t="31452" x="6867525" y="587375"/>
          <p14:tracePt t="31472" x="6861175" y="587375"/>
          <p14:tracePt t="31486" x="6858000" y="587375"/>
          <p14:tracePt t="31500" x="6851650" y="587375"/>
          <p14:tracePt t="31507" x="6848475" y="587375"/>
          <p14:tracePt t="31893" x="6842125" y="587375"/>
          <p14:tracePt t="31900" x="6838950" y="587375"/>
          <p14:tracePt t="31906" x="6832600" y="587375"/>
          <p14:tracePt t="31921" x="6816725" y="587375"/>
          <p14:tracePt t="33078" x="6835775" y="619125"/>
          <p14:tracePt t="33085" x="6861175" y="682625"/>
          <p14:tracePt t="33092" x="6896100" y="733425"/>
          <p14:tracePt t="33105" x="6940550" y="844550"/>
          <p14:tracePt t="33121" x="7004050" y="1000125"/>
          <p14:tracePt t="33138" x="7058025" y="1177925"/>
          <p14:tracePt t="33155" x="7140575" y="1425575"/>
          <p14:tracePt t="33187" x="7235825" y="1774825"/>
          <p14:tracePt t="33220" x="7362825" y="2190750"/>
          <p14:tracePt t="33238" x="7397750" y="2320925"/>
          <p14:tracePt t="33255" x="7480300" y="2546350"/>
          <p14:tracePt t="33271" x="7515225" y="2679700"/>
          <p14:tracePt t="33288" x="7556500" y="2778125"/>
          <p14:tracePt t="33304" x="7635875" y="2974975"/>
          <p14:tracePt t="33320" x="7670800" y="3095625"/>
          <p14:tracePt t="33337" x="7712075" y="3184525"/>
          <p14:tracePt t="33354" x="7759700" y="3343275"/>
          <p14:tracePt t="33371" x="7800975" y="3432175"/>
          <p14:tracePt t="33387" x="7826375" y="3508375"/>
          <p14:tracePt t="33405" x="7845425" y="3581400"/>
          <p14:tracePt t="33421" x="7864475" y="3629025"/>
          <p14:tracePt t="33437" x="7877175" y="3667125"/>
          <p14:tracePt t="33453" x="7896225" y="3702050"/>
          <p14:tracePt t="33470" x="7905750" y="3730625"/>
          <p14:tracePt t="33487" x="7905750" y="3746500"/>
          <p14:tracePt t="33505" x="7905750" y="3762375"/>
          <p14:tracePt t="33521" x="7905750" y="3778250"/>
          <p14:tracePt t="33562" x="7905750" y="3775075"/>
          <p14:tracePt t="33571" x="7905750" y="3765550"/>
          <p14:tracePt t="33587" x="7918450" y="3756025"/>
          <p14:tracePt t="33604" x="7918450" y="3730625"/>
          <p14:tracePt t="33620" x="7918450" y="3686175"/>
          <p14:tracePt t="33637" x="7918450" y="3632200"/>
          <p14:tracePt t="33654" x="7918450" y="3546475"/>
          <p14:tracePt t="33670" x="7905750" y="3486150"/>
          <p14:tracePt t="33687" x="7893050" y="3441700"/>
          <p14:tracePt t="33704" x="7886700" y="3368675"/>
          <p14:tracePt t="33721" x="7880350" y="3324225"/>
          <p14:tracePt t="33738" x="7874000" y="3263900"/>
          <p14:tracePt t="33754" x="7851775" y="3171825"/>
          <p14:tracePt t="33770" x="7832725" y="3133725"/>
          <p14:tracePt t="33788" x="7820025" y="3089275"/>
          <p14:tracePt t="33805" x="7800975" y="3016250"/>
          <p14:tracePt t="33821" x="7769225" y="2940050"/>
          <p14:tracePt t="33838" x="7737475" y="2851150"/>
          <p14:tracePt t="33842" x="7721600" y="2822575"/>
          <p14:tracePt t="33854" x="7686675" y="2765425"/>
          <p14:tracePt t="33871" x="7661275" y="2717800"/>
          <p14:tracePt t="33888" x="7648575" y="2692400"/>
          <p14:tracePt t="33903" x="7629525" y="2673350"/>
          <p14:tracePt t="33920" x="7616825" y="2663825"/>
          <p14:tracePt t="33937" x="7607300" y="2654300"/>
          <p14:tracePt t="33954" x="7566025" y="2635250"/>
          <p14:tracePt t="33971" x="7543800" y="2635250"/>
          <p14:tracePt t="33987" x="7505700" y="2616200"/>
          <p14:tracePt t="34004" x="7458075" y="2616200"/>
          <p14:tracePt t="34021" x="7435850" y="2613025"/>
          <p14:tracePt t="34037" x="7413625" y="2613025"/>
          <p14:tracePt t="34054" x="7375525" y="2613025"/>
          <p14:tracePt t="34071" x="7366000" y="2613025"/>
          <p14:tracePt t="34088" x="7350125" y="2606675"/>
          <p14:tracePt t="34104" x="7334250" y="2590800"/>
          <p14:tracePt t="34121" x="7327900" y="2581275"/>
          <p14:tracePt t="34138" x="7327900" y="2559050"/>
          <p14:tracePt t="34154" x="7331075" y="2527300"/>
          <p14:tracePt t="34171" x="7343775" y="2495550"/>
          <p14:tracePt t="34188" x="7375525" y="2444750"/>
          <p14:tracePt t="34204" x="7400925" y="2413000"/>
          <p14:tracePt t="34221" x="7432675" y="2374900"/>
          <p14:tracePt t="34239" x="7473950" y="2308225"/>
          <p14:tracePt t="34254" x="7508875" y="2251075"/>
          <p14:tracePt t="34271" x="7527925" y="2219325"/>
          <p14:tracePt t="34288" x="7559675" y="2174875"/>
          <p14:tracePt t="34304" x="7575550" y="2159000"/>
          <p14:tracePt t="34321" x="7591425" y="2143125"/>
          <p14:tracePt t="34338" x="7632700" y="2117725"/>
          <p14:tracePt t="34354" x="7648575" y="2108200"/>
          <p14:tracePt t="34371" x="7673975" y="2095500"/>
          <p14:tracePt t="34388" x="7708900" y="2073275"/>
          <p14:tracePt t="34404" x="7737475" y="2073275"/>
          <p14:tracePt t="34421" x="7759700" y="2073275"/>
          <p14:tracePt t="34437" x="7775575" y="2073275"/>
          <p14:tracePt t="34454" x="7807325" y="2073275"/>
          <p14:tracePt t="34470" x="7820025" y="2079625"/>
          <p14:tracePt t="34488" x="7839075" y="2085975"/>
          <p14:tracePt t="34504" x="7854950" y="2089150"/>
          <p14:tracePt t="34521" x="7877175" y="2095500"/>
          <p14:tracePt t="34538" x="7918450" y="2114550"/>
          <p14:tracePt t="34554" x="7943850" y="2124075"/>
          <p14:tracePt t="34571" x="7981950" y="2143125"/>
          <p14:tracePt t="34587" x="8023225" y="2162175"/>
          <p14:tracePt t="34604" x="8045450" y="2174875"/>
          <p14:tracePt t="34621" x="8077200" y="2181225"/>
          <p14:tracePt t="34638" x="8112125" y="2203450"/>
          <p14:tracePt t="34654" x="8140700" y="2209800"/>
          <p14:tracePt t="34671" x="8156575" y="2219325"/>
          <p14:tracePt t="34687" x="8201025" y="2238375"/>
          <p14:tracePt t="34704" x="8229600" y="2257425"/>
          <p14:tracePt t="34720" x="8267700" y="2270125"/>
          <p14:tracePt t="34737" x="8331200" y="2289175"/>
          <p14:tracePt t="34753" x="8369300" y="2308225"/>
          <p14:tracePt t="34770" x="8416925" y="2333625"/>
          <p14:tracePt t="34788" x="8480425" y="2359025"/>
          <p14:tracePt t="34803" x="8521700" y="2393950"/>
          <p14:tracePt t="34820" x="8553450" y="2419350"/>
          <p14:tracePt t="34837" x="8604250" y="2463800"/>
          <p14:tracePt t="34853" x="8629650" y="2486025"/>
          <p14:tracePt t="34870" x="8642350" y="2517775"/>
          <p14:tracePt t="34887" x="8664575" y="2552700"/>
          <p14:tracePt t="34903" x="8670925" y="2578100"/>
          <p14:tracePt t="34921" x="8670925" y="2587625"/>
          <p14:tracePt t="34938" x="8670925" y="2606675"/>
          <p14:tracePt t="34954" x="8670925" y="2622550"/>
          <p14:tracePt t="34970" x="8670925" y="2632075"/>
          <p14:tracePt t="34987" x="8670925" y="2647950"/>
          <p14:tracePt t="35003" x="8670925" y="2676525"/>
          <p14:tracePt t="35021" x="8664575" y="2692400"/>
          <p14:tracePt t="35038" x="8639175" y="2720975"/>
          <p14:tracePt t="35054" x="8629650" y="2749550"/>
          <p14:tracePt t="35071" x="8616950" y="2768600"/>
          <p14:tracePt t="35088" x="8601075" y="2800350"/>
          <p14:tracePt t="35104" x="8585200" y="2813050"/>
          <p14:tracePt t="35120" x="8575675" y="2822575"/>
          <p14:tracePt t="35137" x="8566150" y="2841625"/>
          <p14:tracePt t="35154" x="8556625" y="2851150"/>
          <p14:tracePt t="35171" x="8556625" y="2860675"/>
          <p14:tracePt t="35188" x="8556625" y="2876550"/>
          <p14:tracePt t="35259" x="8556625" y="2879725"/>
          <p14:tracePt t="35353" x="8556625" y="2892425"/>
          <p14:tracePt t="35359" x="8550275" y="2892425"/>
          <p14:tracePt t="35371" x="8550275" y="2895600"/>
          <p14:tracePt t="35386" x="8534400" y="2911475"/>
          <p14:tracePt t="35403" x="8524875" y="2921000"/>
          <p14:tracePt t="35420" x="8515350" y="2930525"/>
          <p14:tracePt t="35437" x="8499475" y="2955925"/>
          <p14:tracePt t="35453" x="8474075" y="2981325"/>
          <p14:tracePt t="35470" x="8448675" y="3013075"/>
          <p14:tracePt t="35487" x="8407400" y="3051175"/>
          <p14:tracePt t="35503" x="8382000" y="3082925"/>
          <p14:tracePt t="35520" x="8350250" y="3105150"/>
          <p14:tracePt t="35537" x="8312150" y="3143250"/>
          <p14:tracePt t="35554" x="8283575" y="3155950"/>
          <p14:tracePt t="35570" x="8251825" y="3168650"/>
          <p14:tracePt t="35587" x="8178800" y="3194050"/>
          <p14:tracePt t="35605" x="8134350" y="3194050"/>
          <p14:tracePt t="35620" x="8093075" y="3194050"/>
          <p14:tracePt t="35638" x="8035925" y="3184525"/>
          <p14:tracePt t="35654" x="8013700" y="3171825"/>
          <p14:tracePt t="35670" x="7975600" y="3159125"/>
          <p14:tracePt t="35687" x="7905750" y="3105150"/>
          <p14:tracePt t="35703" x="7874000" y="3067050"/>
          <p14:tracePt t="35721" x="7842250" y="3019425"/>
          <p14:tracePt t="35737" x="7804150" y="2968625"/>
          <p14:tracePt t="35753" x="7791450" y="2946400"/>
          <p14:tracePt t="35770" x="7772400" y="2914650"/>
          <p14:tracePt t="35787" x="7766050" y="2886075"/>
          <p14:tracePt t="35803" x="7762875" y="2863850"/>
          <p14:tracePt t="35821" x="7762875" y="2851150"/>
          <p14:tracePt t="35837" x="7762875" y="2835275"/>
          <p14:tracePt t="35853" x="7762875" y="2825750"/>
          <p14:tracePt t="35871" x="7762875" y="2809875"/>
          <p14:tracePt t="35874" x="7762875" y="2806700"/>
          <p14:tracePt t="35887" x="7762875" y="2797175"/>
          <p14:tracePt t="35921" x="7762875" y="2790825"/>
          <p14:tracePt t="35937" x="7762875" y="2787650"/>
          <p14:tracePt t="35953" x="7762875" y="2774950"/>
          <p14:tracePt t="35973" x="7762875" y="2755900"/>
          <p14:tracePt t="35988" x="7762875" y="2746375"/>
          <p14:tracePt t="36004" x="7762875" y="2740025"/>
          <p14:tracePt t="36022" x="7762875" y="2736850"/>
          <p14:tracePt t="36373" x="7756525" y="2736850"/>
          <p14:tracePt t="37086" x="7766050" y="2730500"/>
          <p14:tracePt t="37093" x="7775575" y="2724150"/>
          <p14:tracePt t="37104" x="7781925" y="2720975"/>
          <p14:tracePt t="37121" x="7807325" y="2705100"/>
          <p14:tracePt t="37138" x="7839075" y="2692400"/>
          <p14:tracePt t="37156" x="7867650" y="2670175"/>
          <p14:tracePt t="37170" x="7889875" y="2657475"/>
          <p14:tracePt t="37203" x="7918450" y="2638425"/>
          <p14:tracePt t="37238" x="7947025" y="2606675"/>
          <p14:tracePt t="37254" x="7956550" y="2606675"/>
          <p14:tracePt t="37271" x="7962900" y="2606675"/>
          <p14:tracePt t="37287" x="7962900" y="2600325"/>
          <p14:tracePt t="37304" x="7962900" y="2590800"/>
          <p14:tracePt t="37320" x="7969250" y="2571750"/>
          <p14:tracePt t="37336" x="7969250" y="2562225"/>
          <p14:tracePt t="37353" x="7969250" y="2552700"/>
          <p14:tracePt t="37371" x="7972425" y="2536825"/>
          <p14:tracePt t="37387" x="7972425" y="2520950"/>
          <p14:tracePt t="37405" x="7978775" y="2508250"/>
          <p14:tracePt t="37421" x="7981950" y="2498725"/>
          <p14:tracePt t="37437" x="7994650" y="2489200"/>
          <p14:tracePt t="37454" x="7994650" y="2473325"/>
          <p14:tracePt t="37470" x="7997825" y="2451100"/>
          <p14:tracePt t="37486" x="8004175" y="2441575"/>
          <p14:tracePt t="37503" x="8004175" y="2425700"/>
          <p14:tracePt t="37520" x="8007350" y="2416175"/>
          <p14:tracePt t="37537" x="8013700" y="2416175"/>
          <p14:tracePt t="37571" x="8013700" y="2413000"/>
          <p14:tracePt t="37587" x="8013700" y="2403475"/>
          <p14:tracePt t="37603" x="8013700" y="2397125"/>
          <p14:tracePt t="37620" x="8013700" y="2393950"/>
          <p14:tracePt t="38212" x="8023225" y="2400300"/>
          <p14:tracePt t="38220" x="8035925" y="2428875"/>
          <p14:tracePt t="38227" x="8051800" y="2457450"/>
          <p14:tracePt t="38237" x="8067675" y="2495550"/>
          <p14:tracePt t="38254" x="8128000" y="2593975"/>
          <p14:tracePt t="38270" x="8178800" y="2644775"/>
          <p14:tracePt t="38287" x="8216900" y="2682875"/>
          <p14:tracePt t="38320" x="8302625" y="2768600"/>
          <p14:tracePt t="38354" x="8350250" y="2835275"/>
          <p14:tracePt t="38371" x="8369300" y="2857500"/>
          <p14:tracePt t="38387" x="8382000" y="2889250"/>
          <p14:tracePt t="38404" x="8394700" y="2905125"/>
          <p14:tracePt t="38420" x="8404225" y="2914650"/>
          <p14:tracePt t="38436" x="8420100" y="2924175"/>
          <p14:tracePt t="38453" x="8435975" y="2943225"/>
          <p14:tracePt t="38470" x="8445500" y="2952750"/>
          <p14:tracePt t="38486" x="8451850" y="2952750"/>
          <p14:tracePt t="38520" x="8455025" y="2952750"/>
          <p14:tracePt t="38547" x="8455025" y="2959100"/>
          <p14:tracePt t="38597" x="8455025" y="2962275"/>
          <p14:tracePt t="38840" x="8455025" y="2952750"/>
          <p14:tracePt t="38846" x="8455025" y="2946400"/>
          <p14:tracePt t="38860" x="8455025" y="2943225"/>
          <p14:tracePt t="38960" x="8455025" y="2936875"/>
          <p14:tracePt t="39746" x="8442325" y="2936875"/>
          <p14:tracePt t="39753" x="8426450" y="2936875"/>
          <p14:tracePt t="39760" x="8401050" y="2936875"/>
          <p14:tracePt t="39770" x="8382000" y="2936875"/>
          <p14:tracePt t="39788" x="8318500" y="2936875"/>
          <p14:tracePt t="39803" x="8274050" y="2936875"/>
          <p14:tracePt t="39837" x="8204200" y="2936875"/>
          <p14:tracePt t="39869" x="8153400" y="2936875"/>
          <p14:tracePt t="39886" x="8121650" y="2936875"/>
          <p14:tracePt t="39903" x="8089900" y="2924175"/>
          <p14:tracePt t="39920" x="8067675" y="2917825"/>
          <p14:tracePt t="39938" x="8026400" y="2905125"/>
          <p14:tracePt t="39954" x="8004175" y="2895600"/>
          <p14:tracePt t="39970" x="7972425" y="2882900"/>
          <p14:tracePt t="39987" x="7937500" y="2857500"/>
          <p14:tracePt t="40003" x="7921625" y="2847975"/>
          <p14:tracePt t="40020" x="7912100" y="2838450"/>
          <p14:tracePt t="40037" x="7896225" y="2822575"/>
          <p14:tracePt t="40053" x="7886700" y="2806700"/>
          <p14:tracePt t="40070" x="7870825" y="2797175"/>
          <p14:tracePt t="40087" x="7861300" y="2784475"/>
          <p14:tracePt t="40104" x="7858125" y="2774950"/>
          <p14:tracePt t="40120" x="7858125" y="2759075"/>
          <p14:tracePt t="40137" x="7858125" y="2752725"/>
          <p14:tracePt t="40153" x="7858125" y="2749550"/>
          <p14:tracePt t="40170" x="7858125" y="2743200"/>
          <p14:tracePt t="40187" x="7858125" y="2733675"/>
          <p14:tracePt t="40203" x="7858125" y="2724150"/>
          <p14:tracePt t="40220" x="7858125" y="2714625"/>
          <p14:tracePt t="40237" x="7858125" y="2705100"/>
          <p14:tracePt t="40254" x="7858125" y="2695575"/>
          <p14:tracePt t="40288" x="7858125" y="2689225"/>
          <p14:tracePt t="40608" x="7845425" y="2692400"/>
          <p14:tracePt t="40615" x="7826375" y="2705100"/>
          <p14:tracePt t="40622" x="7813675" y="2711450"/>
          <p14:tracePt t="40637" x="7800975" y="2720975"/>
          <p14:tracePt t="40654" x="7785100" y="2730500"/>
          <p14:tracePt t="40670" x="7759700" y="2743200"/>
          <p14:tracePt t="40686" x="7731125" y="2765425"/>
          <p14:tracePt t="40720" x="7693025" y="2787650"/>
          <p14:tracePt t="40754" x="7654925" y="2819400"/>
          <p14:tracePt t="40771" x="7642225" y="2832100"/>
          <p14:tracePt t="40787" x="7632700" y="2841625"/>
          <p14:tracePt t="40804" x="7623175" y="2854325"/>
          <p14:tracePt t="40820" x="7600950" y="2870200"/>
          <p14:tracePt t="40836" x="7591425" y="2870200"/>
          <p14:tracePt t="40853" x="7581900" y="2870200"/>
          <p14:tracePt t="40870" x="7572375" y="2870200"/>
          <p14:tracePt t="40887" x="7556500" y="2857500"/>
          <p14:tracePt t="40904" x="7556500" y="2847975"/>
          <p14:tracePt t="40908" x="7550150" y="2841625"/>
          <p14:tracePt t="40921" x="7550150" y="2819400"/>
          <p14:tracePt t="40937" x="7550150" y="2797175"/>
          <p14:tracePt t="40954" x="7550150" y="2774950"/>
          <p14:tracePt t="40970" x="7550150" y="2720975"/>
          <p14:tracePt t="40986" x="7550150" y="2676525"/>
          <p14:tracePt t="41003" x="7550150" y="2641600"/>
          <p14:tracePt t="41020" x="7550150" y="2609850"/>
          <p14:tracePt t="41036" x="7550150" y="2578100"/>
          <p14:tracePt t="41053" x="7550150" y="2549525"/>
          <p14:tracePt t="41069" x="7550150" y="2527300"/>
          <p14:tracePt t="41086" x="7550150" y="2501900"/>
          <p14:tracePt t="41103" x="7559675" y="2479675"/>
          <p14:tracePt t="41120" x="7585075" y="2435225"/>
          <p14:tracePt t="41136" x="7591425" y="2413000"/>
          <p14:tracePt t="41154" x="7600950" y="2381250"/>
          <p14:tracePt t="41171" x="7607300" y="2333625"/>
          <p14:tracePt t="41187" x="7613650" y="2305050"/>
          <p14:tracePt t="41203" x="7613650" y="2273300"/>
          <p14:tracePt t="41221" x="7613650" y="2247900"/>
          <p14:tracePt t="41237" x="7613650" y="2219325"/>
          <p14:tracePt t="41253" x="7613650" y="2209800"/>
          <p14:tracePt t="41270" x="7613650" y="2193925"/>
          <p14:tracePt t="41286" x="7607300" y="2184400"/>
          <p14:tracePt t="41303" x="7600950" y="2168525"/>
          <p14:tracePt t="41320" x="7591425" y="2155825"/>
          <p14:tracePt t="41337" x="7591425" y="2146300"/>
          <p14:tracePt t="41354" x="7588250" y="2136775"/>
          <p14:tracePt t="41370" x="7572375" y="2114550"/>
          <p14:tracePt t="41386" x="7566025" y="2105025"/>
          <p14:tracePt t="41403" x="7562850" y="2095500"/>
          <p14:tracePt t="41406" x="7562850" y="2089150"/>
          <p14:tracePt t="41420" x="7556500" y="2079625"/>
          <p14:tracePt t="41437" x="7546975" y="2063750"/>
          <p14:tracePt t="41453" x="7540625" y="2054225"/>
          <p14:tracePt t="41469" x="7531100" y="2054225"/>
          <p14:tracePt t="41486" x="7521575" y="2054225"/>
          <p14:tracePt t="41503" x="7515225" y="2054225"/>
          <p14:tracePt t="41520" x="7512050" y="2054225"/>
          <p14:tracePt t="41537" x="7505700" y="2054225"/>
          <p14:tracePt t="41553" x="7502525" y="2054225"/>
          <p14:tracePt t="41571" x="7486650" y="2054225"/>
          <p14:tracePt t="41587" x="7470775" y="2054225"/>
          <p14:tracePt t="41603" x="7461250" y="2057400"/>
          <p14:tracePt t="41621" x="7448550" y="2066925"/>
          <p14:tracePt t="41637" x="7435850" y="2082800"/>
          <p14:tracePt t="41653" x="7435850" y="2092325"/>
          <p14:tracePt t="41669" x="7435850" y="2105025"/>
          <p14:tracePt t="41686" x="7435850" y="2117725"/>
          <p14:tracePt t="41703" x="7435850" y="2130425"/>
          <p14:tracePt t="41720" x="7432675" y="2146300"/>
          <p14:tracePt t="41737" x="7432675" y="2155825"/>
          <p14:tracePt t="41754" x="7432675" y="2178050"/>
          <p14:tracePt t="41770" x="7432675" y="2203450"/>
          <p14:tracePt t="41786" x="7432675" y="2232025"/>
          <p14:tracePt t="41803" x="7432675" y="2260600"/>
          <p14:tracePt t="41820" x="7432675" y="2308225"/>
          <p14:tracePt t="41836" x="7432675" y="2330450"/>
          <p14:tracePt t="41853" x="7432675" y="2362200"/>
          <p14:tracePt t="41870" x="7432675" y="2387600"/>
          <p14:tracePt t="41887" x="7432675" y="2403475"/>
          <p14:tracePt t="41903" x="7432675" y="2413000"/>
          <p14:tracePt t="41920" x="7432675" y="2425700"/>
          <p14:tracePt t="41936" x="7439025" y="2438400"/>
          <p14:tracePt t="41953" x="7451725" y="2463800"/>
          <p14:tracePt t="41970" x="7454900" y="2479675"/>
          <p14:tracePt t="41986" x="7454900" y="2489200"/>
          <p14:tracePt t="42004" x="7454900" y="2505075"/>
          <p14:tracePt t="42020" x="7454900" y="2524125"/>
          <p14:tracePt t="42036" x="7461250" y="2546350"/>
          <p14:tracePt t="42053" x="7461250" y="2574925"/>
          <p14:tracePt t="42070" x="7467600" y="2616200"/>
          <p14:tracePt t="42086" x="7467600" y="2638425"/>
          <p14:tracePt t="42103" x="7467600" y="2660650"/>
          <p14:tracePt t="42119" x="7467600" y="2701925"/>
          <p14:tracePt t="42136" x="7467600" y="2730500"/>
          <p14:tracePt t="42153" x="7467600" y="2752725"/>
          <p14:tracePt t="42169" x="7467600" y="2800350"/>
          <p14:tracePt t="42186" x="7467600" y="2835275"/>
          <p14:tracePt t="42203" x="7458075" y="2882900"/>
          <p14:tracePt t="42219" x="7451725" y="2930525"/>
          <p14:tracePt t="42236" x="7445375" y="2952750"/>
          <p14:tracePt t="42254" x="7445375" y="2981325"/>
          <p14:tracePt t="42269" x="7432675" y="3016250"/>
          <p14:tracePt t="42286" x="7416800" y="3041650"/>
          <p14:tracePt t="42303" x="7410450" y="3051175"/>
          <p14:tracePt t="42320" x="7394575" y="3067050"/>
          <p14:tracePt t="42336" x="7385050" y="3086100"/>
          <p14:tracePt t="42354" x="7362825" y="3114675"/>
          <p14:tracePt t="42370" x="7350125" y="3146425"/>
          <p14:tracePt t="42386" x="7340600" y="3168650"/>
          <p14:tracePt t="42404" x="7327900" y="3203575"/>
          <p14:tracePt t="42420" x="7318375" y="3213100"/>
          <p14:tracePt t="42436" x="7308850" y="3222625"/>
          <p14:tracePt t="42454" x="7299325" y="3235325"/>
          <p14:tracePt t="42470" x="7289800" y="3251200"/>
          <p14:tracePt t="42486" x="7283450" y="3260725"/>
          <p14:tracePt t="42503" x="7283450" y="3270250"/>
          <p14:tracePt t="42520" x="7277100" y="3286125"/>
          <p14:tracePt t="42554" x="7267575" y="3286125"/>
          <p14:tracePt t="42798" x="7270750" y="3282950"/>
          <p14:tracePt t="42805" x="7273925" y="3273425"/>
          <p14:tracePt t="42820" x="7283450" y="3270250"/>
          <p14:tracePt t="42837" x="7289800" y="3257550"/>
          <p14:tracePt t="42854" x="7299325" y="3248025"/>
          <p14:tracePt t="42869" x="7299325" y="3244850"/>
          <p14:tracePt t="42887" x="7305675" y="3244850"/>
          <p14:tracePt t="42903" x="7315200" y="3238500"/>
          <p14:tracePt t="42919" x="7324725" y="3235325"/>
          <p14:tracePt t="42937" x="7334250" y="3222625"/>
          <p14:tracePt t="42941" x="7340600" y="3219450"/>
          <p14:tracePt t="42954" x="7350125" y="3219450"/>
          <p14:tracePt t="42970" x="7359650" y="3209925"/>
          <p14:tracePt t="42987" x="7362825" y="3203575"/>
          <p14:tracePt t="43003" x="7385050" y="3194050"/>
          <p14:tracePt t="43020" x="7388225" y="3184525"/>
          <p14:tracePt t="43036" x="7394575" y="3178175"/>
          <p14:tracePt t="43054" x="7410450" y="3165475"/>
          <p14:tracePt t="43070" x="7423150" y="3159125"/>
          <p14:tracePt t="43087" x="7429500" y="3152775"/>
          <p14:tracePt t="43103" x="7445375" y="3143250"/>
          <p14:tracePt t="43120" x="7454900" y="3140075"/>
          <p14:tracePt t="43137" x="7458075" y="3133725"/>
          <p14:tracePt t="43153" x="7480300" y="3130550"/>
          <p14:tracePt t="43170" x="7483475" y="3130550"/>
          <p14:tracePt t="43187" x="7489825" y="3130550"/>
          <p14:tracePt t="43203" x="7499350" y="3121025"/>
          <p14:tracePt t="43220" x="7502525" y="3114675"/>
          <p14:tracePt t="43237" x="7508875" y="3108325"/>
          <p14:tracePt t="43253" x="7512050" y="3105150"/>
          <p14:tracePt t="43270" x="7524750" y="3105150"/>
          <p14:tracePt t="43325" x="7527925" y="3098800"/>
          <p14:tracePt t="43340" x="7534275" y="3098800"/>
          <p14:tracePt t="43347" x="7537450" y="3095625"/>
          <p14:tracePt t="43354" x="7543800" y="3095625"/>
          <p14:tracePt t="43370" x="7543800" y="3089275"/>
          <p14:tracePt t="43387" x="7546975" y="3089275"/>
          <p14:tracePt t="43448" x="7546975" y="3086100"/>
          <p14:tracePt t="43461" x="7553325" y="3086100"/>
          <p14:tracePt t="43482" x="7556500" y="3086100"/>
          <p14:tracePt t="43489" x="7556500" y="3079750"/>
          <p14:tracePt t="43504" x="7562850" y="3070225"/>
          <p14:tracePt t="43520" x="7575550" y="3063875"/>
          <p14:tracePt t="43537" x="7575550" y="3060700"/>
          <p14:tracePt t="43553" x="7578725" y="3048000"/>
          <p14:tracePt t="43569" x="7585075" y="3048000"/>
          <p14:tracePt t="43587" x="7588250" y="3038475"/>
          <p14:tracePt t="43602" x="7597775" y="3028950"/>
          <p14:tracePt t="43620" x="7607300" y="3013075"/>
          <p14:tracePt t="43637" x="7613650" y="3003550"/>
          <p14:tracePt t="43653" x="7632700" y="2990850"/>
          <p14:tracePt t="43670" x="7639050" y="2981325"/>
          <p14:tracePt t="43687" x="7645400" y="2968625"/>
          <p14:tracePt t="43703" x="7658100" y="2968625"/>
          <p14:tracePt t="43720" x="7673975" y="2965450"/>
          <p14:tracePt t="43738" x="7683500" y="2965450"/>
          <p14:tracePt t="43753" x="7689850" y="2965450"/>
          <p14:tracePt t="43770" x="7689850" y="2959100"/>
          <p14:tracePt t="43786" x="7693025" y="2955925"/>
          <p14:tracePt t="43803" x="7693025" y="2949575"/>
          <p14:tracePt t="43897" x="7693025" y="2943225"/>
          <p14:tracePt t="44303" x="7699375" y="2943225"/>
          <p14:tracePt t="44319" x="7693025" y="2943225"/>
          <p14:tracePt t="45578" x="7673975" y="2943225"/>
          <p14:tracePt t="45586" x="7645400" y="2949575"/>
          <p14:tracePt t="45592" x="7610475" y="2955925"/>
          <p14:tracePt t="45602" x="7572375" y="2962275"/>
          <p14:tracePt t="45619" x="7432675" y="2981325"/>
          <p14:tracePt t="45636" x="7219950" y="3025775"/>
          <p14:tracePt t="45652" x="7067550" y="3051175"/>
          <p14:tracePt t="45686" x="6683375" y="3114675"/>
          <p14:tracePt t="45720" x="6311900" y="3149600"/>
          <p14:tracePt t="45737" x="6162675" y="3149600"/>
          <p14:tracePt t="45752" x="6003925" y="3159125"/>
          <p14:tracePt t="45770" x="5873750" y="3168650"/>
          <p14:tracePt t="45786" x="5676900" y="3175000"/>
          <p14:tracePt t="45803" x="5581650" y="3190875"/>
          <p14:tracePt t="45820" x="5486400" y="3219450"/>
          <p14:tracePt t="45836" x="5451475" y="3225800"/>
          <p14:tracePt t="45853" x="5426075" y="3232150"/>
          <p14:tracePt t="45870" x="5407025" y="3241675"/>
          <p14:tracePt t="45886" x="5397500" y="3251200"/>
          <p14:tracePt t="45903" x="5387975" y="3267075"/>
          <p14:tracePt t="45920" x="5372100" y="3273425"/>
          <p14:tracePt t="45936" x="5365750" y="3282950"/>
          <p14:tracePt t="45953" x="5365750" y="3289300"/>
          <p14:tracePt t="45970" x="5365750" y="3302000"/>
          <p14:tracePt t="45986" x="5365750" y="3317875"/>
          <p14:tracePt t="46003" x="5368925" y="3327400"/>
          <p14:tracePt t="46020" x="5426075" y="3371850"/>
          <p14:tracePt t="46037" x="5486400" y="3416300"/>
          <p14:tracePt t="46053" x="5546725" y="3470275"/>
          <p14:tracePt t="46070" x="5613400" y="3511550"/>
          <p14:tracePt t="46086" x="5680075" y="3546475"/>
          <p14:tracePt t="46102" x="5775325" y="3562350"/>
          <p14:tracePt t="46119" x="5975350" y="3587750"/>
          <p14:tracePt t="46136" x="6169025" y="3606800"/>
          <p14:tracePt t="48311" x="5984875" y="3540125"/>
          <p14:tracePt t="48318" x="5721350" y="3438525"/>
          <p14:tracePt t="48325" x="5432425" y="3314700"/>
          <p14:tracePt t="48341" x="4819650" y="3101975"/>
          <p14:tracePt t="48357" x="4124325" y="2911475"/>
          <p14:tracePt t="48379" x="3171825" y="2635250"/>
          <p14:tracePt t="48404" x="2120900" y="2317750"/>
          <p14:tracePt t="48439" x="1279525" y="2079625"/>
          <p14:tracePt t="48455" x="1079500" y="2012950"/>
          <p14:tracePt t="48470" x="869950" y="1946275"/>
          <p14:tracePt t="48486" x="704850" y="1898650"/>
          <p14:tracePt t="48502" x="523875" y="1838325"/>
          <p14:tracePt t="48520" x="425450" y="1822450"/>
          <p14:tracePt t="48535" x="371475" y="1816100"/>
          <p14:tracePt t="48537" x="358775" y="1816100"/>
          <p14:tracePt t="48552" x="342900" y="1816100"/>
          <p14:tracePt t="48569" x="327025" y="1816100"/>
          <p14:tracePt t="48586" x="323850" y="1816100"/>
          <p14:tracePt t="48620" x="358775" y="1816100"/>
          <p14:tracePt t="48636" x="412750" y="1816100"/>
          <p14:tracePt t="48652" x="596900" y="1816100"/>
          <p14:tracePt t="48669" x="755650" y="1816100"/>
          <p14:tracePt t="48686" x="939800" y="1816100"/>
          <p14:tracePt t="48702" x="1235075" y="1822450"/>
          <p14:tracePt t="48718" x="1450975" y="1831975"/>
          <p14:tracePt t="48736" x="1644650" y="1841500"/>
          <p14:tracePt t="48753" x="1920875" y="1851025"/>
          <p14:tracePt t="48770" x="2079625" y="1860550"/>
          <p14:tracePt t="48786" x="2174875" y="1866900"/>
          <p14:tracePt t="48803" x="2292350" y="1866900"/>
          <p14:tracePt t="48819" x="2330450" y="1866900"/>
          <p14:tracePt t="48836" x="2359025" y="1866900"/>
          <p14:tracePt t="48852" x="2371725" y="1866900"/>
          <p14:tracePt t="48886" x="2371725" y="1860550"/>
          <p14:tracePt t="48903" x="2349500" y="1841500"/>
          <p14:tracePt t="48920" x="2317750" y="1809750"/>
          <p14:tracePt t="48936" x="2279650" y="1781175"/>
          <p14:tracePt t="48953" x="2212975" y="1736725"/>
          <p14:tracePt t="48969" x="2155825" y="1698625"/>
          <p14:tracePt t="48985" x="2092325" y="1644650"/>
          <p14:tracePt t="49002" x="2022475" y="1574800"/>
          <p14:tracePt t="49018" x="1968500" y="1514475"/>
          <p14:tracePt t="49036" x="1930400" y="1473200"/>
          <p14:tracePt t="49038" x="1898650" y="1444625"/>
          <p14:tracePt t="49052" x="1866900" y="1403350"/>
          <p14:tracePt t="49069" x="1822450" y="1336675"/>
          <p14:tracePt t="49086" x="1790700" y="1250950"/>
          <p14:tracePt t="49102" x="1739900" y="1111250"/>
          <p14:tracePt t="49119" x="1717675" y="1047750"/>
          <p14:tracePt t="49135" x="1689100" y="981075"/>
          <p14:tracePt t="49152" x="1628775" y="882650"/>
          <p14:tracePt t="49170" x="1574800" y="809625"/>
          <p14:tracePt t="49187" x="1504950" y="746125"/>
          <p14:tracePt t="49202" x="1447800" y="720725"/>
          <p14:tracePt t="49219" x="1381125" y="682625"/>
          <p14:tracePt t="49236" x="1323975" y="660400"/>
          <p14:tracePt t="49253" x="1225550" y="647700"/>
          <p14:tracePt t="49268" x="1143000" y="647700"/>
          <p14:tracePt t="49286" x="1063625" y="647700"/>
          <p14:tracePt t="49302" x="962025" y="663575"/>
          <p14:tracePt t="49318" x="898525" y="679450"/>
          <p14:tracePt t="49336" x="803275" y="723900"/>
          <p14:tracePt t="49352" x="755650" y="749300"/>
          <p14:tracePt t="49369" x="711200" y="777875"/>
          <p14:tracePt t="49386" x="628650" y="803275"/>
          <p14:tracePt t="49402" x="584200" y="815975"/>
          <p14:tracePt t="49419" x="536575" y="841375"/>
          <p14:tracePt t="49436" x="501650" y="860425"/>
          <p14:tracePt t="49452" x="469900" y="873125"/>
          <p14:tracePt t="49469" x="454025" y="882650"/>
          <p14:tracePt t="49486" x="438150" y="917575"/>
          <p14:tracePt t="49502" x="419100" y="955675"/>
          <p14:tracePt t="49519" x="406400" y="993775"/>
          <p14:tracePt t="49536" x="406400" y="1057275"/>
          <p14:tracePt t="49552" x="406400" y="1101725"/>
          <p14:tracePt t="49569" x="406400" y="1143000"/>
          <p14:tracePt t="49586" x="431800" y="1228725"/>
          <p14:tracePt t="49602" x="460375" y="1304925"/>
          <p14:tracePt t="49619" x="517525" y="1387475"/>
          <p14:tracePt t="49636" x="698500" y="1530350"/>
          <p14:tracePt t="49652" x="822325" y="1609725"/>
          <p14:tracePt t="49668" x="1012825" y="1714500"/>
          <p14:tracePt t="49686" x="1266825" y="1835150"/>
          <p14:tracePt t="49703" x="1409700" y="1889125"/>
          <p14:tracePt t="49721" x="1574800" y="1955800"/>
          <p14:tracePt t="49737" x="1800225" y="2009775"/>
          <p14:tracePt t="49753" x="1974850" y="2054225"/>
          <p14:tracePt t="49769" x="2159000" y="2073275"/>
          <p14:tracePt t="49786" x="2479675" y="2092325"/>
          <p14:tracePt t="49802" x="2695575" y="2092325"/>
          <p14:tracePt t="49819" x="2959100" y="2092325"/>
          <p14:tracePt t="49836" x="3257550" y="2076450"/>
          <p14:tracePt t="49853" x="3451225" y="2057400"/>
          <p14:tracePt t="49870" x="3613150" y="2032000"/>
          <p14:tracePt t="49886" x="3775075" y="1971675"/>
          <p14:tracePt t="49903" x="3886200" y="1930400"/>
          <p14:tracePt t="49919" x="3971925" y="1898650"/>
          <p14:tracePt t="49936" x="4079875" y="1844675"/>
          <p14:tracePt t="49952" x="4127500" y="1816100"/>
          <p14:tracePt t="49969" x="4168775" y="1790700"/>
          <p14:tracePt t="49986" x="4238625" y="1654175"/>
          <p14:tracePt t="50003" x="4267200" y="1511300"/>
          <p14:tracePt t="50020" x="4267200" y="1419225"/>
          <p14:tracePt t="50036" x="4244975" y="1241425"/>
          <p14:tracePt t="50053" x="4200525" y="1130300"/>
          <p14:tracePt t="50069" x="4171950" y="1054100"/>
          <p14:tracePt t="50085" x="4117975" y="984250"/>
          <p14:tracePt t="50102" x="4064000" y="933450"/>
          <p14:tracePt t="50118" x="4000500" y="860425"/>
          <p14:tracePt t="50136" x="3886200" y="752475"/>
          <p14:tracePt t="50152" x="3813175" y="688975"/>
          <p14:tracePt t="50169" x="3721100" y="622300"/>
          <p14:tracePt t="50185" x="3559175" y="542925"/>
          <p14:tracePt t="50202" x="3448050" y="511175"/>
          <p14:tracePt t="50218" x="3286125" y="482600"/>
          <p14:tracePt t="50235" x="3041650" y="447675"/>
          <p14:tracePt t="50252" x="2844800" y="428625"/>
          <p14:tracePt t="50269" x="2663825" y="428625"/>
          <p14:tracePt t="50286" x="2387600" y="409575"/>
          <p14:tracePt t="50303" x="2184400" y="400050"/>
          <p14:tracePt t="50319" x="2022475" y="390525"/>
          <p14:tracePt t="50336" x="1714500" y="390525"/>
          <p14:tracePt t="50352" x="1524000" y="390525"/>
          <p14:tracePt t="50369" x="1304925" y="396875"/>
          <p14:tracePt t="50387" x="1019175" y="425450"/>
          <p14:tracePt t="50402" x="835025" y="444500"/>
          <p14:tracePt t="50419" x="704850" y="479425"/>
          <p14:tracePt t="50436" x="533400" y="530225"/>
          <p14:tracePt t="50453" x="422275" y="581025"/>
          <p14:tracePt t="50470" x="330200" y="641350"/>
          <p14:tracePt t="50486" x="190500" y="704850"/>
          <p14:tracePt t="50502" x="76200" y="765175"/>
          <p14:tracePt t="50699" x="6350" y="1390650"/>
          <p14:tracePt t="50706" x="57150" y="1425575"/>
          <p14:tracePt t="50720" x="158750" y="1492250"/>
          <p14:tracePt t="50735" x="273050" y="1562100"/>
          <p14:tracePt t="50752" x="365125" y="1612900"/>
          <p14:tracePt t="50770" x="495300" y="1695450"/>
          <p14:tracePt t="50786" x="609600" y="1755775"/>
          <p14:tracePt t="50802" x="711200" y="1816100"/>
          <p14:tracePt t="50818" x="790575" y="1863725"/>
          <p14:tracePt t="50836" x="914400" y="1943100"/>
          <p14:tracePt t="50852" x="993775" y="1990725"/>
          <p14:tracePt t="50870" x="1101725" y="2044700"/>
          <p14:tracePt t="50886" x="1168400" y="2073275"/>
          <p14:tracePt t="50902" x="1225550" y="2085975"/>
          <p14:tracePt t="50919" x="1289050" y="2111375"/>
          <p14:tracePt t="50935" x="1311275" y="2124075"/>
          <p14:tracePt t="50952" x="1343025" y="2136775"/>
          <p14:tracePt t="50968" x="1390650" y="2143125"/>
          <p14:tracePt t="50984" x="1412875" y="2143125"/>
          <p14:tracePt t="51001" x="1457325" y="2149475"/>
          <p14:tracePt t="51018" x="1485900" y="2149475"/>
          <p14:tracePt t="51035" x="1539875" y="2149475"/>
          <p14:tracePt t="51051" x="1584325" y="2149475"/>
          <p14:tracePt t="51068" x="1676400" y="2155825"/>
          <p14:tracePt t="51084" x="1755775" y="2155825"/>
          <p14:tracePt t="51101" x="1873250" y="2155825"/>
          <p14:tracePt t="51119" x="1990725" y="2155825"/>
          <p14:tracePt t="51134" x="2105025" y="2155825"/>
          <p14:tracePt t="51151" x="2209800" y="2155825"/>
          <p14:tracePt t="51169" x="2320925" y="2139950"/>
          <p14:tracePt t="51184" x="2384425" y="2124075"/>
          <p14:tracePt t="51202" x="2457450" y="2108200"/>
          <p14:tracePt t="51218" x="2533650" y="2085975"/>
          <p14:tracePt t="51234" x="2651125" y="2041525"/>
          <p14:tracePt t="51251" x="2720975" y="2003425"/>
          <p14:tracePt t="51268" x="2800350" y="1930400"/>
          <p14:tracePt t="51284" x="2841625" y="1889125"/>
          <p14:tracePt t="51301" x="2892425" y="1838325"/>
          <p14:tracePt t="51319" x="2959100" y="1784350"/>
          <p14:tracePt t="51335" x="2997200" y="1758950"/>
          <p14:tracePt t="51352" x="3022600" y="1727200"/>
          <p14:tracePt t="51370" x="3067050" y="1682750"/>
          <p14:tracePt t="51385" x="3092450" y="1644650"/>
          <p14:tracePt t="51402" x="3121025" y="1597025"/>
          <p14:tracePt t="51420" x="3146425" y="1539875"/>
          <p14:tracePt t="51435" x="3155950" y="1517650"/>
          <p14:tracePt t="51452" x="3162300" y="1495425"/>
          <p14:tracePt t="51468" x="3162300" y="1460500"/>
          <p14:tracePt t="51485" x="3162300" y="1450975"/>
          <p14:tracePt t="51502" x="3162300" y="1422400"/>
          <p14:tracePt t="51518" x="3146425" y="1381125"/>
          <p14:tracePt t="51535" x="3121025" y="1333500"/>
          <p14:tracePt t="51552" x="3092450" y="1266825"/>
          <p14:tracePt t="51569" x="3016250" y="1177925"/>
          <p14:tracePt t="51586" x="2962275" y="1114425"/>
          <p14:tracePt t="51602" x="2914650" y="1079500"/>
          <p14:tracePt t="51619" x="2794000" y="1000125"/>
          <p14:tracePt t="51635" x="2701925" y="942975"/>
          <p14:tracePt t="51652" x="2600325" y="882650"/>
          <p14:tracePt t="51669" x="2457450" y="806450"/>
          <p14:tracePt t="51685" x="2368550" y="765175"/>
          <p14:tracePt t="51702" x="2279650" y="717550"/>
          <p14:tracePt t="51719" x="2130425" y="666750"/>
          <p14:tracePt t="51735" x="2041525" y="635000"/>
          <p14:tracePt t="51752" x="1955800" y="619125"/>
          <p14:tracePt t="51769" x="1822450" y="596900"/>
          <p14:tracePt t="51785" x="1771650" y="590550"/>
          <p14:tracePt t="51803" x="1727200" y="590550"/>
          <p14:tracePt t="51819" x="1679575" y="590550"/>
          <p14:tracePt t="51836" x="1657350" y="590550"/>
          <p14:tracePt t="51852" x="1635125" y="590550"/>
          <p14:tracePt t="51869" x="1609725" y="590550"/>
          <p14:tracePt t="51885" x="1577975" y="590550"/>
          <p14:tracePt t="51902" x="1555750" y="593725"/>
          <p14:tracePt t="51918" x="1514475" y="609600"/>
          <p14:tracePt t="51936" x="1492250" y="622300"/>
          <p14:tracePt t="51953" x="1460500" y="635000"/>
          <p14:tracePt t="51969" x="1425575" y="657225"/>
          <p14:tracePt t="51986" x="1393825" y="669925"/>
          <p14:tracePt t="52002" x="1371600" y="682625"/>
          <p14:tracePt t="52018" x="1327150" y="704850"/>
          <p14:tracePt t="52035" x="1304925" y="717550"/>
          <p14:tracePt t="52053" x="1266825" y="742950"/>
          <p14:tracePt t="52069" x="1200150" y="790575"/>
          <p14:tracePt t="52086" x="1152525" y="815975"/>
          <p14:tracePt t="52103" x="1114425" y="841375"/>
          <p14:tracePt t="52106" x="1101725" y="847725"/>
          <p14:tracePt t="52119" x="1073150" y="860425"/>
          <p14:tracePt t="52135" x="1047750" y="873125"/>
          <p14:tracePt t="52152" x="1019175" y="885825"/>
          <p14:tracePt t="52169" x="981075" y="920750"/>
          <p14:tracePt t="52185" x="952500" y="933450"/>
          <p14:tracePt t="52202" x="927100" y="958850"/>
          <p14:tracePt t="52219" x="885825" y="977900"/>
          <p14:tracePt t="52236" x="873125" y="1000125"/>
          <p14:tracePt t="52253" x="847725" y="1035050"/>
          <p14:tracePt t="52268" x="838200" y="1060450"/>
          <p14:tracePt t="52285" x="825500" y="1082675"/>
          <p14:tracePt t="52302" x="815975" y="1098550"/>
          <p14:tracePt t="52319" x="793750" y="1120775"/>
          <p14:tracePt t="52336" x="784225" y="1136650"/>
          <p14:tracePt t="52353" x="768350" y="1152525"/>
          <p14:tracePt t="52369" x="765175" y="1162050"/>
          <p14:tracePt t="52386" x="765175" y="1171575"/>
          <p14:tracePt t="52403" x="765175" y="1190625"/>
          <p14:tracePt t="52418" x="765175" y="1200150"/>
          <p14:tracePt t="52435" x="765175" y="1212850"/>
          <p14:tracePt t="52453" x="765175" y="1231900"/>
          <p14:tracePt t="52469" x="777875" y="1254125"/>
          <p14:tracePt t="52486" x="828675" y="1304925"/>
          <p14:tracePt t="52503" x="942975" y="1403350"/>
          <p14:tracePt t="52519" x="1089025" y="1485900"/>
          <p14:tracePt t="52536" x="1292225" y="1584325"/>
          <p14:tracePt t="52552" x="1495425" y="1689100"/>
          <p14:tracePt t="52569" x="1917700" y="1905000"/>
          <p14:tracePt t="52586" x="2146300" y="2016125"/>
          <p14:tracePt t="52603" x="2463800" y="2152650"/>
          <p14:tracePt t="52620" x="2663825" y="2238375"/>
          <p14:tracePt t="52636" x="2892425" y="2330450"/>
          <p14:tracePt t="52652" x="3200400" y="2444750"/>
          <p14:tracePt t="52670" x="3406775" y="2501900"/>
          <p14:tracePt t="52686" x="3625850" y="2540000"/>
          <p14:tracePt t="52703" x="3914775" y="2568575"/>
          <p14:tracePt t="52719" x="4064000" y="2568575"/>
          <p14:tracePt t="52735" x="4191000" y="2568575"/>
          <p14:tracePt t="52753" x="4302125" y="2549525"/>
          <p14:tracePt t="52769" x="4359275" y="2520950"/>
          <p14:tracePt t="52786" x="4384675" y="2482850"/>
          <p14:tracePt t="52802" x="4435475" y="2384425"/>
          <p14:tracePt t="52819" x="4451350" y="2266950"/>
          <p14:tracePt t="52835" x="4470400" y="2117725"/>
          <p14:tracePt t="52852" x="4470400" y="1911350"/>
          <p14:tracePt t="52868" x="4445000" y="1768475"/>
          <p14:tracePt t="52886" x="4391025" y="1603375"/>
          <p14:tracePt t="52903" x="4286250" y="1438275"/>
          <p14:tracePt t="52919" x="4200525" y="1333500"/>
          <p14:tracePt t="52936" x="4102100" y="1225550"/>
          <p14:tracePt t="52952" x="3943350" y="1076325"/>
          <p14:tracePt t="52968" x="3848100" y="1000125"/>
          <p14:tracePt t="52985" x="3759200" y="949325"/>
          <p14:tracePt t="53003" x="3648075" y="889000"/>
          <p14:tracePt t="53019" x="3536950" y="825500"/>
          <p14:tracePt t="53036" x="3435350" y="768350"/>
          <p14:tracePt t="53053" x="3273425" y="708025"/>
          <p14:tracePt t="53069" x="3130550" y="663575"/>
          <p14:tracePt t="53086" x="2968625" y="638175"/>
          <p14:tracePt t="53102" x="2714625" y="609600"/>
          <p14:tracePt t="53118" x="2520950" y="609600"/>
          <p14:tracePt t="53135" x="2362200" y="609600"/>
          <p14:tracePt t="53152" x="2098675" y="609600"/>
          <p14:tracePt t="53168" x="1984375" y="609600"/>
          <p14:tracePt t="53186" x="1876425" y="622300"/>
          <p14:tracePt t="53202" x="1701800" y="638175"/>
          <p14:tracePt t="53219" x="1584325" y="657225"/>
          <p14:tracePt t="53235" x="1495425" y="688975"/>
          <p14:tracePt t="53252" x="1358900" y="736600"/>
          <p14:tracePt t="53269" x="1257300" y="771525"/>
          <p14:tracePt t="53286" x="1184275" y="784225"/>
          <p14:tracePt t="53303" x="1111250" y="806450"/>
          <p14:tracePt t="53319" x="1082675" y="815975"/>
          <p14:tracePt t="53336" x="1050925" y="835025"/>
          <p14:tracePt t="53352" x="993775" y="854075"/>
          <p14:tracePt t="53369" x="955675" y="866775"/>
          <p14:tracePt t="53385" x="911225" y="879475"/>
          <p14:tracePt t="53402" x="854075" y="904875"/>
          <p14:tracePt t="53418" x="828675" y="917575"/>
          <p14:tracePt t="53435" x="812800" y="927100"/>
          <p14:tracePt t="53452" x="800100" y="942975"/>
          <p14:tracePt t="53469" x="787400" y="958850"/>
          <p14:tracePt t="53486" x="784225" y="968375"/>
          <p14:tracePt t="53502" x="768350" y="987425"/>
          <p14:tracePt t="53518" x="762000" y="1019175"/>
          <p14:tracePt t="53535" x="762000" y="1041400"/>
          <p14:tracePt t="53552" x="762000" y="1095375"/>
          <p14:tracePt t="53568" x="762000" y="1139825"/>
          <p14:tracePt t="53585" x="765175" y="1193800"/>
          <p14:tracePt t="53602" x="803275" y="1285875"/>
          <p14:tracePt t="53619" x="831850" y="1352550"/>
          <p14:tracePt t="53623" x="854075" y="1384300"/>
          <p14:tracePt t="53635" x="869950" y="1422400"/>
          <p14:tracePt t="53652" x="914400" y="1539875"/>
          <p14:tracePt t="53668" x="955675" y="1616075"/>
          <p14:tracePt t="53686" x="984250" y="1685925"/>
          <p14:tracePt t="53702" x="1035050" y="1762125"/>
          <p14:tracePt t="53718" x="1085850" y="1812925"/>
          <p14:tracePt t="53735" x="1117600" y="1851025"/>
          <p14:tracePt t="53752" x="1177925" y="1898650"/>
          <p14:tracePt t="53768" x="1209675" y="1917700"/>
          <p14:tracePt t="53785" x="1225550" y="1933575"/>
          <p14:tracePt t="53802" x="1247775" y="1939925"/>
          <p14:tracePt t="53819" x="1263650" y="1939925"/>
          <p14:tracePt t="53837" x="1279525" y="1939925"/>
          <p14:tracePt t="53852" x="1292225" y="1939925"/>
          <p14:tracePt t="53869" x="1323975" y="1920875"/>
          <p14:tracePt t="53887" x="1358900" y="1901825"/>
          <p14:tracePt t="53902" x="1406525" y="1876425"/>
          <p14:tracePt t="53918" x="1425575" y="1857375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2150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altLang="fr-FR" sz="1800" b="1" dirty="0" smtClean="0"/>
              <a:t>L'inventaire de la </a:t>
            </a:r>
            <a:r>
              <a:rPr lang="fr-FR" altLang="fr-FR" sz="1800" b="1" u="sng" dirty="0" smtClean="0">
                <a:solidFill>
                  <a:srgbClr val="FF0000"/>
                </a:solidFill>
              </a:rPr>
              <a:t>flore vasculaire naturelle</a:t>
            </a:r>
            <a:r>
              <a:rPr lang="fr-FR" altLang="fr-FR" sz="1800" b="1" dirty="0" smtClean="0">
                <a:solidFill>
                  <a:srgbClr val="FF0000"/>
                </a:solidFill>
              </a:rPr>
              <a:t> (sauvage ou indigène)</a:t>
            </a:r>
            <a:r>
              <a:rPr lang="fr-FR" altLang="fr-FR" sz="1800" b="1" dirty="0" smtClean="0"/>
              <a:t> comprend environ </a:t>
            </a:r>
            <a:r>
              <a:rPr lang="fr-FR" altLang="fr-FR" sz="1800" b="1" dirty="0" smtClean="0">
                <a:solidFill>
                  <a:srgbClr val="000099"/>
                </a:solidFill>
              </a:rPr>
              <a:t>4560 espèces et sous-espèces réparties  </a:t>
            </a:r>
            <a:r>
              <a:rPr lang="fr-FR" altLang="fr-FR" sz="1800" b="1" dirty="0" smtClean="0"/>
              <a:t>en 981 </a:t>
            </a:r>
            <a:r>
              <a:rPr lang="fr-FR" altLang="fr-FR" sz="1800" b="1" u="sng" dirty="0" smtClean="0">
                <a:solidFill>
                  <a:srgbClr val="CC3399"/>
                </a:solidFill>
              </a:rPr>
              <a:t>genres</a:t>
            </a:r>
            <a:r>
              <a:rPr lang="fr-FR" altLang="fr-FR" sz="1800" b="1" u="sng" dirty="0" smtClean="0"/>
              <a:t> et </a:t>
            </a:r>
            <a:r>
              <a:rPr lang="fr-FR" altLang="fr-FR" sz="1800" b="1" u="sng" dirty="0" smtClean="0">
                <a:solidFill>
                  <a:srgbClr val="339933"/>
                </a:solidFill>
              </a:rPr>
              <a:t>155 familles</a:t>
            </a:r>
            <a:r>
              <a:rPr lang="fr-FR" altLang="fr-FR" sz="1800" b="1" dirty="0" smtClean="0"/>
              <a:t> ; 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sz="2400" b="1" dirty="0" smtClean="0"/>
              <a:t>les familles les plus </a:t>
            </a:r>
            <a:r>
              <a:rPr lang="fr-FR" altLang="fr-FR" sz="2400" b="1" dirty="0"/>
              <a:t>riches, </a:t>
            </a:r>
            <a:r>
              <a:rPr lang="fr-FR" altLang="fr-FR" sz="2400" b="1" dirty="0" smtClean="0"/>
              <a:t>comptant </a:t>
            </a:r>
            <a:r>
              <a:rPr lang="fr-FR" altLang="fr-FR" sz="2400" b="1" dirty="0" smtClean="0">
                <a:solidFill>
                  <a:srgbClr val="FF0000"/>
                </a:solidFill>
              </a:rPr>
              <a:t>plus de </a:t>
            </a:r>
            <a:r>
              <a:rPr lang="fr-FR" altLang="fr-FR" sz="2400" b="1" u="sng" dirty="0" smtClean="0">
                <a:solidFill>
                  <a:srgbClr val="800080"/>
                </a:solidFill>
              </a:rPr>
              <a:t>100 espèces</a:t>
            </a:r>
            <a:r>
              <a:rPr lang="fr-FR" altLang="fr-FR" sz="2400" b="1" dirty="0" smtClean="0">
                <a:solidFill>
                  <a:srgbClr val="FF0000"/>
                </a:solidFill>
              </a:rPr>
              <a:t> chacune</a:t>
            </a:r>
            <a:r>
              <a:rPr lang="fr-FR" altLang="fr-FR" sz="2400" b="1" dirty="0" smtClean="0"/>
              <a:t>, sont toutes des angiospermes et sont les suivantes : </a:t>
            </a:r>
          </a:p>
          <a:p>
            <a:pPr algn="ctr" eaLnBrk="1" hangingPunct="1">
              <a:lnSpc>
                <a:spcPct val="90000"/>
              </a:lnSpc>
            </a:pPr>
            <a:r>
              <a:rPr lang="fr-FR" altLang="fr-FR" sz="2400" b="1" i="1" dirty="0" err="1" smtClean="0">
                <a:solidFill>
                  <a:srgbClr val="FF3300"/>
                </a:solidFill>
              </a:rPr>
              <a:t>Asteraceae</a:t>
            </a:r>
            <a:r>
              <a:rPr lang="fr-FR" altLang="fr-FR" sz="2400" b="1" dirty="0" smtClean="0"/>
              <a:t> (500)  </a:t>
            </a:r>
          </a:p>
          <a:p>
            <a:pPr algn="ctr" eaLnBrk="1" hangingPunct="1">
              <a:lnSpc>
                <a:spcPct val="90000"/>
              </a:lnSpc>
            </a:pPr>
            <a:r>
              <a:rPr lang="fr-FR" altLang="fr-FR" sz="2400" b="1" i="1" dirty="0" err="1" smtClean="0">
                <a:solidFill>
                  <a:srgbClr val="CC3399"/>
                </a:solidFill>
              </a:rPr>
              <a:t>Fabaceae</a:t>
            </a:r>
            <a:r>
              <a:rPr lang="fr-FR" altLang="fr-FR" sz="2400" b="1" i="1" dirty="0" smtClean="0">
                <a:solidFill>
                  <a:srgbClr val="CC3399"/>
                </a:solidFill>
              </a:rPr>
              <a:t> </a:t>
            </a:r>
            <a:r>
              <a:rPr lang="fr-FR" altLang="fr-FR" sz="2400" b="1" dirty="0" smtClean="0"/>
              <a:t>(400)</a:t>
            </a:r>
          </a:p>
          <a:p>
            <a:pPr algn="ctr" eaLnBrk="1" hangingPunct="1">
              <a:lnSpc>
                <a:spcPct val="90000"/>
              </a:lnSpc>
            </a:pPr>
            <a:r>
              <a:rPr lang="fr-FR" altLang="fr-FR" sz="2400" b="1" i="1" dirty="0" err="1" smtClean="0">
                <a:solidFill>
                  <a:srgbClr val="6600FF"/>
                </a:solidFill>
              </a:rPr>
              <a:t>Poaceae</a:t>
            </a:r>
            <a:r>
              <a:rPr lang="fr-FR" altLang="fr-FR" sz="2400" b="1" dirty="0" smtClean="0"/>
              <a:t> (300)</a:t>
            </a:r>
          </a:p>
          <a:p>
            <a:pPr algn="ctr" eaLnBrk="1" hangingPunct="1">
              <a:lnSpc>
                <a:spcPct val="90000"/>
              </a:lnSpc>
            </a:pPr>
            <a:r>
              <a:rPr lang="fr-FR" altLang="fr-FR" sz="2400" b="1" i="1" dirty="0" err="1" smtClean="0">
                <a:solidFill>
                  <a:srgbClr val="FF9900"/>
                </a:solidFill>
              </a:rPr>
              <a:t>Caryophyllaceae</a:t>
            </a:r>
            <a:r>
              <a:rPr lang="fr-FR" altLang="fr-FR" sz="2400" b="1" dirty="0" smtClean="0"/>
              <a:t> (220)</a:t>
            </a:r>
          </a:p>
          <a:p>
            <a:pPr algn="ctr" eaLnBrk="1" hangingPunct="1">
              <a:lnSpc>
                <a:spcPct val="90000"/>
              </a:lnSpc>
            </a:pPr>
            <a:r>
              <a:rPr lang="fr-FR" altLang="fr-FR" sz="2400" b="1" i="1" dirty="0" err="1" smtClean="0">
                <a:solidFill>
                  <a:srgbClr val="336600"/>
                </a:solidFill>
              </a:rPr>
              <a:t>Lamiaceae</a:t>
            </a:r>
            <a:r>
              <a:rPr lang="fr-FR" altLang="fr-FR" sz="2400" b="1" i="1" dirty="0" smtClean="0">
                <a:solidFill>
                  <a:srgbClr val="CC3399"/>
                </a:solidFill>
              </a:rPr>
              <a:t> </a:t>
            </a:r>
            <a:r>
              <a:rPr lang="fr-FR" altLang="fr-FR" sz="2400" b="1" dirty="0" smtClean="0"/>
              <a:t>(210) </a:t>
            </a:r>
          </a:p>
          <a:p>
            <a:pPr algn="ctr" eaLnBrk="1" hangingPunct="1">
              <a:lnSpc>
                <a:spcPct val="90000"/>
              </a:lnSpc>
            </a:pPr>
            <a:r>
              <a:rPr lang="fr-FR" altLang="fr-FR" sz="2400" b="1" i="1" dirty="0" err="1" smtClean="0">
                <a:solidFill>
                  <a:srgbClr val="3333CC"/>
                </a:solidFill>
              </a:rPr>
              <a:t>Brassicaceae</a:t>
            </a:r>
            <a:r>
              <a:rPr lang="fr-FR" altLang="fr-FR" sz="2400" b="1" i="1" dirty="0" smtClean="0">
                <a:solidFill>
                  <a:srgbClr val="3333CC"/>
                </a:solidFill>
              </a:rPr>
              <a:t> </a:t>
            </a:r>
            <a:r>
              <a:rPr lang="fr-FR" altLang="fr-FR" sz="2400" b="1" i="1" dirty="0" smtClean="0">
                <a:solidFill>
                  <a:srgbClr val="660066"/>
                </a:solidFill>
              </a:rPr>
              <a:t>(</a:t>
            </a:r>
            <a:r>
              <a:rPr lang="fr-FR" altLang="fr-FR" sz="2400" b="1" dirty="0" smtClean="0"/>
              <a:t>190)</a:t>
            </a:r>
          </a:p>
          <a:p>
            <a:pPr algn="ctr" eaLnBrk="1" hangingPunct="1">
              <a:lnSpc>
                <a:spcPct val="90000"/>
              </a:lnSpc>
            </a:pPr>
            <a:r>
              <a:rPr lang="fr-FR" altLang="fr-FR" sz="2400" b="1" i="1" dirty="0" err="1" smtClean="0">
                <a:solidFill>
                  <a:srgbClr val="339933"/>
                </a:solidFill>
              </a:rPr>
              <a:t>Apiaceae</a:t>
            </a:r>
            <a:r>
              <a:rPr lang="fr-FR" altLang="fr-FR" sz="2400" b="1" i="1" dirty="0" smtClean="0">
                <a:solidFill>
                  <a:srgbClr val="339933"/>
                </a:solidFill>
              </a:rPr>
              <a:t> </a:t>
            </a:r>
            <a:r>
              <a:rPr lang="fr-FR" altLang="fr-FR" sz="2400" b="1" dirty="0" smtClean="0"/>
              <a:t>(160)   </a:t>
            </a:r>
          </a:p>
          <a:p>
            <a:pPr algn="ctr" eaLnBrk="1" hangingPunct="1">
              <a:lnSpc>
                <a:spcPct val="90000"/>
              </a:lnSpc>
            </a:pPr>
            <a:r>
              <a:rPr lang="fr-FR" altLang="fr-FR" sz="2400" b="1" i="1" dirty="0" err="1" smtClean="0">
                <a:solidFill>
                  <a:srgbClr val="FF00FF"/>
                </a:solidFill>
              </a:rPr>
              <a:t>Scrophulariaceae</a:t>
            </a:r>
            <a:r>
              <a:rPr lang="fr-FR" altLang="fr-FR" sz="2400" b="1" dirty="0" smtClean="0">
                <a:solidFill>
                  <a:srgbClr val="FF00FF"/>
                </a:solidFill>
              </a:rPr>
              <a:t> </a:t>
            </a:r>
            <a:r>
              <a:rPr lang="fr-FR" altLang="fr-FR" sz="2400" b="1" dirty="0" smtClean="0"/>
              <a:t>(130)</a:t>
            </a:r>
          </a:p>
          <a:p>
            <a:pPr algn="ctr" eaLnBrk="1" hangingPunct="1">
              <a:lnSpc>
                <a:spcPct val="90000"/>
              </a:lnSpc>
            </a:pPr>
            <a:r>
              <a:rPr lang="fr-FR" altLang="fr-FR" sz="2400" b="1" i="1" dirty="0" err="1" smtClean="0">
                <a:solidFill>
                  <a:srgbClr val="6600CC"/>
                </a:solidFill>
              </a:rPr>
              <a:t>Liliaceae</a:t>
            </a:r>
            <a:r>
              <a:rPr lang="fr-FR" altLang="fr-FR" sz="2400" b="1" i="1" dirty="0" smtClean="0">
                <a:solidFill>
                  <a:srgbClr val="6600CC"/>
                </a:solidFill>
              </a:rPr>
              <a:t>  s. l.</a:t>
            </a:r>
            <a:r>
              <a:rPr lang="fr-FR" altLang="fr-FR" sz="2400" b="1" i="1" dirty="0" smtClean="0"/>
              <a:t> </a:t>
            </a:r>
            <a:r>
              <a:rPr lang="fr-FR" altLang="fr-FR" sz="2400" b="1" dirty="0" smtClean="0"/>
              <a:t>(103)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fr-FR" altLang="fr-FR" sz="2000" b="1" dirty="0" smtClean="0"/>
              <a:t>NB : La </a:t>
            </a:r>
            <a:r>
              <a:rPr lang="fr-FR" altLang="fr-FR" sz="2000" b="1" dirty="0" err="1" smtClean="0"/>
              <a:t>fm</a:t>
            </a:r>
            <a:r>
              <a:rPr lang="fr-FR" altLang="fr-FR" sz="2000" b="1" dirty="0" smtClean="0"/>
              <a:t>. des Liliacées a été éclatée en 7 à 8 familles </a:t>
            </a:r>
            <a:r>
              <a:rPr lang="fr-FR" altLang="fr-FR" sz="2000" b="1" dirty="0" err="1" smtClean="0"/>
              <a:t>svt</a:t>
            </a:r>
            <a:r>
              <a:rPr lang="fr-FR" altLang="fr-FR" sz="2000" b="1" dirty="0" smtClean="0"/>
              <a:t> monotypiques (</a:t>
            </a:r>
            <a:r>
              <a:rPr lang="fr-FR" altLang="fr-FR" sz="2000" b="1" i="1" dirty="0" err="1" smtClean="0"/>
              <a:t>Alliaceae</a:t>
            </a:r>
            <a:r>
              <a:rPr lang="fr-FR" altLang="fr-FR" sz="2000" b="1" dirty="0" smtClean="0"/>
              <a:t>, </a:t>
            </a:r>
            <a:r>
              <a:rPr lang="fr-FR" altLang="fr-FR" sz="2000" b="1" i="1" dirty="0" err="1" smtClean="0"/>
              <a:t>Liliaceae</a:t>
            </a:r>
            <a:r>
              <a:rPr lang="fr-FR" altLang="fr-FR" sz="2000" b="1" i="1" dirty="0" smtClean="0"/>
              <a:t> </a:t>
            </a:r>
            <a:r>
              <a:rPr lang="fr-FR" altLang="fr-FR" sz="2000" b="1" dirty="0" smtClean="0"/>
              <a:t>s. s. ,  </a:t>
            </a:r>
            <a:r>
              <a:rPr lang="fr-FR" altLang="fr-FR" sz="2000" b="1" i="1" dirty="0" err="1" smtClean="0"/>
              <a:t>Smilacaceae</a:t>
            </a:r>
            <a:r>
              <a:rPr lang="fr-FR" altLang="fr-FR" sz="2000" b="1" dirty="0" smtClean="0"/>
              <a:t>, </a:t>
            </a:r>
            <a:r>
              <a:rPr lang="fr-FR" altLang="fr-FR" sz="2000" b="1" i="1" dirty="0" err="1" smtClean="0"/>
              <a:t>Asphodellaceae</a:t>
            </a:r>
            <a:r>
              <a:rPr lang="fr-FR" altLang="fr-FR" sz="2000" b="1" dirty="0" smtClean="0"/>
              <a:t>, etc</a:t>
            </a:r>
            <a:r>
              <a:rPr lang="fr-FR" altLang="fr-FR" sz="2400" b="1" dirty="0" smtClean="0"/>
              <a:t>.).</a:t>
            </a:r>
            <a:r>
              <a:rPr lang="fr-FR" altLang="fr-FR" sz="2400" dirty="0" smtClean="0"/>
              <a:t> </a:t>
            </a:r>
            <a:r>
              <a:rPr lang="fr-FR" altLang="fr-FR" sz="1400" dirty="0" smtClean="0"/>
              <a:t>Bulletin de l’Institut Scientifique, Rabat, section Sciences de la Vie, 2012, </a:t>
            </a:r>
            <a:r>
              <a:rPr lang="fr-FR" altLang="fr-FR" sz="1400" dirty="0" err="1" smtClean="0"/>
              <a:t>n°34</a:t>
            </a:r>
            <a:r>
              <a:rPr lang="fr-FR" altLang="fr-FR" sz="1400" dirty="0" smtClean="0"/>
              <a:t> (1), p. 1-9. Statistiques et commentaires sur l'inventaire actuel de la flore vasculaire du Maroc Mohamed </a:t>
            </a:r>
            <a:r>
              <a:rPr lang="fr-FR" altLang="fr-FR" sz="1400" dirty="0" err="1" smtClean="0"/>
              <a:t>FENNANE</a:t>
            </a:r>
            <a:r>
              <a:rPr lang="fr-FR" altLang="fr-FR" sz="1400" dirty="0" smtClean="0"/>
              <a:t> &amp; Mohammed IBN </a:t>
            </a:r>
            <a:r>
              <a:rPr lang="fr-FR" altLang="fr-FR" sz="1400" dirty="0" err="1" smtClean="0"/>
              <a:t>TATTOU</a:t>
            </a:r>
            <a:r>
              <a:rPr lang="fr-FR" altLang="fr-FR" sz="1400" dirty="0" smtClean="0"/>
              <a:t> Université Mohammed V–</a:t>
            </a:r>
            <a:r>
              <a:rPr lang="fr-FR" altLang="fr-FR" sz="1400" dirty="0" err="1" smtClean="0"/>
              <a:t>Agdal</a:t>
            </a:r>
            <a:r>
              <a:rPr lang="fr-FR" altLang="fr-FR" sz="1400" dirty="0" smtClean="0"/>
              <a:t>, Institut Scientifique, </a:t>
            </a:r>
            <a:r>
              <a:rPr lang="fr-FR" altLang="fr-FR" sz="1400" dirty="0" err="1" smtClean="0"/>
              <a:t>Equipe</a:t>
            </a:r>
            <a:r>
              <a:rPr lang="fr-FR" altLang="fr-FR" sz="1400" dirty="0" smtClean="0"/>
              <a:t> "Flore du Maroc", Av. Ibn </a:t>
            </a:r>
            <a:r>
              <a:rPr lang="fr-FR" altLang="fr-FR" sz="1400" dirty="0" err="1" smtClean="0"/>
              <a:t>Battouta</a:t>
            </a:r>
            <a:r>
              <a:rPr lang="fr-FR" altLang="fr-FR" sz="1400" dirty="0" smtClean="0"/>
              <a:t>, </a:t>
            </a:r>
            <a:r>
              <a:rPr lang="fr-FR" altLang="fr-FR" sz="1400" dirty="0" err="1" smtClean="0"/>
              <a:t>B.P</a:t>
            </a:r>
            <a:r>
              <a:rPr lang="fr-FR" altLang="fr-FR" sz="1400" dirty="0" smtClean="0"/>
              <a:t>. 703, </a:t>
            </a:r>
            <a:r>
              <a:rPr lang="fr-FR" altLang="fr-FR" sz="1400" dirty="0" err="1" smtClean="0"/>
              <a:t>Agdal</a:t>
            </a:r>
            <a:r>
              <a:rPr lang="fr-FR" altLang="fr-FR" sz="1400" dirty="0" smtClean="0"/>
              <a:t>, 10106 Rabat. e-mail : </a:t>
            </a:r>
            <a:r>
              <a:rPr lang="fr-FR" altLang="fr-FR" sz="1400" dirty="0" err="1" smtClean="0"/>
              <a:t>fennane@israbat.ac.ma</a:t>
            </a:r>
            <a:r>
              <a:rPr lang="fr-FR" altLang="fr-FR" sz="1400" dirty="0" smtClean="0"/>
              <a:t> ; </a:t>
            </a:r>
            <a:r>
              <a:rPr lang="fr-FR" altLang="fr-FR" sz="1400" dirty="0" err="1" smtClean="0"/>
              <a:t>ibntattou@gmail.com</a:t>
            </a:r>
            <a:endParaRPr lang="fr-FR" altLang="fr-FR" sz="1400" b="1" dirty="0" smtClean="0"/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fr-FR" altLang="fr-FR" sz="2400" b="1" dirty="0" smtClean="0"/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fr-FR" altLang="fr-FR" sz="2400" b="1" dirty="0" smtClean="0"/>
          </a:p>
          <a:p>
            <a:pPr algn="ctr" eaLnBrk="1" hangingPunct="1">
              <a:lnSpc>
                <a:spcPct val="90000"/>
              </a:lnSpc>
            </a:pPr>
            <a:endParaRPr lang="fr-FR" altLang="fr-FR" sz="2400" b="1" dirty="0" smtClean="0"/>
          </a:p>
          <a:p>
            <a:pPr eaLnBrk="1" hangingPunct="1">
              <a:lnSpc>
                <a:spcPct val="90000"/>
              </a:lnSpc>
            </a:pPr>
            <a:endParaRPr lang="fr-FR" altLang="fr-FR" sz="2400" b="1" dirty="0" smtClean="0"/>
          </a:p>
          <a:p>
            <a:pPr eaLnBrk="1" hangingPunct="1">
              <a:lnSpc>
                <a:spcPct val="90000"/>
              </a:lnSpc>
            </a:pPr>
            <a:endParaRPr lang="fr-FR" altLang="fr-FR" sz="1800" b="1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561"/>
    </mc:Choice>
    <mc:Fallback xmlns="">
      <p:transition spd="slow" advTm="149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53" x="1463675" y="1752600"/>
          <p14:tracePt t="2461" x="1501775" y="1644650"/>
          <p14:tracePt t="2468" x="1539875" y="1539875"/>
          <p14:tracePt t="2483" x="1638300" y="1165225"/>
          <p14:tracePt t="2499" x="1676400" y="752475"/>
          <p14:tracePt t="2516" x="1676400" y="282575"/>
          <p14:tracePt t="2533" x="1654175" y="0"/>
          <p14:tracePt t="2565" x="1616075" y="0"/>
          <p14:tracePt t="2599" x="1609725" y="0"/>
          <p14:tracePt t="2697" x="1603375" y="0"/>
          <p14:tracePt t="2705" x="1600200" y="0"/>
          <p14:tracePt t="2716" x="1593850" y="0"/>
          <p14:tracePt t="3003" x="1631950" y="9525"/>
          <p14:tracePt t="3011" x="1689100" y="25400"/>
          <p14:tracePt t="3018" x="1749425" y="34925"/>
          <p14:tracePt t="3032" x="1854200" y="44450"/>
          <p14:tracePt t="3049" x="1949450" y="44450"/>
          <p14:tracePt t="3066" x="2066925" y="44450"/>
          <p14:tracePt t="3082" x="2159000" y="38100"/>
          <p14:tracePt t="3099" x="2320925" y="38100"/>
          <p14:tracePt t="3115" x="2466975" y="38100"/>
          <p14:tracePt t="3132" x="2733675" y="53975"/>
          <p14:tracePt t="3149" x="2908300" y="98425"/>
          <p14:tracePt t="3166" x="3076575" y="149225"/>
          <p14:tracePt t="3182" x="3200400" y="193675"/>
          <p14:tracePt t="3199" x="3308350" y="228600"/>
          <p14:tracePt t="3217" x="3413125" y="266700"/>
          <p14:tracePt t="3233" x="3457575" y="279400"/>
          <p14:tracePt t="3250" x="3489325" y="292100"/>
          <p14:tracePt t="3267" x="3517900" y="292100"/>
          <p14:tracePt t="3282" x="3527425" y="292100"/>
          <p14:tracePt t="3299" x="3530600" y="292100"/>
          <p14:tracePt t="3338" x="3530600" y="295275"/>
          <p14:tracePt t="3367" x="3524250" y="295275"/>
          <p14:tracePt t="3374" x="3521075" y="295275"/>
          <p14:tracePt t="3382" x="3514725" y="295275"/>
          <p14:tracePt t="3399" x="3492500" y="295275"/>
          <p14:tracePt t="3416" x="3438525" y="295275"/>
          <p14:tracePt t="3432" x="3387725" y="295275"/>
          <p14:tracePt t="3449" x="3317875" y="295275"/>
          <p14:tracePt t="3466" x="3200400" y="292100"/>
          <p14:tracePt t="3483" x="3130550" y="292100"/>
          <p14:tracePt t="3499" x="3067050" y="282575"/>
          <p14:tracePt t="3516" x="2990850" y="282575"/>
          <p14:tracePt t="3532" x="2946400" y="282575"/>
          <p14:tracePt t="3549" x="2908300" y="282575"/>
          <p14:tracePt t="3566" x="2847975" y="282575"/>
          <p14:tracePt t="3582" x="2803525" y="282575"/>
          <p14:tracePt t="3599" x="2759075" y="282575"/>
          <p14:tracePt t="3616" x="2695575" y="282575"/>
          <p14:tracePt t="3632" x="2676525" y="282575"/>
          <p14:tracePt t="3649" x="2644775" y="282575"/>
          <p14:tracePt t="3666" x="2613025" y="282575"/>
          <p14:tracePt t="3683" x="2584450" y="282575"/>
          <p14:tracePt t="3699" x="2562225" y="282575"/>
          <p14:tracePt t="3715" x="2520950" y="282575"/>
          <p14:tracePt t="3732" x="2498725" y="282575"/>
          <p14:tracePt t="3749" x="2470150" y="282575"/>
          <p14:tracePt t="3765" x="2454275" y="282575"/>
          <p14:tracePt t="3782" x="2444750" y="282575"/>
          <p14:tracePt t="3799" x="2435225" y="282575"/>
          <p14:tracePt t="3816" x="2425700" y="282575"/>
          <p14:tracePt t="3902" x="2435225" y="279400"/>
          <p14:tracePt t="3910" x="2438400" y="273050"/>
          <p14:tracePt t="3919" x="2451100" y="266700"/>
          <p14:tracePt t="3933" x="2495550" y="254000"/>
          <p14:tracePt t="3949" x="2549525" y="234950"/>
          <p14:tracePt t="3965" x="2679700" y="219075"/>
          <p14:tracePt t="3982" x="2762250" y="219075"/>
          <p14:tracePt t="3999" x="2844800" y="219075"/>
          <p14:tracePt t="4016" x="3000375" y="238125"/>
          <p14:tracePt t="4032" x="3143250" y="285750"/>
          <p14:tracePt t="4049" x="3263900" y="317500"/>
          <p14:tracePt t="4066" x="3489325" y="381000"/>
          <p14:tracePt t="4082" x="3616325" y="400050"/>
          <p14:tracePt t="4099" x="3714750" y="415925"/>
          <p14:tracePt t="4116" x="3860800" y="447675"/>
          <p14:tracePt t="4132" x="3965575" y="463550"/>
          <p14:tracePt t="4149" x="4041775" y="479425"/>
          <p14:tracePt t="4166" x="4152900" y="508000"/>
          <p14:tracePt t="4182" x="4238625" y="523875"/>
          <p14:tracePt t="4199" x="4346575" y="539750"/>
          <p14:tracePt t="4215" x="4464050" y="549275"/>
          <p14:tracePt t="4232" x="4518025" y="549275"/>
          <p14:tracePt t="4248" x="4552950" y="549275"/>
          <p14:tracePt t="4265" x="4594225" y="549275"/>
          <p14:tracePt t="4282" x="4603750" y="549275"/>
          <p14:tracePt t="4299" x="4613275" y="549275"/>
          <p14:tracePt t="4316" x="4632325" y="549275"/>
          <p14:tracePt t="4409" x="4625975" y="546100"/>
          <p14:tracePt t="4416" x="4616450" y="539750"/>
          <p14:tracePt t="4432" x="4606925" y="536575"/>
          <p14:tracePt t="4449" x="4597400" y="536575"/>
          <p14:tracePt t="4466" x="4562475" y="527050"/>
          <p14:tracePt t="4482" x="4540250" y="527050"/>
          <p14:tracePt t="4500" x="4498975" y="508000"/>
          <p14:tracePt t="4515" x="4460875" y="501650"/>
          <p14:tracePt t="4532" x="4416425" y="501650"/>
          <p14:tracePt t="4550" x="4356100" y="501650"/>
          <p14:tracePt t="4566" x="4311650" y="501650"/>
          <p14:tracePt t="4583" x="4267200" y="495300"/>
          <p14:tracePt t="4600" x="4178300" y="488950"/>
          <p14:tracePt t="4615" x="4140200" y="488950"/>
          <p14:tracePt t="4632" x="4095750" y="488950"/>
          <p14:tracePt t="4650" x="4057650" y="488950"/>
          <p14:tracePt t="4666" x="4032250" y="476250"/>
          <p14:tracePt t="4682" x="4003675" y="469900"/>
          <p14:tracePt t="4700" x="3968750" y="466725"/>
          <p14:tracePt t="4715" x="3940175" y="466725"/>
          <p14:tracePt t="4732" x="3924300" y="454025"/>
          <p14:tracePt t="4749" x="3911600" y="438150"/>
          <p14:tracePt t="4765" x="3895725" y="428625"/>
          <p14:tracePt t="4782" x="3886200" y="419100"/>
          <p14:tracePt t="4799" x="3870325" y="400050"/>
          <p14:tracePt t="4815" x="3860800" y="390525"/>
          <p14:tracePt t="4832" x="3844925" y="377825"/>
          <p14:tracePt t="4850" x="3829050" y="365125"/>
          <p14:tracePt t="4866" x="3819525" y="349250"/>
          <p14:tracePt t="4883" x="3810000" y="339725"/>
          <p14:tracePt t="4899" x="3790950" y="339725"/>
          <p14:tracePt t="4915" x="3781425" y="333375"/>
          <p14:tracePt t="4932" x="3771900" y="333375"/>
          <p14:tracePt t="4949" x="3756025" y="330200"/>
          <p14:tracePt t="4965" x="3740150" y="330200"/>
          <p14:tracePt t="4982" x="3730625" y="323850"/>
          <p14:tracePt t="4999" x="3711575" y="323850"/>
          <p14:tracePt t="5016" x="3689350" y="317500"/>
          <p14:tracePt t="5032" x="3679825" y="317500"/>
          <p14:tracePt t="5049" x="3657600" y="317500"/>
          <p14:tracePt t="5065" x="3644900" y="317500"/>
          <p14:tracePt t="5083" x="3635375" y="317500"/>
          <p14:tracePt t="5099" x="3619500" y="317500"/>
          <p14:tracePt t="5115" x="3609975" y="317500"/>
          <p14:tracePt t="5132" x="3594100" y="317500"/>
          <p14:tracePt t="5166" x="3613150" y="317500"/>
          <p14:tracePt t="5182" x="3641725" y="317500"/>
          <p14:tracePt t="5199" x="3705225" y="320675"/>
          <p14:tracePt t="5215" x="3759200" y="336550"/>
          <p14:tracePt t="5232" x="3822700" y="349250"/>
          <p14:tracePt t="5249" x="3895725" y="374650"/>
          <p14:tracePt t="5265" x="3940175" y="387350"/>
          <p14:tracePt t="5283" x="3978275" y="400050"/>
          <p14:tracePt t="5298" x="4041775" y="412750"/>
          <p14:tracePt t="5315" x="4086225" y="412750"/>
          <p14:tracePt t="5332" x="4121150" y="412750"/>
          <p14:tracePt t="5349" x="4152900" y="412750"/>
          <p14:tracePt t="5365" x="4175125" y="412750"/>
          <p14:tracePt t="5382" x="4191000" y="412750"/>
          <p14:tracePt t="5399" x="4222750" y="412750"/>
          <p14:tracePt t="5415" x="4244975" y="412750"/>
          <p14:tracePt t="5432" x="4267200" y="412750"/>
          <p14:tracePt t="5449" x="4324350" y="412750"/>
          <p14:tracePt t="5466" x="4359275" y="412750"/>
          <p14:tracePt t="5482" x="4381500" y="412750"/>
          <p14:tracePt t="5498" x="4422775" y="412750"/>
          <p14:tracePt t="5515" x="4445000" y="409575"/>
          <p14:tracePt t="5532" x="4473575" y="409575"/>
          <p14:tracePt t="5548" x="4495800" y="400050"/>
          <p14:tracePt t="5566" x="4521200" y="400050"/>
          <p14:tracePt t="5582" x="4530725" y="396875"/>
          <p14:tracePt t="5598" x="4552950" y="390525"/>
          <p14:tracePt t="5615" x="4568825" y="384175"/>
          <p14:tracePt t="5632" x="4578350" y="384175"/>
          <p14:tracePt t="5648" x="4591050" y="384175"/>
          <p14:tracePt t="5665" x="4600575" y="384175"/>
          <p14:tracePt t="5682" x="4616450" y="384175"/>
          <p14:tracePt t="5699" x="4632325" y="384175"/>
          <p14:tracePt t="5715" x="4641850" y="368300"/>
          <p14:tracePt t="5732" x="4679950" y="358775"/>
          <p14:tracePt t="5749" x="4743450" y="339725"/>
          <p14:tracePt t="5765" x="4772025" y="339725"/>
          <p14:tracePt t="5782" x="4810125" y="333375"/>
          <p14:tracePt t="5799" x="4835525" y="333375"/>
          <p14:tracePt t="5815" x="4851400" y="327025"/>
          <p14:tracePt t="5832" x="4860925" y="327025"/>
          <p14:tracePt t="5849" x="4876800" y="327025"/>
          <p14:tracePt t="5865" x="4886325" y="327025"/>
          <p14:tracePt t="6982" x="4918075" y="336550"/>
          <p14:tracePt t="6989" x="4978400" y="352425"/>
          <p14:tracePt t="6998" x="5057775" y="361950"/>
          <p14:tracePt t="7015" x="5210175" y="381000"/>
          <p14:tracePt t="7032" x="5416550" y="381000"/>
          <p14:tracePt t="7048" x="5543550" y="381000"/>
          <p14:tracePt t="7082" x="5765800" y="374650"/>
          <p14:tracePt t="7115" x="5838825" y="374650"/>
          <p14:tracePt t="7132" x="5873750" y="374650"/>
          <p14:tracePt t="7148" x="5883275" y="374650"/>
          <p14:tracePt t="7211" x="5876925" y="374650"/>
          <p14:tracePt t="7218" x="5873750" y="374650"/>
          <p14:tracePt t="7232" x="5861050" y="374650"/>
          <p14:tracePt t="7248" x="5848350" y="371475"/>
          <p14:tracePt t="7265" x="5835650" y="371475"/>
          <p14:tracePt t="7282" x="5822950" y="371475"/>
          <p14:tracePt t="7298" x="5816600" y="371475"/>
          <p14:tracePt t="7332" x="5816600" y="365125"/>
          <p14:tracePt t="7383" x="5813425" y="365125"/>
          <p14:tracePt t="7393" x="5800725" y="358775"/>
          <p14:tracePt t="7404" x="5791200" y="358775"/>
          <p14:tracePt t="7415" x="5788025" y="355600"/>
          <p14:tracePt t="7433" x="5772150" y="349250"/>
          <p14:tracePt t="7449" x="5762625" y="339725"/>
          <p14:tracePt t="7465" x="5734050" y="330200"/>
          <p14:tracePt t="7482" x="5692775" y="323850"/>
          <p14:tracePt t="7498" x="5670550" y="317500"/>
          <p14:tracePt t="7515" x="5661025" y="317500"/>
          <p14:tracePt t="7532" x="5641975" y="317500"/>
          <p14:tracePt t="7548" x="5632450" y="311150"/>
          <p14:tracePt t="7565" x="5622925" y="311150"/>
          <p14:tracePt t="7582" x="5610225" y="311150"/>
          <p14:tracePt t="7598" x="5610225" y="307975"/>
          <p14:tracePt t="7615" x="5610225" y="301625"/>
          <p14:tracePt t="7632" x="5645150" y="279400"/>
          <p14:tracePt t="7648" x="5705475" y="266700"/>
          <p14:tracePt t="7665" x="5791200" y="250825"/>
          <p14:tracePt t="7683" x="5895975" y="250825"/>
          <p14:tracePt t="7699" x="5965825" y="250825"/>
          <p14:tracePt t="7717" x="6118225" y="257175"/>
          <p14:tracePt t="7732" x="6197600" y="257175"/>
          <p14:tracePt t="7748" x="6280150" y="257175"/>
          <p14:tracePt t="7765" x="6397625" y="257175"/>
          <p14:tracePt t="7782" x="6569075" y="257175"/>
          <p14:tracePt t="7798" x="6642100" y="257175"/>
          <p14:tracePt t="7815" x="6686550" y="257175"/>
          <p14:tracePt t="7832" x="6718300" y="257175"/>
          <p14:tracePt t="7849" x="6727825" y="257175"/>
          <p14:tracePt t="7866" x="6734175" y="247650"/>
          <p14:tracePt t="7882" x="6734175" y="234950"/>
          <p14:tracePt t="7898" x="6734175" y="225425"/>
          <p14:tracePt t="7915" x="6731000" y="215900"/>
          <p14:tracePt t="7932" x="6718300" y="200025"/>
          <p14:tracePt t="7948" x="6702425" y="184150"/>
          <p14:tracePt t="7965" x="6686550" y="171450"/>
          <p14:tracePt t="7982" x="6642100" y="155575"/>
          <p14:tracePt t="7998" x="6619875" y="142875"/>
          <p14:tracePt t="8016" x="6575425" y="117475"/>
          <p14:tracePt t="8032" x="6546850" y="104775"/>
          <p14:tracePt t="8048" x="6502400" y="98425"/>
          <p14:tracePt t="8065" x="6429375" y="79375"/>
          <p14:tracePt t="8082" x="6334125" y="57150"/>
          <p14:tracePt t="8099" x="6216650" y="47625"/>
          <p14:tracePt t="8115" x="6051550" y="31750"/>
          <p14:tracePt t="8132" x="5946775" y="31750"/>
          <p14:tracePt t="8148" x="5854700" y="31750"/>
          <p14:tracePt t="8165" x="5734050" y="41275"/>
          <p14:tracePt t="8182" x="5667375" y="63500"/>
          <p14:tracePt t="8199" x="5622925" y="92075"/>
          <p14:tracePt t="8216" x="5553075" y="136525"/>
          <p14:tracePt t="8232" x="5521325" y="161925"/>
          <p14:tracePt t="8249" x="5499100" y="193675"/>
          <p14:tracePt t="8266" x="5461000" y="231775"/>
          <p14:tracePt t="8282" x="5448300" y="254000"/>
          <p14:tracePt t="8299" x="5438775" y="269875"/>
          <p14:tracePt t="8315" x="5429250" y="292100"/>
          <p14:tracePt t="8331" x="5429250" y="304800"/>
          <p14:tracePt t="8349" x="5429250" y="317500"/>
          <p14:tracePt t="8365" x="5429250" y="330200"/>
          <p14:tracePt t="8381" x="5429250" y="339725"/>
          <p14:tracePt t="8399" x="5435600" y="349250"/>
          <p14:tracePt t="8415" x="5461000" y="365125"/>
          <p14:tracePt t="8431" x="5499100" y="377825"/>
          <p14:tracePt t="8449" x="5543550" y="390525"/>
          <p14:tracePt t="8465" x="5635625" y="419100"/>
          <p14:tracePt t="8481" x="5699125" y="434975"/>
          <p14:tracePt t="8499" x="5759450" y="434975"/>
          <p14:tracePt t="8515" x="5845175" y="434975"/>
          <p14:tracePt t="8532" x="5905500" y="434975"/>
          <p14:tracePt t="8548" x="5969000" y="422275"/>
          <p14:tracePt t="8565" x="6083300" y="393700"/>
          <p14:tracePt t="8581" x="6169025" y="377825"/>
          <p14:tracePt t="8599" x="6229350" y="371475"/>
          <p14:tracePt t="8615" x="6324600" y="361950"/>
          <p14:tracePt t="10049" x="6362700" y="355600"/>
          <p14:tracePt t="10056" x="6410325" y="346075"/>
          <p14:tracePt t="10065" x="6448425" y="339725"/>
          <p14:tracePt t="10082" x="6543675" y="333375"/>
          <p14:tracePt t="10099" x="6705600" y="333375"/>
          <p14:tracePt t="10115" x="6877050" y="336550"/>
          <p14:tracePt t="10148" x="7305675" y="393700"/>
          <p14:tracePt t="10183" x="7597775" y="454025"/>
          <p14:tracePt t="10199" x="7778750" y="488950"/>
          <p14:tracePt t="10215" x="7905750" y="504825"/>
          <p14:tracePt t="10231" x="8013700" y="520700"/>
          <p14:tracePt t="10248" x="8191500" y="555625"/>
          <p14:tracePt t="10264" x="8321675" y="574675"/>
          <p14:tracePt t="10282" x="8416925" y="581025"/>
          <p14:tracePt t="10298" x="8499475" y="581025"/>
          <p14:tracePt t="10315" x="8543925" y="581025"/>
          <p14:tracePt t="10332" x="8588375" y="577850"/>
          <p14:tracePt t="10348" x="8629650" y="577850"/>
          <p14:tracePt t="10364" x="8667750" y="571500"/>
          <p14:tracePt t="10382" x="8689975" y="565150"/>
          <p14:tracePt t="10399" x="8731250" y="558800"/>
          <p14:tracePt t="10415" x="8753475" y="558800"/>
          <p14:tracePt t="10432" x="8782050" y="558800"/>
          <p14:tracePt t="10448" x="8797925" y="558800"/>
          <p14:tracePt t="10464" x="8807450" y="558800"/>
          <p14:tracePt t="10482" x="8810625" y="558800"/>
          <p14:tracePt t="11105" x="8709025" y="558800"/>
          <p14:tracePt t="11113" x="8569325" y="558800"/>
          <p14:tracePt t="11120" x="8353425" y="546100"/>
          <p14:tracePt t="11133" x="7972425" y="536575"/>
          <p14:tracePt t="11148" x="7448550" y="508000"/>
          <p14:tracePt t="11165" x="6899275" y="466725"/>
          <p14:tracePt t="11184" x="6115050" y="425450"/>
          <p14:tracePt t="11216" x="5121275" y="384175"/>
          <p14:tracePt t="11249" x="4159250" y="384175"/>
          <p14:tracePt t="11267" x="3914775" y="384175"/>
          <p14:tracePt t="11282" x="3584575" y="365125"/>
          <p14:tracePt t="11298" x="3390900" y="355600"/>
          <p14:tracePt t="11315" x="3209925" y="355600"/>
          <p14:tracePt t="11332" x="2968625" y="355600"/>
          <p14:tracePt t="11348" x="2841625" y="355600"/>
          <p14:tracePt t="11364" x="2727325" y="355600"/>
          <p14:tracePt t="11381" x="2609850" y="355600"/>
          <p14:tracePt t="11398" x="2549525" y="355600"/>
          <p14:tracePt t="11415" x="2489200" y="355600"/>
          <p14:tracePt t="11432" x="2393950" y="349250"/>
          <p14:tracePt t="11448" x="2324100" y="342900"/>
          <p14:tracePt t="11465" x="2241550" y="342900"/>
          <p14:tracePt t="11482" x="2146300" y="342900"/>
          <p14:tracePt t="11499" x="2076450" y="342900"/>
          <p14:tracePt t="11515" x="1997075" y="342900"/>
          <p14:tracePt t="11532" x="1863725" y="327025"/>
          <p14:tracePt t="11548" x="1793875" y="327025"/>
          <p14:tracePt t="11564" x="1711325" y="317500"/>
          <p14:tracePt t="11582" x="1581150" y="317500"/>
          <p14:tracePt t="11598" x="1498600" y="317500"/>
          <p14:tracePt t="11615" x="1435100" y="330200"/>
          <p14:tracePt t="11632" x="1355725" y="349250"/>
          <p14:tracePt t="11649" x="1317625" y="361950"/>
          <p14:tracePt t="11665" x="1298575" y="368300"/>
          <p14:tracePt t="12046" x="1247775" y="374650"/>
          <p14:tracePt t="12054" x="1177925" y="384175"/>
          <p14:tracePt t="12065" x="1108075" y="393700"/>
          <p14:tracePt t="12098" x="869950" y="415925"/>
          <p14:tracePt t="12132" x="730250" y="422275"/>
          <p14:tracePt t="12148" x="685800" y="428625"/>
          <p14:tracePt t="12165" x="654050" y="441325"/>
          <p14:tracePt t="12182" x="612775" y="441325"/>
          <p14:tracePt t="12198" x="596900" y="441325"/>
          <p14:tracePt t="12215" x="587375" y="441325"/>
          <p14:tracePt t="12231" x="568325" y="441325"/>
          <p14:tracePt t="12248" x="558800" y="447675"/>
          <p14:tracePt t="12265" x="549275" y="447675"/>
          <p14:tracePt t="12281" x="533400" y="447675"/>
          <p14:tracePt t="12298" x="517525" y="447675"/>
          <p14:tracePt t="12315" x="508000" y="447675"/>
          <p14:tracePt t="12331" x="495300" y="450850"/>
          <p14:tracePt t="12348" x="485775" y="457200"/>
          <p14:tracePt t="12365" x="469900" y="466725"/>
          <p14:tracePt t="12381" x="454025" y="473075"/>
          <p14:tracePt t="12398" x="454025" y="482600"/>
          <p14:tracePt t="12414" x="454025" y="492125"/>
          <p14:tracePt t="12431" x="454025" y="498475"/>
          <p14:tracePt t="12452" x="454025" y="501650"/>
          <p14:tracePt t="12473" x="457200" y="501650"/>
          <p14:tracePt t="12481" x="460375" y="501650"/>
          <p14:tracePt t="12498" x="476250" y="501650"/>
          <p14:tracePt t="12514" x="485775" y="501650"/>
          <p14:tracePt t="12531" x="504825" y="501650"/>
          <p14:tracePt t="12548" x="527050" y="501650"/>
          <p14:tracePt t="12565" x="546100" y="501650"/>
          <p14:tracePt t="12582" x="555625" y="501650"/>
          <p14:tracePt t="12598" x="568325" y="501650"/>
          <p14:tracePt t="12615" x="587375" y="501650"/>
          <p14:tracePt t="12632" x="596900" y="501650"/>
          <p14:tracePt t="12648" x="606425" y="501650"/>
          <p14:tracePt t="12664" x="615950" y="501650"/>
          <p14:tracePt t="12681" x="635000" y="501650"/>
          <p14:tracePt t="12698" x="641350" y="501650"/>
          <p14:tracePt t="12715" x="647700" y="501650"/>
          <p14:tracePt t="12731" x="650875" y="501650"/>
          <p14:tracePt t="12765" x="657225" y="508000"/>
          <p14:tracePt t="12781" x="657225" y="511175"/>
          <p14:tracePt t="13202" x="666750" y="511175"/>
          <p14:tracePt t="13210" x="676275" y="511175"/>
          <p14:tracePt t="13223" x="708025" y="511175"/>
          <p14:tracePt t="13248" x="739775" y="517525"/>
          <p14:tracePt t="13281" x="850900" y="549275"/>
          <p14:tracePt t="13298" x="895350" y="561975"/>
          <p14:tracePt t="13314" x="958850" y="568325"/>
          <p14:tracePt t="13331" x="987425" y="574675"/>
          <p14:tracePt t="13348" x="1016000" y="574675"/>
          <p14:tracePt t="13364" x="1031875" y="574675"/>
          <p14:tracePt t="13381" x="1041400" y="574675"/>
          <p14:tracePt t="13398" x="1050925" y="581025"/>
          <p14:tracePt t="13414" x="1066800" y="581025"/>
          <p14:tracePt t="13431" x="1076325" y="581025"/>
          <p14:tracePt t="13448" x="1079500" y="581025"/>
          <p14:tracePt t="13464" x="1085850" y="581025"/>
          <p14:tracePt t="13486" x="1089025" y="581025"/>
          <p14:tracePt t="13498" x="1095375" y="581025"/>
          <p14:tracePt t="13515" x="1114425" y="587375"/>
          <p14:tracePt t="13531" x="1136650" y="590550"/>
          <p14:tracePt t="13548" x="1174750" y="609600"/>
          <p14:tracePt t="13564" x="1238250" y="622300"/>
          <p14:tracePt t="13581" x="1298575" y="622300"/>
          <p14:tracePt t="13598" x="1368425" y="622300"/>
          <p14:tracePt t="13614" x="1466850" y="622300"/>
          <p14:tracePt t="13631" x="1527175" y="622300"/>
          <p14:tracePt t="13648" x="1587500" y="622300"/>
          <p14:tracePt t="13665" x="1670050" y="622300"/>
          <p14:tracePt t="13681" x="1733550" y="612775"/>
          <p14:tracePt t="13698" x="1806575" y="612775"/>
          <p14:tracePt t="13714" x="1882775" y="612775"/>
          <p14:tracePt t="13731" x="1927225" y="612775"/>
          <p14:tracePt t="13748" x="1965325" y="612775"/>
          <p14:tracePt t="13765" x="1997075" y="612775"/>
          <p14:tracePt t="13781" x="2035175" y="600075"/>
          <p14:tracePt t="13798" x="2070100" y="600075"/>
          <p14:tracePt t="13815" x="2133600" y="587375"/>
          <p14:tracePt t="13831" x="2193925" y="587375"/>
          <p14:tracePt t="13848" x="2238375" y="581025"/>
          <p14:tracePt t="13864" x="2301875" y="581025"/>
          <p14:tracePt t="13881" x="2346325" y="581025"/>
          <p14:tracePt t="13898" x="2384425" y="568325"/>
          <p14:tracePt t="13914" x="2479675" y="555625"/>
          <p14:tracePt t="13931" x="2555875" y="533400"/>
          <p14:tracePt t="13948" x="2651125" y="523875"/>
          <p14:tracePt t="13965" x="2870200" y="504825"/>
          <p14:tracePt t="13981" x="2997200" y="498475"/>
          <p14:tracePt t="13999" x="3117850" y="482600"/>
          <p14:tracePt t="14014" x="3181350" y="466725"/>
          <p14:tracePt t="14031" x="3248025" y="444500"/>
          <p14:tracePt t="14048" x="3311525" y="431800"/>
          <p14:tracePt t="14065" x="3406775" y="431800"/>
          <p14:tracePt t="14081" x="3552825" y="431800"/>
          <p14:tracePt t="14098" x="3797300" y="438150"/>
          <p14:tracePt t="14114" x="4156075" y="450850"/>
          <p14:tracePt t="15791" x="4054475" y="434975"/>
          <p14:tracePt t="15804" x="3857625" y="396875"/>
          <p14:tracePt t="15815" x="3756025" y="387350"/>
          <p14:tracePt t="15833" x="3470275" y="358775"/>
          <p14:tracePt t="15848" x="3308350" y="358775"/>
          <p14:tracePt t="15864" x="3181350" y="358775"/>
          <p14:tracePt t="15881" x="3051175" y="381000"/>
          <p14:tracePt t="15914" x="2847975" y="403225"/>
          <p14:tracePt t="15948" x="2736850" y="419100"/>
          <p14:tracePt t="15964" x="2705100" y="425450"/>
          <p14:tracePt t="15982" x="2673350" y="425450"/>
          <p14:tracePt t="15998" x="2663825" y="425450"/>
          <p14:tracePt t="16014" x="2647950" y="425450"/>
          <p14:tracePt t="16032" x="2635250" y="425450"/>
          <p14:tracePt t="16048" x="2625725" y="425450"/>
          <p14:tracePt t="16065" x="2613025" y="425450"/>
          <p14:tracePt t="16082" x="2600325" y="425450"/>
          <p14:tracePt t="16169" x="2609850" y="425450"/>
          <p14:tracePt t="16183" x="2622550" y="425450"/>
          <p14:tracePt t="16198" x="2635250" y="425450"/>
          <p14:tracePt t="16215" x="2667000" y="425450"/>
          <p14:tracePt t="16232" x="2679700" y="425450"/>
          <p14:tracePt t="16248" x="2689225" y="425450"/>
          <p14:tracePt t="16265" x="2698750" y="425450"/>
          <p14:tracePt t="16282" x="2720975" y="425450"/>
          <p14:tracePt t="16298" x="2730500" y="425450"/>
          <p14:tracePt t="16315" x="2740025" y="428625"/>
          <p14:tracePt t="16333" x="2752725" y="438150"/>
          <p14:tracePt t="16348" x="2768600" y="444500"/>
          <p14:tracePt t="16364" x="2778125" y="447675"/>
          <p14:tracePt t="16381" x="2794000" y="454025"/>
          <p14:tracePt t="16398" x="2803525" y="457200"/>
          <p14:tracePt t="16415" x="2813050" y="457200"/>
          <p14:tracePt t="16460" x="2819400" y="457200"/>
          <p14:tracePt t="16467" x="2822575" y="457200"/>
          <p14:tracePt t="16481" x="2832100" y="463550"/>
          <p14:tracePt t="16497" x="2870200" y="482600"/>
          <p14:tracePt t="16514" x="2917825" y="495300"/>
          <p14:tracePt t="16531" x="3000375" y="514350"/>
          <p14:tracePt t="16548" x="3054350" y="530225"/>
          <p14:tracePt t="16564" x="3117850" y="558800"/>
          <p14:tracePt t="16581" x="3209925" y="587375"/>
          <p14:tracePt t="16597" x="3273425" y="600075"/>
          <p14:tracePt t="16615" x="3327400" y="619125"/>
          <p14:tracePt t="16631" x="3384550" y="619125"/>
          <p14:tracePt t="16647" x="3406775" y="619125"/>
          <p14:tracePt t="16664" x="3422650" y="619125"/>
          <p14:tracePt t="16681" x="3435350" y="619125"/>
          <p14:tracePt t="16697" x="3444875" y="619125"/>
          <p14:tracePt t="16714" x="3454400" y="619125"/>
          <p14:tracePt t="16731" x="3467100" y="619125"/>
          <p14:tracePt t="16748" x="3470275" y="619125"/>
          <p14:tracePt t="16764" x="3479800" y="619125"/>
          <p14:tracePt t="16781" x="3508375" y="600075"/>
          <p14:tracePt t="16798" x="3552825" y="587375"/>
          <p14:tracePt t="16815" x="3606800" y="574675"/>
          <p14:tracePt t="16831" x="3679825" y="549275"/>
          <p14:tracePt t="16848" x="3724275" y="536575"/>
          <p14:tracePt t="16865" x="3778250" y="523875"/>
          <p14:tracePt t="16881" x="3867150" y="508000"/>
          <p14:tracePt t="16898" x="3927475" y="501650"/>
          <p14:tracePt t="16914" x="3987800" y="501650"/>
          <p14:tracePt t="16931" x="4067175" y="495300"/>
          <p14:tracePt t="16948" x="4111625" y="476250"/>
          <p14:tracePt t="16965" x="4171950" y="476250"/>
          <p14:tracePt t="16981" x="4251325" y="476250"/>
          <p14:tracePt t="16998" x="4286250" y="476250"/>
          <p14:tracePt t="17014" x="4330700" y="476250"/>
          <p14:tracePt t="17031" x="4365625" y="476250"/>
          <p14:tracePt t="17048" x="4375150" y="476250"/>
          <p14:tracePt t="17064" x="4384675" y="476250"/>
          <p14:tracePt t="17081" x="4400550" y="476250"/>
          <p14:tracePt t="17097" x="4410075" y="488950"/>
          <p14:tracePt t="17115" x="4419600" y="488950"/>
          <p14:tracePt t="17131" x="4425950" y="488950"/>
          <p14:tracePt t="17148" x="4429125" y="488950"/>
          <p14:tracePt t="17164" x="4435475" y="488950"/>
          <p14:tracePt t="17198" x="4438650" y="488950"/>
          <p14:tracePt t="17232" x="4438650" y="492125"/>
          <p14:tracePt t="17244" x="4445000" y="498475"/>
          <p14:tracePt t="17259" x="4445000" y="504825"/>
          <p14:tracePt t="17266" x="4448175" y="508000"/>
          <p14:tracePt t="17283" x="4448175" y="514350"/>
          <p14:tracePt t="17298" x="4460875" y="517525"/>
          <p14:tracePt t="17316" x="4460875" y="523875"/>
          <p14:tracePt t="17344" x="4464050" y="523875"/>
          <p14:tracePt t="17351" x="4464050" y="527050"/>
          <p14:tracePt t="17365" x="4473575" y="542925"/>
          <p14:tracePt t="17381" x="4486275" y="552450"/>
          <p14:tracePt t="17397" x="4495800" y="561975"/>
          <p14:tracePt t="17414" x="4505325" y="571500"/>
          <p14:tracePt t="17431" x="4524375" y="577850"/>
          <p14:tracePt t="17951" x="4546600" y="584200"/>
          <p14:tracePt t="17959" x="4565650" y="590550"/>
          <p14:tracePt t="17969" x="4591050" y="590550"/>
          <p14:tracePt t="17981" x="4629150" y="590550"/>
          <p14:tracePt t="17998" x="4657725" y="590550"/>
          <p14:tracePt t="18014" x="4692650" y="587375"/>
          <p14:tracePt t="18047" x="4730750" y="577850"/>
          <p14:tracePt t="18080" x="4759325" y="577850"/>
          <p14:tracePt t="18098" x="4768850" y="577850"/>
          <p14:tracePt t="18114" x="4778375" y="577850"/>
          <p14:tracePt t="18131" x="4784725" y="577850"/>
          <p14:tracePt t="18165" x="4787900" y="574675"/>
          <p14:tracePt t="18522" x="4794250" y="574675"/>
          <p14:tracePt t="18571" x="4800600" y="574675"/>
          <p14:tracePt t="18801" x="4791075" y="568325"/>
          <p14:tracePt t="18813" x="4762500" y="555625"/>
          <p14:tracePt t="18824" x="4749800" y="555625"/>
          <p14:tracePt t="18835" x="4711700" y="549275"/>
          <p14:tracePt t="18848" x="4702175" y="549275"/>
          <p14:tracePt t="18864" x="4654550" y="542925"/>
          <p14:tracePt t="18897" x="4610100" y="542925"/>
          <p14:tracePt t="18931" x="4572000" y="542925"/>
          <p14:tracePt t="18949" x="4556125" y="542925"/>
          <p14:tracePt t="18965" x="4546600" y="542925"/>
          <p14:tracePt t="18981" x="4543425" y="542925"/>
          <p14:tracePt t="19043" x="4549775" y="542925"/>
          <p14:tracePt t="19053" x="4552950" y="542925"/>
          <p14:tracePt t="19064" x="4575175" y="542925"/>
          <p14:tracePt t="19081" x="4597400" y="542925"/>
          <p14:tracePt t="19098" x="4660900" y="542925"/>
          <p14:tracePt t="19114" x="4695825" y="542925"/>
          <p14:tracePt t="19131" x="4740275" y="542925"/>
          <p14:tracePt t="19148" x="4810125" y="542925"/>
          <p14:tracePt t="19164" x="4870450" y="542925"/>
          <p14:tracePt t="19181" x="4953000" y="542925"/>
          <p14:tracePt t="19198" x="5070475" y="546100"/>
          <p14:tracePt t="19214" x="5133975" y="546100"/>
          <p14:tracePt t="19231" x="5178425" y="546100"/>
          <p14:tracePt t="19248" x="5238750" y="552450"/>
          <p14:tracePt t="19264" x="5283200" y="552450"/>
          <p14:tracePt t="19280" x="5330825" y="571500"/>
          <p14:tracePt t="19298" x="5416550" y="571500"/>
          <p14:tracePt t="19314" x="5451475" y="571500"/>
          <p14:tracePt t="19331" x="5483225" y="571500"/>
          <p14:tracePt t="19348" x="5502275" y="571500"/>
          <p14:tracePt t="19364" x="5511800" y="571500"/>
          <p14:tracePt t="19381" x="5521325" y="571500"/>
          <p14:tracePt t="19413" x="5521325" y="561975"/>
          <p14:tracePt t="19441" x="5521325" y="555625"/>
          <p14:tracePt t="19455" x="5514975" y="549275"/>
          <p14:tracePt t="19464" x="5511800" y="549275"/>
          <p14:tracePt t="19480" x="5499100" y="546100"/>
          <p14:tracePt t="19497" x="5486400" y="539750"/>
          <p14:tracePt t="19514" x="5476875" y="539750"/>
          <p14:tracePt t="19531" x="5464175" y="536575"/>
          <p14:tracePt t="19548" x="5461000" y="536575"/>
          <p14:tracePt t="19563" x="5454650" y="536575"/>
          <p14:tracePt t="19581" x="5445125" y="536575"/>
          <p14:tracePt t="19597" x="5432425" y="536575"/>
          <p14:tracePt t="19613" x="5416550" y="536575"/>
          <p14:tracePt t="19941" x="5416550" y="530225"/>
          <p14:tracePt t="20313" x="5445125" y="539750"/>
          <p14:tracePt t="20325" x="5553075" y="574675"/>
          <p14:tracePt t="20336" x="5613400" y="590550"/>
          <p14:tracePt t="20348" x="5702300" y="615950"/>
          <p14:tracePt t="20364" x="5784850" y="628650"/>
          <p14:tracePt t="20380" x="5848350" y="638175"/>
          <p14:tracePt t="20414" x="5949950" y="638175"/>
          <p14:tracePt t="20448" x="6007100" y="622300"/>
          <p14:tracePt t="20465" x="6016625" y="609600"/>
          <p14:tracePt t="20467" x="6022975" y="603250"/>
          <p14:tracePt t="20482" x="6032500" y="593725"/>
          <p14:tracePt t="20498" x="6045200" y="587375"/>
          <p14:tracePt t="20514" x="6051550" y="587375"/>
          <p14:tracePt t="20531" x="6054725" y="584200"/>
          <p14:tracePt t="20547" x="6067425" y="584200"/>
          <p14:tracePt t="20564" x="6076950" y="584200"/>
          <p14:tracePt t="20581" x="6096000" y="574675"/>
          <p14:tracePt t="20597" x="6118225" y="561975"/>
          <p14:tracePt t="20614" x="6165850" y="549275"/>
          <p14:tracePt t="20631" x="6251575" y="536575"/>
          <p14:tracePt t="20647" x="6311900" y="536575"/>
          <p14:tracePt t="20663" x="6356350" y="536575"/>
          <p14:tracePt t="20681" x="6397625" y="536575"/>
          <p14:tracePt t="20697" x="6432550" y="536575"/>
          <p14:tracePt t="20713" x="6461125" y="536575"/>
          <p14:tracePt t="20731" x="6524625" y="539750"/>
          <p14:tracePt t="20747" x="6562725" y="546100"/>
          <p14:tracePt t="20763" x="6584950" y="546100"/>
          <p14:tracePt t="20781" x="6613525" y="549275"/>
          <p14:tracePt t="20797" x="6623050" y="549275"/>
          <p14:tracePt t="20813" x="6632575" y="549275"/>
          <p14:tracePt t="21018" x="6623050" y="546100"/>
          <p14:tracePt t="21026" x="6613525" y="546100"/>
          <p14:tracePt t="21035" x="6600825" y="542925"/>
          <p14:tracePt t="21047" x="6556375" y="530225"/>
          <p14:tracePt t="21063" x="6502400" y="508000"/>
          <p14:tracePt t="21081" x="6403975" y="501650"/>
          <p14:tracePt t="21097" x="6330950" y="495300"/>
          <p14:tracePt t="21113" x="6270625" y="488950"/>
          <p14:tracePt t="21131" x="6172200" y="482600"/>
          <p14:tracePt t="21147" x="6099175" y="466725"/>
          <p14:tracePt t="21163" x="6013450" y="460375"/>
          <p14:tracePt t="21180" x="5934075" y="450850"/>
          <p14:tracePt t="21197" x="5892800" y="450850"/>
          <p14:tracePt t="21213" x="5870575" y="450850"/>
          <p14:tracePt t="21231" x="5848350" y="450850"/>
          <p14:tracePt t="21247" x="5832475" y="454025"/>
          <p14:tracePt t="21264" x="5822950" y="454025"/>
          <p14:tracePt t="21281" x="5810250" y="463550"/>
          <p14:tracePt t="21297" x="5800725" y="463550"/>
          <p14:tracePt t="21313" x="5784850" y="469900"/>
          <p14:tracePt t="21331" x="5784850" y="473075"/>
          <p14:tracePt t="21347" x="5784850" y="479425"/>
          <p14:tracePt t="21380" x="5784850" y="482600"/>
          <p14:tracePt t="21397" x="5784850" y="488950"/>
          <p14:tracePt t="21414" x="5784850" y="498475"/>
          <p14:tracePt t="21445" x="5794375" y="498475"/>
          <p14:tracePt t="21453" x="5800725" y="504825"/>
          <p14:tracePt t="21463" x="5807075" y="504825"/>
          <p14:tracePt t="21480" x="5864225" y="517525"/>
          <p14:tracePt t="21497" x="5937250" y="530225"/>
          <p14:tracePt t="21513" x="6032500" y="546100"/>
          <p14:tracePt t="21531" x="6169025" y="577850"/>
          <p14:tracePt t="21547" x="6254750" y="593725"/>
          <p14:tracePt t="21564" x="6327775" y="609600"/>
          <p14:tracePt t="21581" x="6429375" y="638175"/>
          <p14:tracePt t="21597" x="6492875" y="654050"/>
          <p14:tracePt t="21614" x="6559550" y="666750"/>
          <p14:tracePt t="21630" x="6670675" y="688975"/>
          <p14:tracePt t="21647" x="6734175" y="704850"/>
          <p14:tracePt t="21664" x="6788150" y="704850"/>
          <p14:tracePt t="21680" x="6842125" y="704850"/>
          <p14:tracePt t="21697" x="6864350" y="704850"/>
          <p14:tracePt t="21714" x="6892925" y="704850"/>
          <p14:tracePt t="21730" x="6908800" y="704850"/>
          <p14:tracePt t="21747" x="6918325" y="704850"/>
          <p14:tracePt t="21763" x="6931025" y="704850"/>
          <p14:tracePt t="21780" x="6946900" y="704850"/>
          <p14:tracePt t="21797" x="6956425" y="704850"/>
          <p14:tracePt t="21814" x="6965950" y="704850"/>
          <p14:tracePt t="21847" x="6972300" y="704850"/>
          <p14:tracePt t="22842" x="6864350" y="692150"/>
          <p14:tracePt t="22850" x="6705600" y="657225"/>
          <p14:tracePt t="22864" x="6254750" y="577850"/>
          <p14:tracePt t="22882" x="5803900" y="498475"/>
          <p14:tracePt t="22915" x="4537075" y="400050"/>
          <p14:tracePt t="22949" x="3562350" y="419100"/>
          <p14:tracePt t="22966" x="3279775" y="441325"/>
          <p14:tracePt t="22982" x="3038475" y="469900"/>
          <p14:tracePt t="22997" x="2841625" y="498475"/>
          <p14:tracePt t="23014" x="2632075" y="523875"/>
          <p14:tracePt t="23030" x="2501900" y="558800"/>
          <p14:tracePt t="23047" x="2406650" y="574675"/>
          <p14:tracePt t="23063" x="2324100" y="596900"/>
          <p14:tracePt t="23080" x="2286000" y="609600"/>
          <p14:tracePt t="23097" x="2263775" y="612775"/>
          <p14:tracePt t="23114" x="2241550" y="612775"/>
          <p14:tracePt t="23130" x="2225675" y="612775"/>
          <p14:tracePt t="23147" x="2216150" y="612775"/>
          <p14:tracePt t="23164" x="2203450" y="619125"/>
          <p14:tracePt t="23181" x="2193925" y="619125"/>
          <p14:tracePt t="23197" x="2178050" y="619125"/>
          <p14:tracePt t="23213" x="2152650" y="622300"/>
          <p14:tracePt t="23230" x="2120900" y="628650"/>
          <p14:tracePt t="23247" x="2085975" y="628650"/>
          <p14:tracePt t="23264" x="2006600" y="628650"/>
          <p14:tracePt t="23281" x="1936750" y="628650"/>
          <p14:tracePt t="23297" x="1822450" y="625475"/>
          <p14:tracePt t="23314" x="1647825" y="615950"/>
          <p14:tracePt t="23330" x="1543050" y="615950"/>
          <p14:tracePt t="23347" x="1438275" y="615950"/>
          <p14:tracePt t="23363" x="1289050" y="615950"/>
          <p14:tracePt t="23381" x="1212850" y="628650"/>
          <p14:tracePt t="23397" x="1149350" y="641350"/>
          <p14:tracePt t="23414" x="1066800" y="669925"/>
          <p14:tracePt t="23430" x="1022350" y="682625"/>
          <p14:tracePt t="23447" x="977900" y="695325"/>
          <p14:tracePt t="23464" x="939800" y="717550"/>
          <p14:tracePt t="23480" x="911225" y="742950"/>
          <p14:tracePt t="23496" x="892175" y="755650"/>
          <p14:tracePt t="23514" x="873125" y="768350"/>
          <p14:tracePt t="23530" x="863600" y="784225"/>
          <p14:tracePt t="23547" x="854075" y="793750"/>
          <p14:tracePt t="23564" x="838200" y="809625"/>
          <p14:tracePt t="23580" x="822325" y="809625"/>
          <p14:tracePt t="23596" x="812800" y="809625"/>
          <p14:tracePt t="23614" x="803275" y="809625"/>
          <p14:tracePt t="23656" x="803275" y="815975"/>
          <p14:tracePt t="23664" x="806450" y="815975"/>
          <p14:tracePt t="23681" x="815975" y="819150"/>
          <p14:tracePt t="23698" x="854075" y="825500"/>
          <p14:tracePt t="23713" x="898525" y="825500"/>
          <p14:tracePt t="23730" x="936625" y="825500"/>
          <p14:tracePt t="23747" x="984250" y="825500"/>
          <p14:tracePt t="23764" x="1012825" y="825500"/>
          <p14:tracePt t="23781" x="1041400" y="825500"/>
          <p14:tracePt t="23798" x="1104900" y="825500"/>
          <p14:tracePt t="23814" x="1149350" y="825500"/>
          <p14:tracePt t="23831" x="1184275" y="825500"/>
          <p14:tracePt t="23848" x="1247775" y="825500"/>
          <p14:tracePt t="23864" x="1292225" y="825500"/>
          <p14:tracePt t="23881" x="1320800" y="825500"/>
          <p14:tracePt t="23898" x="1358900" y="825500"/>
          <p14:tracePt t="23914" x="1403350" y="825500"/>
          <p14:tracePt t="23931" x="1447800" y="825500"/>
          <p14:tracePt t="23948" x="1533525" y="825500"/>
          <p14:tracePt t="23964" x="1593850" y="825500"/>
          <p14:tracePt t="23980" x="1654175" y="825500"/>
          <p14:tracePt t="23997" x="1743075" y="847725"/>
          <p14:tracePt t="24014" x="1797050" y="854075"/>
          <p14:tracePt t="24030" x="1857375" y="860425"/>
          <p14:tracePt t="24033" x="1882775" y="860425"/>
          <p14:tracePt t="24047" x="1936750" y="860425"/>
          <p14:tracePt t="24064" x="1971675" y="860425"/>
          <p14:tracePt t="24080" x="2025650" y="860425"/>
          <p14:tracePt t="24097" x="2120900" y="860425"/>
          <p14:tracePt t="24113" x="2187575" y="860425"/>
          <p14:tracePt t="24130" x="2238375" y="860425"/>
          <p14:tracePt t="24147" x="2333625" y="857250"/>
          <p14:tracePt t="24164" x="2387600" y="857250"/>
          <p14:tracePt t="24181" x="2441575" y="841375"/>
          <p14:tracePt t="24197" x="2543175" y="812800"/>
          <p14:tracePt t="24214" x="2603500" y="806450"/>
          <p14:tracePt t="24231" x="2667000" y="800100"/>
          <p14:tracePt t="24247" x="2768600" y="800100"/>
          <p14:tracePt t="24263" x="2841625" y="800100"/>
          <p14:tracePt t="24280" x="2911475" y="800100"/>
          <p14:tracePt t="24296" x="2981325" y="800100"/>
          <p14:tracePt t="24313" x="3019425" y="800100"/>
          <p14:tracePt t="24330" x="3041650" y="800100"/>
          <p14:tracePt t="24346" x="3073400" y="800100"/>
          <p14:tracePt t="24364" x="3086100" y="800100"/>
          <p14:tracePt t="24380" x="3095625" y="800100"/>
          <p14:tracePt t="24397" x="3114675" y="800100"/>
          <p14:tracePt t="24413" x="3124200" y="800100"/>
          <p14:tracePt t="25161" x="3187700" y="809625"/>
          <p14:tracePt t="25172" x="3292475" y="847725"/>
          <p14:tracePt t="25181" x="3530600" y="927100"/>
          <p14:tracePt t="25213" x="4451350" y="1139825"/>
          <p14:tracePt t="25248" x="5829300" y="1387475"/>
          <p14:tracePt t="25266" x="6270625" y="1438275"/>
          <p14:tracePt t="25282" x="6692900" y="1514475"/>
          <p14:tracePt t="25299" x="6899275" y="1533525"/>
          <p14:tracePt t="25314" x="7016750" y="1549400"/>
          <p14:tracePt t="25331" x="7112000" y="1571625"/>
          <p14:tracePt t="25346" x="7146925" y="1571625"/>
          <p14:tracePt t="25363" x="7156450" y="1571625"/>
          <p14:tracePt t="25381" x="7162800" y="1571625"/>
          <p14:tracePt t="25424" x="7162800" y="1565275"/>
          <p14:tracePt t="25438" x="7162800" y="1558925"/>
          <p14:tracePt t="25447" x="7159625" y="1558925"/>
          <p14:tracePt t="25463" x="7150100" y="1558925"/>
          <p14:tracePt t="25481" x="7134225" y="1549400"/>
          <p14:tracePt t="25497" x="7121525" y="1543050"/>
          <p14:tracePt t="25514" x="7108825" y="1533525"/>
          <p14:tracePt t="25531" x="7067550" y="1501775"/>
          <p14:tracePt t="25547" x="6988175" y="1473200"/>
          <p14:tracePt t="25564" x="6886575" y="1412875"/>
          <p14:tracePt t="25580" x="6667500" y="1314450"/>
          <p14:tracePt t="25596" x="6480175" y="1238250"/>
          <p14:tracePt t="25614" x="6324600" y="1181100"/>
          <p14:tracePt t="25630" x="6076950" y="1089025"/>
          <p14:tracePt t="25647" x="5930900" y="1044575"/>
          <p14:tracePt t="25663" x="5813425" y="1012825"/>
          <p14:tracePt t="25680" x="5641975" y="962025"/>
          <p14:tracePt t="25697" x="5556250" y="946150"/>
          <p14:tracePt t="25713" x="5492750" y="930275"/>
          <p14:tracePt t="25730" x="5429250" y="917575"/>
          <p14:tracePt t="25746" x="5407025" y="911225"/>
          <p14:tracePt t="25763" x="5378450" y="911225"/>
          <p14:tracePt t="25780" x="5349875" y="911225"/>
          <p14:tracePt t="25796" x="5340350" y="911225"/>
          <p14:tracePt t="25814" x="5327650" y="911225"/>
          <p14:tracePt t="25830" x="5311775" y="911225"/>
          <p14:tracePt t="26259" x="5318125" y="911225"/>
          <p14:tracePt t="26268" x="5330825" y="914400"/>
          <p14:tracePt t="26280" x="5353050" y="914400"/>
          <p14:tracePt t="26296" x="5397500" y="920750"/>
          <p14:tracePt t="26313" x="5457825" y="920750"/>
          <p14:tracePt t="26346" x="5613400" y="920750"/>
          <p14:tracePt t="26380" x="5721350" y="920750"/>
          <p14:tracePt t="26397" x="5737225" y="920750"/>
          <p14:tracePt t="26414" x="5746750" y="920750"/>
          <p14:tracePt t="26430" x="5765800" y="914400"/>
          <p14:tracePt t="26446" x="5772150" y="914400"/>
          <p14:tracePt t="26464" x="5772150" y="908050"/>
          <p14:tracePt t="26480" x="5772150" y="898525"/>
          <p14:tracePt t="26496" x="5772150" y="895350"/>
          <p14:tracePt t="26514" x="5772150" y="885825"/>
          <p14:tracePt t="26530" x="5772150" y="876300"/>
          <p14:tracePt t="26547" x="5768975" y="860425"/>
          <p14:tracePt t="26564" x="5749925" y="844550"/>
          <p14:tracePt t="26580" x="5734050" y="838200"/>
          <p14:tracePt t="26596" x="5708650" y="828675"/>
          <p14:tracePt t="26615" x="5661025" y="822325"/>
          <p14:tracePt t="26630" x="5638800" y="822325"/>
          <p14:tracePt t="26647" x="5597525" y="822325"/>
          <p14:tracePt t="26664" x="5540375" y="822325"/>
          <p14:tracePt t="26680" x="5495925" y="809625"/>
          <p14:tracePt t="26696" x="5461000" y="809625"/>
          <p14:tracePt t="26714" x="5397500" y="809625"/>
          <p14:tracePt t="26730" x="5359400" y="809625"/>
          <p14:tracePt t="26747" x="5337175" y="819150"/>
          <p14:tracePt t="26764" x="5305425" y="822325"/>
          <p14:tracePt t="26780" x="5273675" y="822325"/>
          <p14:tracePt t="26796" x="5251450" y="835025"/>
          <p14:tracePt t="26814" x="5210175" y="841375"/>
          <p14:tracePt t="26830" x="5200650" y="841375"/>
          <p14:tracePt t="26847" x="5191125" y="841375"/>
          <p14:tracePt t="26864" x="5175250" y="841375"/>
          <p14:tracePt t="26880" x="5162550" y="841375"/>
          <p14:tracePt t="26897" x="5156200" y="841375"/>
          <p14:tracePt t="26964" x="5156200" y="847725"/>
          <p14:tracePt t="27000" x="5156200" y="850900"/>
          <p14:tracePt t="27029" x="5159375" y="850900"/>
          <p14:tracePt t="27035" x="5162550" y="850900"/>
          <p14:tracePt t="27046" x="5172075" y="850900"/>
          <p14:tracePt t="27064" x="5187950" y="860425"/>
          <p14:tracePt t="27080" x="5197475" y="873125"/>
          <p14:tracePt t="27097" x="5226050" y="873125"/>
          <p14:tracePt t="27114" x="5267325" y="876300"/>
          <p14:tracePt t="27129" x="5318125" y="882650"/>
          <p14:tracePt t="27147" x="5381625" y="898525"/>
          <p14:tracePt t="27163" x="5537200" y="914400"/>
          <p14:tracePt t="27180" x="5676900" y="933450"/>
          <p14:tracePt t="27197" x="5816600" y="939800"/>
          <p14:tracePt t="27213" x="5988050" y="939800"/>
          <p14:tracePt t="27230" x="6105525" y="949325"/>
          <p14:tracePt t="27247" x="6197600" y="949325"/>
          <p14:tracePt t="27264" x="6283325" y="949325"/>
          <p14:tracePt t="27280" x="6327775" y="949325"/>
          <p14:tracePt t="27297" x="6372225" y="949325"/>
          <p14:tracePt t="27314" x="6432550" y="949325"/>
          <p14:tracePt t="27330" x="6454775" y="949325"/>
          <p14:tracePt t="27347" x="6477000" y="949325"/>
          <p14:tracePt t="27363" x="6496050" y="949325"/>
          <p14:tracePt t="27379" x="6502400" y="949325"/>
          <p14:tracePt t="27397" x="6502400" y="942975"/>
          <p14:tracePt t="27413" x="6502400" y="927100"/>
          <p14:tracePt t="27430" x="6502400" y="923925"/>
          <p14:tracePt t="27447" x="6502400" y="917575"/>
          <p14:tracePt t="27464" x="6502400" y="908050"/>
          <p14:tracePt t="27497" x="6502400" y="904875"/>
          <p14:tracePt t="27514" x="6502400" y="892175"/>
          <p14:tracePt t="27534" x="6502400" y="889000"/>
          <p14:tracePt t="27549" x="6502400" y="882650"/>
          <p14:tracePt t="27564" x="6502400" y="879475"/>
          <p14:tracePt t="27579" x="6502400" y="873125"/>
          <p14:tracePt t="27596" x="6502400" y="863600"/>
          <p14:tracePt t="27613" x="6502400" y="844550"/>
          <p14:tracePt t="27630" x="6502400" y="835025"/>
          <p14:tracePt t="27646" x="6502400" y="825500"/>
          <p14:tracePt t="27663" x="6502400" y="803275"/>
          <p14:tracePt t="27680" x="6502400" y="790575"/>
          <p14:tracePt t="27696" x="6502400" y="781050"/>
          <p14:tracePt t="27713" x="6502400" y="768350"/>
          <p14:tracePt t="28861" x="6502400" y="771525"/>
          <p14:tracePt t="28868" x="6499225" y="777875"/>
          <p14:tracePt t="28880" x="6496050" y="781050"/>
          <p14:tracePt t="28897" x="6486525" y="803275"/>
          <p14:tracePt t="28913" x="6473825" y="831850"/>
          <p14:tracePt t="28930" x="6461125" y="876300"/>
          <p14:tracePt t="28963" x="6461125" y="1085850"/>
          <p14:tracePt t="28997" x="6543675" y="1409700"/>
          <p14:tracePt t="29014" x="6616700" y="1555750"/>
          <p14:tracePt t="29030" x="6689725" y="1670050"/>
          <p14:tracePt t="29046" x="6772275" y="1809750"/>
          <p14:tracePt t="29063" x="6826250" y="1882775"/>
          <p14:tracePt t="29081" x="6858000" y="1920875"/>
          <p14:tracePt t="29097" x="6911975" y="1974850"/>
          <p14:tracePt t="29113" x="6943725" y="2000250"/>
          <p14:tracePt t="29130" x="6991350" y="2028825"/>
          <p14:tracePt t="29134" x="7010400" y="2035175"/>
          <p14:tracePt t="29146" x="7054850" y="2035175"/>
          <p14:tracePt t="29163" x="7099300" y="2025650"/>
          <p14:tracePt t="29180" x="7153275" y="1997075"/>
          <p14:tracePt t="29196" x="7239000" y="1952625"/>
          <p14:tracePt t="29214" x="7321550" y="1895475"/>
          <p14:tracePt t="29231" x="7404100" y="1831975"/>
          <p14:tracePt t="29247" x="7508875" y="1717675"/>
          <p14:tracePt t="29264" x="7581900" y="1641475"/>
          <p14:tracePt t="29280" x="7645400" y="1571625"/>
          <p14:tracePt t="29296" x="7731125" y="1428750"/>
          <p14:tracePt t="29313" x="7772400" y="1330325"/>
          <p14:tracePt t="29330" x="7804150" y="1250950"/>
          <p14:tracePt t="29347" x="7816850" y="1181100"/>
          <p14:tracePt t="29363" x="7816850" y="1143000"/>
          <p14:tracePt t="29380" x="7813675" y="1098550"/>
          <p14:tracePt t="29397" x="7788275" y="1041400"/>
          <p14:tracePt t="29413" x="7775575" y="996950"/>
          <p14:tracePt t="29430" x="7762875" y="974725"/>
          <p14:tracePt t="29446" x="7759700" y="946150"/>
          <p14:tracePt t="29462" x="7753350" y="936625"/>
          <p14:tracePt t="29480" x="7753350" y="930275"/>
          <p14:tracePt t="29574" x="7753350" y="927100"/>
          <p14:tracePt t="29647" x="7750175" y="927100"/>
          <p14:tracePt t="29654" x="7743825" y="927100"/>
          <p14:tracePt t="29662" x="7734300" y="927100"/>
          <p14:tracePt t="29680" x="7718425" y="927100"/>
          <p14:tracePt t="29696" x="7708900" y="927100"/>
          <p14:tracePt t="29712" x="7699375" y="927100"/>
          <p14:tracePt t="29730" x="7680325" y="927100"/>
          <p14:tracePt t="29747" x="7670800" y="933450"/>
          <p14:tracePt t="29763" x="7648575" y="942975"/>
          <p14:tracePt t="29780" x="7581900" y="984250"/>
          <p14:tracePt t="29796" x="7518400" y="1012825"/>
          <p14:tracePt t="29813" x="7445375" y="1066800"/>
          <p14:tracePt t="29830" x="7324725" y="1139825"/>
          <p14:tracePt t="29846" x="7261225" y="1212850"/>
          <p14:tracePt t="29863" x="7185025" y="1304925"/>
          <p14:tracePt t="29880" x="7067550" y="1431925"/>
          <p14:tracePt t="29896" x="6988175" y="1555750"/>
          <p14:tracePt t="29913" x="6915150" y="1692275"/>
          <p14:tracePt t="29930" x="6769100" y="1892300"/>
          <p14:tracePt t="29946" x="6689725" y="2028825"/>
          <p14:tracePt t="29963" x="6629400" y="2130425"/>
          <p14:tracePt t="29981" x="6575425" y="2247900"/>
          <p14:tracePt t="29997" x="6556375" y="2286000"/>
          <p14:tracePt t="30013" x="6543675" y="2317750"/>
          <p14:tracePt t="30031" x="6537325" y="2336800"/>
          <p14:tracePt t="30047" x="6537325" y="2349500"/>
          <p14:tracePt t="30063" x="6537325" y="2362200"/>
          <p14:tracePt t="30155" x="6537325" y="2355850"/>
          <p14:tracePt t="30160" x="6537325" y="2349500"/>
          <p14:tracePt t="30167" x="6537325" y="2346325"/>
          <p14:tracePt t="30223" x="6537325" y="2339975"/>
          <p14:tracePt t="31985" x="6505575" y="2333625"/>
          <p14:tracePt t="31992" x="6457950" y="2327275"/>
          <p14:tracePt t="32000" x="6419850" y="2317750"/>
          <p14:tracePt t="32014" x="6324600" y="2301875"/>
          <p14:tracePt t="32030" x="6194425" y="2286000"/>
          <p14:tracePt t="32046" x="6064250" y="2260600"/>
          <p14:tracePt t="32080" x="5749925" y="2225675"/>
          <p14:tracePt t="32113" x="5480050" y="2209800"/>
          <p14:tracePt t="32129" x="5362575" y="2200275"/>
          <p14:tracePt t="32146" x="5254625" y="2174875"/>
          <p14:tracePt t="32163" x="5111750" y="2152650"/>
          <p14:tracePt t="32180" x="5026025" y="2136775"/>
          <p14:tracePt t="32196" x="4962525" y="2124075"/>
          <p14:tracePt t="32213" x="4867275" y="2070100"/>
          <p14:tracePt t="32230" x="4819650" y="2044700"/>
          <p14:tracePt t="32246" x="4781550" y="2012950"/>
          <p14:tracePt t="32263" x="4708525" y="1939925"/>
          <p14:tracePt t="32279" x="4654550" y="1879600"/>
          <p14:tracePt t="32295" x="4622800" y="1838325"/>
          <p14:tracePt t="32312" x="4584700" y="1771650"/>
          <p14:tracePt t="32329" x="4572000" y="1727200"/>
          <p14:tracePt t="32346" x="4549775" y="1682750"/>
          <p14:tracePt t="32363" x="4533900" y="1647825"/>
          <p14:tracePt t="32380" x="4521200" y="1622425"/>
          <p14:tracePt t="32396" x="4511675" y="1606550"/>
          <p14:tracePt t="32412" x="4492625" y="1590675"/>
          <p14:tracePt t="32429" x="4483100" y="1581150"/>
          <p14:tracePt t="32446" x="4470400" y="1565275"/>
          <p14:tracePt t="32463" x="4445000" y="1549400"/>
          <p14:tracePt t="32479" x="4435475" y="1549400"/>
          <p14:tracePt t="32496" x="4419600" y="1549400"/>
          <p14:tracePt t="32512" x="4378325" y="1546225"/>
          <p14:tracePt t="32529" x="4356100" y="1539875"/>
          <p14:tracePt t="32548" x="4314825" y="1527175"/>
          <p14:tracePt t="32563" x="4292600" y="1514475"/>
          <p14:tracePt t="32580" x="4260850" y="1501775"/>
          <p14:tracePt t="32597" x="4225925" y="1495425"/>
          <p14:tracePt t="32613" x="4197350" y="1492250"/>
          <p14:tracePt t="32629" x="4175125" y="1479550"/>
          <p14:tracePt t="32647" x="4133850" y="1466850"/>
          <p14:tracePt t="32662" x="4121150" y="1450975"/>
          <p14:tracePt t="32679" x="4111625" y="1450975"/>
          <p14:tracePt t="32696" x="4095750" y="1441450"/>
          <p14:tracePt t="32712" x="4083050" y="1431925"/>
          <p14:tracePt t="32729" x="4067175" y="1419225"/>
          <p14:tracePt t="32746" x="4051300" y="1416050"/>
          <p14:tracePt t="32763" x="4035425" y="1400175"/>
          <p14:tracePt t="32779" x="4025900" y="1400175"/>
          <p14:tracePt t="32796" x="4016375" y="1393825"/>
          <p14:tracePt t="32812" x="3994150" y="1393825"/>
          <p14:tracePt t="32829" x="3984625" y="1390650"/>
          <p14:tracePt t="32847" x="3959225" y="1390650"/>
          <p14:tracePt t="32863" x="3930650" y="1390650"/>
          <p14:tracePt t="32879" x="3911600" y="1390650"/>
          <p14:tracePt t="32897" x="3870325" y="1390650"/>
          <p14:tracePt t="32913" x="3848100" y="1397000"/>
          <p14:tracePt t="32929" x="3806825" y="1416050"/>
          <p14:tracePt t="32947" x="3765550" y="1435100"/>
          <p14:tracePt t="32963" x="3727450" y="1447800"/>
          <p14:tracePt t="32979" x="3683000" y="1460500"/>
          <p14:tracePt t="32997" x="3616325" y="1508125"/>
          <p14:tracePt t="33013" x="3568700" y="1533525"/>
          <p14:tracePt t="33029" x="3530600" y="1565275"/>
          <p14:tracePt t="33046" x="3463925" y="1619250"/>
          <p14:tracePt t="33063" x="3432175" y="1644650"/>
          <p14:tracePt t="33080" x="3397250" y="1685925"/>
          <p14:tracePt t="33096" x="3336925" y="1736725"/>
          <p14:tracePt t="33113" x="3295650" y="1787525"/>
          <p14:tracePt t="33129" x="3251200" y="1838325"/>
          <p14:tracePt t="33146" x="3181350" y="1908175"/>
          <p14:tracePt t="33163" x="3130550" y="1952625"/>
          <p14:tracePt t="33179" x="3086100" y="2009775"/>
          <p14:tracePt t="33197" x="3048000" y="2076450"/>
          <p14:tracePt t="33212" x="3013075" y="2133600"/>
          <p14:tracePt t="33229" x="2984500" y="2200275"/>
          <p14:tracePt t="33246" x="2955925" y="2263775"/>
          <p14:tracePt t="33262" x="2943225" y="2317750"/>
          <p14:tracePt t="33279" x="2930525" y="2362200"/>
          <p14:tracePt t="33296" x="2911475" y="2441575"/>
          <p14:tracePt t="33312" x="2889250" y="2498725"/>
          <p14:tracePt t="33330" x="2879725" y="2536825"/>
          <p14:tracePt t="33346" x="2857500" y="2600325"/>
          <p14:tracePt t="33362" x="2857500" y="2644775"/>
          <p14:tracePt t="33380" x="2857500" y="2679700"/>
          <p14:tracePt t="33397" x="2857500" y="2743200"/>
          <p14:tracePt t="33413" x="2857500" y="2794000"/>
          <p14:tracePt t="33430" x="2860675" y="2847975"/>
          <p14:tracePt t="33446" x="2870200" y="2933700"/>
          <p14:tracePt t="33462" x="2870200" y="2978150"/>
          <p14:tracePt t="33479" x="2870200" y="3019425"/>
          <p14:tracePt t="33496" x="2870200" y="3054350"/>
          <p14:tracePt t="33513" x="2870200" y="3082925"/>
          <p14:tracePt t="33529" x="2879725" y="3105150"/>
          <p14:tracePt t="33546" x="2898775" y="3162300"/>
          <p14:tracePt t="33563" x="2911475" y="3209925"/>
          <p14:tracePt t="33579" x="2927350" y="3273425"/>
          <p14:tracePt t="33596" x="2946400" y="3362325"/>
          <p14:tracePt t="33612" x="2968625" y="3416300"/>
          <p14:tracePt t="33629" x="2981325" y="3463925"/>
          <p14:tracePt t="33646" x="3003550" y="3562350"/>
          <p14:tracePt t="33662" x="3016250" y="3625850"/>
          <p14:tracePt t="33679" x="3038475" y="3689350"/>
          <p14:tracePt t="33696" x="3057525" y="3762375"/>
          <p14:tracePt t="33713" x="3070225" y="3800475"/>
          <p14:tracePt t="33729" x="3089275" y="3838575"/>
          <p14:tracePt t="33746" x="3114675" y="3902075"/>
          <p14:tracePt t="33763" x="3127375" y="3956050"/>
          <p14:tracePt t="33780" x="3149600" y="4019550"/>
          <p14:tracePt t="33796" x="3175000" y="4092575"/>
          <p14:tracePt t="33812" x="3181350" y="4121150"/>
          <p14:tracePt t="33829" x="3181350" y="4159250"/>
          <p14:tracePt t="33846" x="3181350" y="4191000"/>
          <p14:tracePt t="33862" x="3181350" y="4203700"/>
          <p14:tracePt t="33917" x="3187700" y="4203700"/>
          <p14:tracePt t="33924" x="3190875" y="4203700"/>
          <p14:tracePt t="33931" x="3197225" y="4203700"/>
          <p14:tracePt t="33946" x="3206750" y="4203700"/>
          <p14:tracePt t="33963" x="3222625" y="4203700"/>
          <p14:tracePt t="34289" x="3222625" y="4229100"/>
          <p14:tracePt t="34297" x="3228975" y="4254500"/>
          <p14:tracePt t="34313" x="3228975" y="4298950"/>
          <p14:tracePt t="34331" x="3228975" y="4352925"/>
          <p14:tracePt t="34347" x="3228975" y="4391025"/>
          <p14:tracePt t="34363" x="3228975" y="4413250"/>
          <p14:tracePt t="34379" x="3228975" y="4435475"/>
          <p14:tracePt t="34396" x="3228975" y="4460875"/>
          <p14:tracePt t="34412" x="3228975" y="4476750"/>
          <p14:tracePt t="34430" x="3244850" y="4505325"/>
          <p14:tracePt t="34446" x="3248025" y="4518025"/>
          <p14:tracePt t="34463" x="3257550" y="4530725"/>
          <p14:tracePt t="34481" x="3279775" y="4549775"/>
          <p14:tracePt t="34496" x="3289300" y="4559300"/>
          <p14:tracePt t="34513" x="3298825" y="4572000"/>
          <p14:tracePt t="34529" x="3314700" y="4584700"/>
          <p14:tracePt t="34545" x="3330575" y="4603750"/>
          <p14:tracePt t="34562" x="3340100" y="4613275"/>
          <p14:tracePt t="34580" x="3355975" y="4625975"/>
          <p14:tracePt t="34596" x="3359150" y="4635500"/>
          <p14:tracePt t="34613" x="3375025" y="4651375"/>
          <p14:tracePt t="34630" x="3390900" y="4667250"/>
          <p14:tracePt t="34646" x="3394075" y="4676775"/>
          <p14:tracePt t="34663" x="3400425" y="4686300"/>
          <p14:tracePt t="34679" x="3409950" y="4705350"/>
          <p14:tracePt t="34695" x="3416300" y="4714875"/>
          <p14:tracePt t="34712" x="3429000" y="4727575"/>
          <p14:tracePt t="34730" x="3444875" y="4752975"/>
          <p14:tracePt t="34745" x="3463925" y="4778375"/>
          <p14:tracePt t="34762" x="3495675" y="4800600"/>
          <p14:tracePt t="34780" x="3533775" y="4845050"/>
          <p14:tracePt t="34796" x="3565525" y="4876800"/>
          <p14:tracePt t="34812" x="3587750" y="4895850"/>
          <p14:tracePt t="34830" x="3622675" y="4911725"/>
          <p14:tracePt t="34846" x="3632200" y="4921250"/>
          <p14:tracePt t="34863" x="3644900" y="4927600"/>
          <p14:tracePt t="34880" x="3657600" y="4927600"/>
          <p14:tracePt t="34988" x="3663950" y="4927600"/>
          <p14:tracePt t="35003" x="3667125" y="4927600"/>
          <p14:tracePt t="35208" x="3654425" y="4918075"/>
          <p14:tracePt t="35215" x="3635375" y="4905375"/>
          <p14:tracePt t="35229" x="3575050" y="4845050"/>
          <p14:tracePt t="35245" x="3492500" y="4762500"/>
          <p14:tracePt t="35279" x="3228975" y="4464050"/>
          <p14:tracePt t="35316" x="2997200" y="4054475"/>
          <p14:tracePt t="35332" x="2914650" y="3908425"/>
          <p14:tracePt t="35347" x="2860675" y="3752850"/>
          <p14:tracePt t="35363" x="2803525" y="3597275"/>
          <p14:tracePt t="35379" x="2759075" y="3384550"/>
          <p14:tracePt t="35395" x="2733675" y="3244850"/>
          <p14:tracePt t="35412" x="2727325" y="3140075"/>
          <p14:tracePt t="35429" x="2717800" y="2974975"/>
          <p14:tracePt t="35446" x="2708275" y="2838450"/>
          <p14:tracePt t="35463" x="2708275" y="2733675"/>
          <p14:tracePt t="35479" x="2708275" y="2581275"/>
          <p14:tracePt t="35495" x="2724150" y="2463800"/>
          <p14:tracePt t="35513" x="2749550" y="2333625"/>
          <p14:tracePt t="35529" x="2774950" y="2168525"/>
          <p14:tracePt t="35546" x="2790825" y="2038350"/>
          <p14:tracePt t="35563" x="2806700" y="1911350"/>
          <p14:tracePt t="35579" x="2832100" y="1765300"/>
          <p14:tracePt t="35596" x="2847975" y="1679575"/>
          <p14:tracePt t="35612" x="2863850" y="1597025"/>
          <p14:tracePt t="35629" x="2882900" y="1504950"/>
          <p14:tracePt t="35646" x="2905125" y="1460500"/>
          <p14:tracePt t="35662" x="2914650" y="1435100"/>
          <p14:tracePt t="35679" x="2933700" y="1400175"/>
          <p14:tracePt t="35695" x="2943225" y="1390650"/>
          <p14:tracePt t="35712" x="2959100" y="1381125"/>
          <p14:tracePt t="35729" x="2971800" y="1365250"/>
          <p14:tracePt t="35745" x="2981325" y="1349375"/>
          <p14:tracePt t="35764" x="3009900" y="1333500"/>
          <p14:tracePt t="35779" x="3032125" y="1320800"/>
          <p14:tracePt t="35795" x="3063875" y="1311275"/>
          <p14:tracePt t="35813" x="3095625" y="1285875"/>
          <p14:tracePt t="35829" x="3146425" y="1266825"/>
          <p14:tracePt t="35846" x="3168650" y="1254125"/>
          <p14:tracePt t="35862" x="3200400" y="1235075"/>
          <p14:tracePt t="35879" x="3263900" y="1209675"/>
          <p14:tracePt t="35895" x="3327400" y="1190625"/>
          <p14:tracePt t="35912" x="3403600" y="1174750"/>
          <p14:tracePt t="35929" x="3505200" y="1146175"/>
          <p14:tracePt t="35945" x="3559175" y="1146175"/>
          <p14:tracePt t="35963" x="3622675" y="1146175"/>
          <p14:tracePt t="35979" x="3663950" y="1146175"/>
          <p14:tracePt t="35996" x="3727450" y="1149350"/>
          <p14:tracePt t="36013" x="3810000" y="1174750"/>
          <p14:tracePt t="36029" x="3854450" y="1190625"/>
          <p14:tracePt t="36045" x="3917950" y="1219200"/>
          <p14:tracePt t="36063" x="4013200" y="1254125"/>
          <p14:tracePt t="36079" x="4070350" y="1282700"/>
          <p14:tracePt t="36095" x="4143375" y="1295400"/>
          <p14:tracePt t="36113" x="4248150" y="1323975"/>
          <p14:tracePt t="36129" x="4298950" y="1339850"/>
          <p14:tracePt t="36146" x="4352925" y="1352550"/>
          <p14:tracePt t="36163" x="4489450" y="1390650"/>
          <p14:tracePt t="36179" x="4578350" y="1422400"/>
          <p14:tracePt t="36196" x="4654550" y="1454150"/>
          <p14:tracePt t="36213" x="4756150" y="1533525"/>
          <p14:tracePt t="36229" x="4826000" y="1587500"/>
          <p14:tracePt t="36246" x="4899025" y="1641475"/>
          <p14:tracePt t="36249" x="4937125" y="1666875"/>
          <p14:tracePt t="36263" x="5003800" y="1695450"/>
          <p14:tracePt t="36279" x="5054600" y="1730375"/>
          <p14:tracePt t="36296" x="5108575" y="1758950"/>
          <p14:tracePt t="36313" x="5200650" y="1825625"/>
          <p14:tracePt t="36329" x="5270500" y="1889125"/>
          <p14:tracePt t="36346" x="5356225" y="1965325"/>
          <p14:tracePt t="36363" x="5445125" y="2041525"/>
          <p14:tracePt t="36379" x="5495925" y="2073275"/>
          <p14:tracePt t="36396" x="5553075" y="2108200"/>
          <p14:tracePt t="36413" x="5638800" y="2159000"/>
          <p14:tracePt t="36429" x="5708650" y="2206625"/>
          <p14:tracePt t="36446" x="5778500" y="2260600"/>
          <p14:tracePt t="36463" x="5851525" y="2330450"/>
          <p14:tracePt t="36479" x="5883275" y="2378075"/>
          <p14:tracePt t="36496" x="5918200" y="2419350"/>
          <p14:tracePt t="36513" x="5962650" y="2476500"/>
          <p14:tracePt t="36529" x="5981700" y="2508250"/>
          <p14:tracePt t="36546" x="6007100" y="2546350"/>
          <p14:tracePt t="36563" x="6051550" y="2651125"/>
          <p14:tracePt t="36579" x="6064250" y="2701925"/>
          <p14:tracePt t="36595" x="6076950" y="2749550"/>
          <p14:tracePt t="36613" x="6102350" y="2822575"/>
          <p14:tracePt t="36629" x="6124575" y="2876550"/>
          <p14:tracePt t="36646" x="6137275" y="2940050"/>
          <p14:tracePt t="36663" x="6162675" y="3013075"/>
          <p14:tracePt t="36679" x="6175375" y="3057525"/>
          <p14:tracePt t="36695" x="6188075" y="3095625"/>
          <p14:tracePt t="36712" x="6194425" y="3143250"/>
          <p14:tracePt t="36729" x="6194425" y="3165475"/>
          <p14:tracePt t="36746" x="6194425" y="3209925"/>
          <p14:tracePt t="36748" x="6194425" y="3225800"/>
          <p14:tracePt t="36762" x="6191250" y="3279775"/>
          <p14:tracePt t="36778" x="6178550" y="3333750"/>
          <p14:tracePt t="36795" x="6165850" y="3387725"/>
          <p14:tracePt t="36812" x="6137275" y="3460750"/>
          <p14:tracePt t="36828" x="6111875" y="3498850"/>
          <p14:tracePt t="36846" x="6076950" y="3556000"/>
          <p14:tracePt t="36863" x="6032500" y="3651250"/>
          <p14:tracePt t="36880" x="5994400" y="3721100"/>
          <p14:tracePt t="36896" x="5981700" y="3771900"/>
          <p14:tracePt t="36913" x="5940425" y="3857625"/>
          <p14:tracePt t="36929" x="5911850" y="3905250"/>
          <p14:tracePt t="36946" x="5883275" y="3962400"/>
          <p14:tracePt t="36963" x="5835650" y="4041775"/>
          <p14:tracePt t="36979" x="5800725" y="4086225"/>
          <p14:tracePt t="36996" x="5775325" y="4117975"/>
          <p14:tracePt t="37012" x="5730875" y="4162425"/>
          <p14:tracePt t="37029" x="5721350" y="4194175"/>
          <p14:tracePt t="37045" x="5702300" y="4216400"/>
          <p14:tracePt t="37063" x="5664200" y="4260850"/>
          <p14:tracePt t="37079" x="5638800" y="4286250"/>
          <p14:tracePt t="37096" x="5607050" y="4318000"/>
          <p14:tracePt t="37113" x="5572125" y="4356100"/>
          <p14:tracePt t="37129" x="5537200" y="4394200"/>
          <p14:tracePt t="37146" x="5511800" y="4425950"/>
          <p14:tracePt t="37162" x="5467350" y="4470400"/>
          <p14:tracePt t="37179" x="5435600" y="4502150"/>
          <p14:tracePt t="37196" x="5397500" y="4533900"/>
          <p14:tracePt t="37212" x="5337175" y="4581525"/>
          <p14:tracePt t="37229" x="5305425" y="4606925"/>
          <p14:tracePt t="37247" x="5238750" y="4660900"/>
          <p14:tracePt t="37263" x="5172075" y="4705350"/>
          <p14:tracePt t="37279" x="5102225" y="4743450"/>
          <p14:tracePt t="37297" x="5035550" y="4784725"/>
          <p14:tracePt t="37313" x="4987925" y="4819650"/>
          <p14:tracePt t="37329" x="4933950" y="4838700"/>
          <p14:tracePt t="37347" x="4819650" y="4870450"/>
          <p14:tracePt t="37362" x="4737100" y="4876800"/>
          <p14:tracePt t="37379" x="4654550" y="4886325"/>
          <p14:tracePt t="37395" x="4581525" y="4892675"/>
          <p14:tracePt t="37412" x="4381500" y="4918075"/>
          <p14:tracePt t="37429" x="4283075" y="4962525"/>
          <p14:tracePt t="37447" x="4181475" y="4975225"/>
          <p14:tracePt t="37463" x="4130675" y="4975225"/>
          <p14:tracePt t="37479" x="4086225" y="4975225"/>
          <p14:tracePt t="37496" x="4022725" y="4975225"/>
          <p14:tracePt t="37512" x="3987800" y="4975225"/>
          <p14:tracePt t="37528" x="3940175" y="4946650"/>
          <p14:tracePt t="37545" x="3867150" y="4864100"/>
          <p14:tracePt t="37562" x="3740150" y="4676775"/>
          <p14:tracePt t="37580" x="3651250" y="4559300"/>
          <p14:tracePt t="37596" x="3505200" y="4359275"/>
          <p14:tracePt t="37613" x="3403600" y="4213225"/>
          <p14:tracePt t="37629" x="3302000" y="4064000"/>
          <p14:tracePt t="37646" x="3086100" y="3736975"/>
          <p14:tracePt t="37666" x="2895600" y="3435350"/>
          <p14:tracePt t="37681" x="2759075" y="3152775"/>
          <p14:tracePt t="37697" x="2571750" y="2682875"/>
          <p14:tracePt t="37713" x="2473325" y="2413000"/>
          <p14:tracePt t="37729" x="2387600" y="2130425"/>
          <p14:tracePt t="37746" x="2251075" y="1812925"/>
          <p14:tracePt t="37763" x="2165350" y="1609725"/>
          <p14:tracePt t="37780" x="2111375" y="1457325"/>
          <p14:tracePt t="37796" x="1984375" y="1257300"/>
          <p14:tracePt t="37812" x="1924050" y="1143000"/>
          <p14:tracePt t="37829" x="1866900" y="1063625"/>
          <p14:tracePt t="37846" x="1809750" y="984250"/>
          <p14:tracePt t="37862" x="1793875" y="952500"/>
          <p14:tracePt t="37879" x="1781175" y="930275"/>
          <p14:tracePt t="37896" x="1758950" y="892175"/>
          <p14:tracePt t="37912" x="1752600" y="882650"/>
          <p14:tracePt t="37929" x="1752600" y="873125"/>
          <p14:tracePt t="37946" x="1752600" y="869950"/>
          <p14:tracePt t="37997" x="1755775" y="869950"/>
          <p14:tracePt t="38003" x="1758950" y="869950"/>
          <p14:tracePt t="38012" x="1774825" y="873125"/>
          <p14:tracePt t="38029" x="1806575" y="882650"/>
          <p14:tracePt t="38045" x="1879600" y="904875"/>
          <p14:tracePt t="38062" x="1924050" y="930275"/>
          <p14:tracePt t="38079" x="1971675" y="949325"/>
          <p14:tracePt t="38095" x="2038350" y="996950"/>
          <p14:tracePt t="38112" x="2076450" y="1022350"/>
          <p14:tracePt t="38129" x="2124075" y="1057275"/>
          <p14:tracePt t="38146" x="2184400" y="1095375"/>
          <p14:tracePt t="38162" x="2216150" y="1127125"/>
          <p14:tracePt t="38179" x="2254250" y="1152525"/>
          <p14:tracePt t="38196" x="2305050" y="1177925"/>
          <p14:tracePt t="38212" x="2343150" y="1190625"/>
          <p14:tracePt t="38229" x="2387600" y="1203325"/>
          <p14:tracePt t="38246" x="2438400" y="1222375"/>
          <p14:tracePt t="38262" x="2482850" y="1247775"/>
          <p14:tracePt t="38279" x="2520950" y="1260475"/>
          <p14:tracePt t="38295" x="2578100" y="1279525"/>
          <p14:tracePt t="38312" x="2616200" y="1292225"/>
          <p14:tracePt t="38328" x="2647950" y="1311275"/>
          <p14:tracePt t="38345" x="2695575" y="1327150"/>
          <p14:tracePt t="38362" x="2733675" y="1339850"/>
          <p14:tracePt t="38379" x="2765425" y="1346200"/>
          <p14:tracePt t="38396" x="2819400" y="1346200"/>
          <p14:tracePt t="38412" x="2854325" y="1346200"/>
          <p14:tracePt t="38429" x="2892425" y="1343025"/>
          <p14:tracePt t="38446" x="2965450" y="1323975"/>
          <p14:tracePt t="38462" x="3060700" y="1308100"/>
          <p14:tracePt t="38478" x="3168650" y="1282700"/>
          <p14:tracePt t="38496" x="3321050" y="1276350"/>
          <p14:tracePt t="38512" x="3381375" y="1266825"/>
          <p14:tracePt t="38529" x="3463925" y="1266825"/>
          <p14:tracePt t="38546" x="3581400" y="1266825"/>
          <p14:tracePt t="38562" x="3663950" y="1266825"/>
          <p14:tracePt t="38579" x="3756025" y="1260475"/>
          <p14:tracePt t="38596" x="3895725" y="1260475"/>
          <p14:tracePt t="38612" x="4013200" y="1260475"/>
          <p14:tracePt t="38628" x="4083050" y="1260475"/>
          <p14:tracePt t="38645" x="4146550" y="1260475"/>
          <p14:tracePt t="38662" x="4162425" y="1260475"/>
          <p14:tracePt t="38679" x="4171950" y="1260475"/>
          <p14:tracePt t="38695" x="4181475" y="1260475"/>
          <p14:tracePt t="38766" x="4181475" y="1266825"/>
          <p14:tracePt t="38789" x="4178300" y="1266825"/>
          <p14:tracePt t="38795" x="4175125" y="1266825"/>
          <p14:tracePt t="38812" x="4165600" y="1266825"/>
          <p14:tracePt t="38829" x="4143375" y="1266825"/>
          <p14:tracePt t="38845" x="4064000" y="1266825"/>
          <p14:tracePt t="38862" x="4019550" y="1266825"/>
          <p14:tracePt t="38879" x="3968750" y="1266825"/>
          <p14:tracePt t="38895" x="3876675" y="1266825"/>
          <p14:tracePt t="38912" x="3781425" y="1266825"/>
          <p14:tracePt t="38930" x="3676650" y="1266825"/>
          <p14:tracePt t="38945" x="3616325" y="1266825"/>
          <p14:tracePt t="38962" x="3552825" y="1263650"/>
          <p14:tracePt t="38979" x="3448050" y="1263650"/>
          <p14:tracePt t="38995" x="3378200" y="1263650"/>
          <p14:tracePt t="39012" x="3317875" y="1263650"/>
          <p14:tracePt t="39030" x="3248025" y="1263650"/>
          <p14:tracePt t="39046" x="3203575" y="1263650"/>
          <p14:tracePt t="39063" x="3159125" y="1263650"/>
          <p14:tracePt t="39080" x="3073400" y="1263650"/>
          <p14:tracePt t="39095" x="3028950" y="1263650"/>
          <p14:tracePt t="39112" x="2984500" y="1263650"/>
          <p14:tracePt t="39129" x="2924175" y="1263650"/>
          <p14:tracePt t="39145" x="2879725" y="1263650"/>
          <p14:tracePt t="39162" x="2819400" y="1263650"/>
          <p14:tracePt t="39179" x="2733675" y="1263650"/>
          <p14:tracePt t="39195" x="2682875" y="1263650"/>
          <p14:tracePt t="39212" x="2638425" y="1263650"/>
          <p14:tracePt t="39229" x="2578100" y="1263650"/>
          <p14:tracePt t="39245" x="2546350" y="1263650"/>
          <p14:tracePt t="39262" x="2524125" y="1263650"/>
          <p14:tracePt t="39279" x="2486025" y="1263650"/>
          <p14:tracePt t="39295" x="2476500" y="1263650"/>
          <p14:tracePt t="39312" x="2466975" y="1263650"/>
          <p14:tracePt t="39329" x="2451100" y="1263650"/>
          <p14:tracePt t="39345" x="2435225" y="1263650"/>
          <p14:tracePt t="39362" x="2425700" y="1263650"/>
          <p14:tracePt t="39379" x="2413000" y="1263650"/>
          <p14:tracePt t="39395" x="2403475" y="1263650"/>
          <p14:tracePt t="39412" x="2387600" y="1263650"/>
          <p14:tracePt t="39429" x="2371725" y="1263650"/>
          <p14:tracePt t="39445" x="2362200" y="1263650"/>
          <p14:tracePt t="39462" x="2352675" y="1263650"/>
          <p14:tracePt t="39479" x="2336800" y="1263650"/>
          <p14:tracePt t="39495" x="2333625" y="1263650"/>
          <p14:tracePt t="39595" x="2343150" y="1263650"/>
          <p14:tracePt t="39602" x="2349500" y="1263650"/>
          <p14:tracePt t="39612" x="2352675" y="1263650"/>
          <p14:tracePt t="39629" x="2368550" y="1254125"/>
          <p14:tracePt t="39645" x="2397125" y="1254125"/>
          <p14:tracePt t="39662" x="2419350" y="1254125"/>
          <p14:tracePt t="39679" x="2460625" y="1254125"/>
          <p14:tracePt t="39696" x="2489200" y="1254125"/>
          <p14:tracePt t="39712" x="2533650" y="1254125"/>
          <p14:tracePt t="39730" x="2581275" y="1254125"/>
          <p14:tracePt t="39745" x="2609850" y="1254125"/>
          <p14:tracePt t="39762" x="2638425" y="1254125"/>
          <p14:tracePt t="39764" x="2651125" y="1254125"/>
          <p14:tracePt t="39778" x="2695575" y="1254125"/>
          <p14:tracePt t="39795" x="2724150" y="1254125"/>
          <p14:tracePt t="39812" x="2752725" y="1257300"/>
          <p14:tracePt t="39828" x="2816225" y="1263650"/>
          <p14:tracePt t="39845" x="2854325" y="1263650"/>
          <p14:tracePt t="39863" x="2895600" y="1263650"/>
          <p14:tracePt t="39879" x="2952750" y="1263650"/>
          <p14:tracePt t="39895" x="2997200" y="1263650"/>
          <p14:tracePt t="39912" x="3016250" y="1263650"/>
          <p14:tracePt t="39928" x="3063875" y="1263650"/>
          <p14:tracePt t="39945" x="3095625" y="1263650"/>
          <p14:tracePt t="39962" x="3130550" y="1263650"/>
          <p14:tracePt t="39978" x="3178175" y="1263650"/>
          <p14:tracePt t="39996" x="3200400" y="1263650"/>
          <p14:tracePt t="40013" x="3238500" y="1263650"/>
          <p14:tracePt t="40029" x="3270250" y="1263650"/>
          <p14:tracePt t="40046" x="3308350" y="1263650"/>
          <p14:tracePt t="40062" x="3327400" y="1263650"/>
          <p14:tracePt t="40078" x="3390900" y="1263650"/>
          <p14:tracePt t="40095" x="3429000" y="1263650"/>
          <p14:tracePt t="40113" x="3457575" y="1263650"/>
          <p14:tracePt t="40130" x="3495675" y="1263650"/>
          <p14:tracePt t="40146" x="3508375" y="1263650"/>
          <p14:tracePt t="40162" x="3521075" y="1263650"/>
          <p14:tracePt t="40178" x="3530600" y="1263650"/>
          <p14:tracePt t="40222" x="3536950" y="1263650"/>
          <p14:tracePt t="40229" x="3540125" y="1263650"/>
          <p14:tracePt t="40246" x="3552825" y="1263650"/>
          <p14:tracePt t="40262" x="3562350" y="1263650"/>
          <p14:tracePt t="40265" x="3571875" y="1263650"/>
          <p14:tracePt t="40279" x="3581400" y="1263650"/>
          <p14:tracePt t="40296" x="3590925" y="1263650"/>
          <p14:tracePt t="40312" x="3600450" y="1263650"/>
          <p14:tracePt t="40328" x="3619500" y="1263650"/>
          <p14:tracePt t="40345" x="3632200" y="1263650"/>
          <p14:tracePt t="40363" x="3635375" y="1263650"/>
          <p14:tracePt t="40379" x="3644900" y="1263650"/>
          <p14:tracePt t="40395" x="3654425" y="1263650"/>
          <p14:tracePt t="40413" x="3670300" y="1263650"/>
          <p14:tracePt t="40449" x="3676650" y="1263650"/>
          <p14:tracePt t="41057" x="3622675" y="1238250"/>
          <p14:tracePt t="41067" x="3540125" y="1209675"/>
          <p14:tracePt t="41079" x="3375025" y="1155700"/>
          <p14:tracePt t="41096" x="3232150" y="1127125"/>
          <p14:tracePt t="41113" x="2987675" y="1092200"/>
          <p14:tracePt t="41128" x="2870200" y="1066800"/>
          <p14:tracePt t="41162" x="2625725" y="1057275"/>
          <p14:tracePt t="41195" x="2486025" y="1057275"/>
          <p14:tracePt t="41212" x="2432050" y="1060450"/>
          <p14:tracePt t="41229" x="2400300" y="1079500"/>
          <p14:tracePt t="41246" x="2378075" y="1085850"/>
          <p14:tracePt t="41262" x="2349500" y="1101725"/>
          <p14:tracePt t="41279" x="2339975" y="1111250"/>
          <p14:tracePt t="41295" x="2330450" y="1120775"/>
          <p14:tracePt t="41312" x="2311400" y="1143000"/>
          <p14:tracePt t="41329" x="2301875" y="1152525"/>
          <p14:tracePt t="41346" x="2301875" y="1162050"/>
          <p14:tracePt t="41363" x="2301875" y="1181100"/>
          <p14:tracePt t="41379" x="2301875" y="1190625"/>
          <p14:tracePt t="41395" x="2301875" y="1196975"/>
          <p14:tracePt t="41411" x="2324100" y="1200150"/>
          <p14:tracePt t="41428" x="2339975" y="1212850"/>
          <p14:tracePt t="41445" x="2362200" y="1222375"/>
          <p14:tracePt t="41462" x="2425700" y="1247775"/>
          <p14:tracePt t="41479" x="2470150" y="1260475"/>
          <p14:tracePt t="41496" x="2517775" y="1276350"/>
          <p14:tracePt t="41512" x="2574925" y="1298575"/>
          <p14:tracePt t="41529" x="2603500" y="1311275"/>
          <p14:tracePt t="41545" x="2628900" y="1311275"/>
          <p14:tracePt t="41561" x="2647950" y="1311275"/>
          <p14:tracePt t="41578" x="2657475" y="1317625"/>
          <p14:tracePt t="41595" x="2673350" y="1317625"/>
          <p14:tracePt t="41612" x="2705100" y="1323975"/>
          <p14:tracePt t="41629" x="2736850" y="1330325"/>
          <p14:tracePt t="41645" x="2771775" y="1336675"/>
          <p14:tracePt t="41662" x="2838450" y="1362075"/>
          <p14:tracePt t="41679" x="2882900" y="1368425"/>
          <p14:tracePt t="41695" x="2936875" y="1381125"/>
          <p14:tracePt t="41711" x="3035300" y="1403350"/>
          <p14:tracePt t="41728" x="3155950" y="1419225"/>
          <p14:tracePt t="41745" x="3241675" y="1441450"/>
          <p14:tracePt t="41761" x="3397250" y="1466850"/>
          <p14:tracePt t="41778" x="3505200" y="1482725"/>
          <p14:tracePt t="41795" x="3587750" y="1498600"/>
          <p14:tracePt t="41811" x="3679825" y="1527175"/>
          <p14:tracePt t="41828" x="3724275" y="1527175"/>
          <p14:tracePt t="41845" x="3746500" y="1533525"/>
          <p14:tracePt t="41861" x="3787775" y="1533525"/>
          <p14:tracePt t="41878" x="3797300" y="1533525"/>
          <p14:tracePt t="41895" x="3806825" y="1536700"/>
          <p14:tracePt t="41912" x="3816350" y="1536700"/>
          <p14:tracePt t="42190" x="3803650" y="1536700"/>
          <p14:tracePt t="42199" x="3778250" y="1536700"/>
          <p14:tracePt t="42212" x="3717925" y="1536700"/>
          <p14:tracePt t="42228" x="3673475" y="1536700"/>
          <p14:tracePt t="42246" x="3609975" y="1536700"/>
          <p14:tracePt t="42262" x="3575050" y="1536700"/>
          <p14:tracePt t="42278" x="3552825" y="1536700"/>
          <p14:tracePt t="42312" x="3514725" y="1549400"/>
          <p14:tracePt t="42345" x="3482975" y="1549400"/>
          <p14:tracePt t="42362" x="3473450" y="1549400"/>
          <p14:tracePt t="42378" x="3463925" y="1549400"/>
          <p14:tracePt t="42395" x="3451225" y="1549400"/>
          <p14:tracePt t="42446" x="3451225" y="1552575"/>
          <p14:tracePt t="42489" x="3457575" y="1552575"/>
          <p14:tracePt t="42497" x="3460750" y="1558925"/>
          <p14:tracePt t="42512" x="3470275" y="1558925"/>
          <p14:tracePt t="42529" x="3479800" y="1558925"/>
          <p14:tracePt t="42545" x="3502025" y="1558925"/>
          <p14:tracePt t="42561" x="3511550" y="1558925"/>
          <p14:tracePt t="42578" x="3527425" y="1558925"/>
          <p14:tracePt t="42596" x="3565525" y="1558925"/>
          <p14:tracePt t="42612" x="3587750" y="1558925"/>
          <p14:tracePt t="42628" x="3625850" y="1558925"/>
          <p14:tracePt t="42645" x="3651250" y="1558925"/>
          <p14:tracePt t="42661" x="3673475" y="1558925"/>
          <p14:tracePt t="42678" x="3683000" y="1558925"/>
          <p14:tracePt t="42695" x="3698875" y="1558925"/>
          <p14:tracePt t="42711" x="3711575" y="1558925"/>
          <p14:tracePt t="42729" x="3721100" y="1558925"/>
          <p14:tracePt t="42745" x="3736975" y="1558925"/>
          <p14:tracePt t="42761" x="3746500" y="1558925"/>
          <p14:tracePt t="42778" x="3762375" y="1558925"/>
          <p14:tracePt t="42781" x="3765550" y="1558925"/>
          <p14:tracePt t="42796" x="3771900" y="1558925"/>
          <p14:tracePt t="42812" x="3781425" y="1558925"/>
          <p14:tracePt t="42829" x="3790950" y="1558925"/>
          <p14:tracePt t="42845" x="3813175" y="1558925"/>
          <p14:tracePt t="42862" x="3825875" y="1555750"/>
          <p14:tracePt t="42878" x="3848100" y="1555750"/>
          <p14:tracePt t="42895" x="3889375" y="1555750"/>
          <p14:tracePt t="42911" x="3917950" y="1555750"/>
          <p14:tracePt t="42928" x="3956050" y="1555750"/>
          <p14:tracePt t="42945" x="4010025" y="1555750"/>
          <p14:tracePt t="42961" x="4054475" y="1555750"/>
          <p14:tracePt t="42978" x="4098925" y="1555750"/>
          <p14:tracePt t="42995" x="4219575" y="1574800"/>
          <p14:tracePt t="43011" x="4289425" y="1574800"/>
          <p14:tracePt t="43028" x="4349750" y="1574800"/>
          <p14:tracePt t="43045" x="4410075" y="1574800"/>
          <p14:tracePt t="43061" x="4448175" y="1574800"/>
          <p14:tracePt t="43078" x="4498975" y="1574800"/>
          <p14:tracePt t="43094" x="4638675" y="1590675"/>
          <p14:tracePt t="43111" x="4746625" y="1609725"/>
          <p14:tracePt t="43128" x="4864100" y="1625600"/>
          <p14:tracePt t="43144" x="5026025" y="1631950"/>
          <p14:tracePt t="43161" x="5086350" y="1631950"/>
          <p14:tracePt t="43179" x="5130800" y="1631950"/>
          <p14:tracePt t="43195" x="5172075" y="1631950"/>
          <p14:tracePt t="43211" x="5187950" y="1631950"/>
          <p14:tracePt t="43229" x="5200650" y="1631950"/>
          <p14:tracePt t="43246" x="5235575" y="1631950"/>
          <p14:tracePt t="43262" x="5254625" y="1631950"/>
          <p14:tracePt t="43278" x="5276850" y="1631950"/>
          <p14:tracePt t="43281" x="5289550" y="1631950"/>
          <p14:tracePt t="43295" x="5318125" y="1631950"/>
          <p14:tracePt t="43311" x="5327650" y="1631950"/>
          <p14:tracePt t="43328" x="5337175" y="1631950"/>
          <p14:tracePt t="43345" x="5353050" y="1631950"/>
          <p14:tracePt t="43361" x="5362575" y="1631950"/>
          <p14:tracePt t="43829" x="5346700" y="1628775"/>
          <p14:tracePt t="43836" x="5311775" y="1622425"/>
          <p14:tracePt t="43844" x="5273675" y="1616075"/>
          <p14:tracePt t="43861" x="5178425" y="1606550"/>
          <p14:tracePt t="43879" x="5051425" y="1606550"/>
          <p14:tracePt t="43911" x="4886325" y="1606550"/>
          <p14:tracePt t="43945" x="4699000" y="1606550"/>
          <p14:tracePt t="43962" x="4638675" y="1606550"/>
          <p14:tracePt t="43979" x="4533900" y="1606550"/>
          <p14:tracePt t="43995" x="4454525" y="1606550"/>
          <p14:tracePt t="44011" x="4391025" y="1606550"/>
          <p14:tracePt t="44029" x="4321175" y="1593850"/>
          <p14:tracePt t="44045" x="4273550" y="1574800"/>
          <p14:tracePt t="44061" x="4238625" y="1562100"/>
          <p14:tracePt t="44079" x="4194175" y="1539875"/>
          <p14:tracePt t="44095" x="4146550" y="1504950"/>
          <p14:tracePt t="44112" x="4102100" y="1479550"/>
          <p14:tracePt t="44128" x="4044950" y="1447800"/>
          <p14:tracePt t="44145" x="4013200" y="1435100"/>
          <p14:tracePt t="44161" x="3981450" y="1422400"/>
          <p14:tracePt t="44178" x="3968750" y="1422400"/>
          <p14:tracePt t="44195" x="3959225" y="1422400"/>
          <p14:tracePt t="44212" x="3949700" y="1422400"/>
          <p14:tracePt t="44228" x="3927475" y="1422400"/>
          <p14:tracePt t="44315" x="3927475" y="1425575"/>
          <p14:tracePt t="44322" x="3927475" y="1428750"/>
          <p14:tracePt t="44330" x="3927475" y="1435100"/>
          <p14:tracePt t="44345" x="3927475" y="1454150"/>
          <p14:tracePt t="44362" x="3927475" y="1476375"/>
          <p14:tracePt t="44378" x="3927475" y="1517650"/>
          <p14:tracePt t="44394" x="3927475" y="1539875"/>
          <p14:tracePt t="44411" x="3927475" y="1584325"/>
          <p14:tracePt t="44428" x="3927475" y="1644650"/>
          <p14:tracePt t="44444" x="3930650" y="1698625"/>
          <p14:tracePt t="44462" x="3937000" y="1736725"/>
          <p14:tracePt t="44478" x="3937000" y="1797050"/>
          <p14:tracePt t="44495" x="3937000" y="1828800"/>
          <p14:tracePt t="44512" x="3937000" y="1851025"/>
          <p14:tracePt t="44528" x="3937000" y="1889125"/>
          <p14:tracePt t="44544" x="3937000" y="1898650"/>
          <p14:tracePt t="44562" x="3937000" y="1920875"/>
          <p14:tracePt t="44578" x="3937000" y="1962150"/>
          <p14:tracePt t="44594" x="3937000" y="1978025"/>
          <p14:tracePt t="44612" x="3937000" y="1993900"/>
          <p14:tracePt t="44628" x="3937000" y="2006600"/>
          <p14:tracePt t="44644" x="3937000" y="2016125"/>
          <p14:tracePt t="44661" x="3937000" y="2025650"/>
          <p14:tracePt t="44678" x="3937000" y="2047875"/>
          <p14:tracePt t="44695" x="3937000" y="2051050"/>
          <p14:tracePt t="44899" x="3937000" y="2060575"/>
          <p14:tracePt t="44906" x="3937000" y="2073275"/>
          <p14:tracePt t="44913" x="3937000" y="2092325"/>
          <p14:tracePt t="44928" x="3949700" y="2114550"/>
          <p14:tracePt t="44944" x="3962400" y="2136775"/>
          <p14:tracePt t="44962" x="3981450" y="2200275"/>
          <p14:tracePt t="44978" x="3994150" y="2238375"/>
          <p14:tracePt t="44995" x="4013200" y="2286000"/>
          <p14:tracePt t="45012" x="4025900" y="2333625"/>
          <p14:tracePt t="45028" x="4025900" y="2355850"/>
          <p14:tracePt t="45045" x="4025900" y="2371725"/>
          <p14:tracePt t="45062" x="4025900" y="2390775"/>
          <p14:tracePt t="45078" x="4025900" y="2400300"/>
          <p14:tracePt t="45094" x="4025900" y="2409825"/>
          <p14:tracePt t="45112" x="4025900" y="2432050"/>
          <p14:tracePt t="45605" x="4022725" y="2406650"/>
          <p14:tracePt t="45612" x="4013200" y="2371725"/>
          <p14:tracePt t="45628" x="3984625" y="2314575"/>
          <p14:tracePt t="45645" x="3962400" y="2216150"/>
          <p14:tracePt t="45662" x="3937000" y="2060575"/>
          <p14:tracePt t="45679" x="3921125" y="1987550"/>
          <p14:tracePt t="45695" x="3908425" y="1933575"/>
          <p14:tracePt t="45728" x="3883025" y="1816100"/>
          <p14:tracePt t="45762" x="3876675" y="1749425"/>
          <p14:tracePt t="45778" x="3876675" y="1736725"/>
          <p14:tracePt t="45794" x="3876675" y="1727200"/>
          <p14:tracePt t="45847" x="3876675" y="1720850"/>
          <p14:tracePt t="45854" x="3876675" y="1717675"/>
          <p14:tracePt t="45862" x="3876675" y="1711325"/>
          <p14:tracePt t="45955" x="3876675" y="1704975"/>
          <p14:tracePt t="45963" x="3870325" y="1701800"/>
          <p14:tracePt t="45978" x="3867150" y="1692275"/>
          <p14:tracePt t="45994" x="3860800" y="1676400"/>
          <p14:tracePt t="46011" x="3860800" y="1660525"/>
          <p14:tracePt t="46028" x="3860800" y="1647825"/>
          <p14:tracePt t="46044" x="3860800" y="1631950"/>
          <p14:tracePt t="46061" x="3860800" y="1616075"/>
          <p14:tracePt t="46126" x="3867150" y="1616075"/>
          <p14:tracePt t="46147" x="3873500" y="1616075"/>
          <p14:tracePt t="46169" x="3876675" y="1616075"/>
          <p14:tracePt t="46183" x="3883025" y="1616075"/>
          <p14:tracePt t="46197" x="3892550" y="1616075"/>
          <p14:tracePt t="46204" x="3895725" y="1616075"/>
          <p14:tracePt t="46212" x="3902075" y="1616075"/>
          <p14:tracePt t="46228" x="3911600" y="1616075"/>
          <p14:tracePt t="46245" x="3927475" y="1612900"/>
          <p14:tracePt t="46261" x="3981450" y="1606550"/>
          <p14:tracePt t="46278" x="4025900" y="1606550"/>
          <p14:tracePt t="46295" x="4064000" y="1606550"/>
          <p14:tracePt t="46311" x="4124325" y="1606550"/>
          <p14:tracePt t="46328" x="4162425" y="1606550"/>
          <p14:tracePt t="46345" x="4197350" y="1606550"/>
          <p14:tracePt t="46347" x="4216400" y="1606550"/>
          <p14:tracePt t="46361" x="4260850" y="1606550"/>
          <p14:tracePt t="46378" x="4298950" y="1606550"/>
          <p14:tracePt t="46395" x="4340225" y="1606550"/>
          <p14:tracePt t="46411" x="4403725" y="1606550"/>
          <p14:tracePt t="46428" x="4432300" y="1606550"/>
          <p14:tracePt t="46445" x="4460875" y="1606550"/>
          <p14:tracePt t="46461" x="4502150" y="1606550"/>
          <p14:tracePt t="46478" x="4530725" y="1606550"/>
          <p14:tracePt t="46496" x="4587875" y="1606550"/>
          <p14:tracePt t="46512" x="4629150" y="1606550"/>
          <p14:tracePt t="46528" x="4667250" y="1606550"/>
          <p14:tracePt t="46545" x="4711700" y="1606550"/>
          <p14:tracePt t="46561" x="4759325" y="1609725"/>
          <p14:tracePt t="46577" x="4781550" y="1609725"/>
          <p14:tracePt t="46594" x="4826000" y="1609725"/>
          <p14:tracePt t="46612" x="4895850" y="1609725"/>
          <p14:tracePt t="46628" x="4956175" y="1609725"/>
          <p14:tracePt t="46645" x="5041900" y="1609725"/>
          <p14:tracePt t="46661" x="5099050" y="1609725"/>
          <p14:tracePt t="46678" x="5159375" y="1609725"/>
          <p14:tracePt t="46695" x="5229225" y="1609725"/>
          <p14:tracePt t="46711" x="5273675" y="1609725"/>
          <p14:tracePt t="46728" x="5302250" y="1609725"/>
          <p14:tracePt t="46745" x="5349875" y="1609725"/>
          <p14:tracePt t="46761" x="5378450" y="1609725"/>
          <p14:tracePt t="46778" x="5400675" y="1609725"/>
          <p14:tracePt t="46795" x="5422900" y="1609725"/>
          <p14:tracePt t="46811" x="5438775" y="1609725"/>
          <p14:tracePt t="46828" x="5448300" y="1609725"/>
          <p14:tracePt t="46845" x="5461000" y="1609725"/>
          <p14:tracePt t="46861" x="5470525" y="1609725"/>
          <p14:tracePt t="46878" x="5483225" y="1609725"/>
          <p14:tracePt t="46895" x="5495925" y="1609725"/>
          <p14:tracePt t="46911" x="5505450" y="1609725"/>
          <p14:tracePt t="46928" x="5514975" y="1609725"/>
          <p14:tracePt t="46945" x="5537200" y="1609725"/>
          <p14:tracePt t="46961" x="5540375" y="1609725"/>
          <p14:tracePt t="47024" x="5546725" y="1609725"/>
          <p14:tracePt t="47031" x="5549900" y="1609725"/>
          <p14:tracePt t="47045" x="5559425" y="1609725"/>
          <p14:tracePt t="47061" x="5581650" y="1609725"/>
          <p14:tracePt t="47078" x="5603875" y="1609725"/>
          <p14:tracePt t="47095" x="5619750" y="1609725"/>
          <p14:tracePt t="47111" x="5632450" y="1609725"/>
          <p14:tracePt t="47128" x="5645150" y="1609725"/>
          <p14:tracePt t="47145" x="5657850" y="1609725"/>
          <p14:tracePt t="47161" x="5664200" y="1609725"/>
          <p14:tracePt t="47178" x="5673725" y="1609725"/>
          <p14:tracePt t="47194" x="5683250" y="1609725"/>
          <p14:tracePt t="47211" x="5689600" y="1609725"/>
          <p14:tracePt t="47239" x="5692775" y="1609725"/>
          <p14:tracePt t="51025" x="5626100" y="1609725"/>
          <p14:tracePt t="51032" x="5524500" y="1609725"/>
          <p14:tracePt t="51044" x="5432425" y="1609725"/>
          <p14:tracePt t="51061" x="5203825" y="1609725"/>
          <p14:tracePt t="51077" x="5054600" y="1609725"/>
          <p14:tracePt t="51094" x="4959350" y="1597025"/>
          <p14:tracePt t="51111" x="4829175" y="1581150"/>
          <p14:tracePt t="51144" x="4667250" y="1549400"/>
          <p14:tracePt t="51177" x="4530725" y="1514475"/>
          <p14:tracePt t="51195" x="4508500" y="1514475"/>
          <p14:tracePt t="51212" x="4470400" y="1514475"/>
          <p14:tracePt t="51228" x="4438650" y="1514475"/>
          <p14:tracePt t="51245" x="4425950" y="1514475"/>
          <p14:tracePt t="51261" x="4384675" y="1514475"/>
          <p14:tracePt t="51277" x="4346575" y="1514475"/>
          <p14:tracePt t="51294" x="4286250" y="1517650"/>
          <p14:tracePt t="51311" x="4184650" y="1517650"/>
          <p14:tracePt t="51327" x="4133850" y="1517650"/>
          <p14:tracePt t="51344" x="4073525" y="1517650"/>
          <p14:tracePt t="51360" x="3978275" y="1517650"/>
          <p14:tracePt t="51377" x="3927475" y="1514475"/>
          <p14:tracePt t="51394" x="3863975" y="1501775"/>
          <p14:tracePt t="51397" x="3829050" y="1501775"/>
          <p14:tracePt t="51411" x="3768725" y="1501775"/>
          <p14:tracePt t="51428" x="3708400" y="1501775"/>
          <p14:tracePt t="51444" x="3670300" y="1501775"/>
          <p14:tracePt t="51461" x="3638550" y="1501775"/>
          <p14:tracePt t="51477" x="3629025" y="1501775"/>
          <p14:tracePt t="51494" x="3616325" y="1508125"/>
          <p14:tracePt t="51511" x="3616325" y="1520825"/>
          <p14:tracePt t="51552" x="3616325" y="1533525"/>
          <p14:tracePt t="51567" x="3619500" y="1533525"/>
          <p14:tracePt t="51577" x="3625850" y="1533525"/>
          <p14:tracePt t="51595" x="3638550" y="1533525"/>
          <p14:tracePt t="51611" x="3660775" y="1533525"/>
          <p14:tracePt t="51627" x="3705225" y="1533525"/>
          <p14:tracePt t="51644" x="3765550" y="1533525"/>
          <p14:tracePt t="51661" x="3857625" y="1533525"/>
          <p14:tracePt t="51678" x="3895725" y="1533525"/>
          <p14:tracePt t="51695" x="3956050" y="1533525"/>
          <p14:tracePt t="51711" x="4006850" y="1533525"/>
          <p14:tracePt t="51727" x="4051300" y="1533525"/>
          <p14:tracePt t="51745" x="4137025" y="1533525"/>
          <p14:tracePt t="51761" x="4197350" y="1533525"/>
          <p14:tracePt t="51777" x="4257675" y="1533525"/>
          <p14:tracePt t="51794" x="4318000" y="1533525"/>
          <p14:tracePt t="51811" x="4356100" y="1533525"/>
          <p14:tracePt t="51828" x="4400550" y="1533525"/>
          <p14:tracePt t="51845" x="4441825" y="1533525"/>
          <p14:tracePt t="51860" x="4460875" y="1533525"/>
          <p14:tracePt t="51877" x="4498975" y="1533525"/>
          <p14:tracePt t="51894" x="4530725" y="1533525"/>
          <p14:tracePt t="51910" x="4562475" y="1539875"/>
          <p14:tracePt t="51928" x="4572000" y="1539875"/>
          <p14:tracePt t="51944" x="4584700" y="1549400"/>
          <p14:tracePt t="51960" x="4600575" y="1549400"/>
          <p14:tracePt t="51977" x="4610100" y="1558925"/>
          <p14:tracePt t="51995" x="4638675" y="1562100"/>
          <p14:tracePt t="52011" x="4683125" y="1568450"/>
          <p14:tracePt t="52028" x="4727575" y="1574800"/>
          <p14:tracePt t="52045" x="4787900" y="1574800"/>
          <p14:tracePt t="52061" x="4841875" y="1574800"/>
          <p14:tracePt t="52078" x="4876800" y="1574800"/>
          <p14:tracePt t="52094" x="4940300" y="1574800"/>
          <p14:tracePt t="52110" x="4984750" y="1571625"/>
          <p14:tracePt t="52128" x="5029200" y="1565275"/>
          <p14:tracePt t="52144" x="5076825" y="1565275"/>
          <p14:tracePt t="52160" x="5095875" y="1565275"/>
          <p14:tracePt t="53293" x="5064125" y="1558925"/>
          <p14:tracePt t="53300" x="5016500" y="1552575"/>
          <p14:tracePt t="53311" x="4978400" y="1543050"/>
          <p14:tracePt t="53328" x="4854575" y="1520825"/>
          <p14:tracePt t="53344" x="4784725" y="1520825"/>
          <p14:tracePt t="53361" x="4724400" y="1520825"/>
          <p14:tracePt t="53378" x="4664075" y="1520825"/>
          <p14:tracePt t="53410" x="4603750" y="1520825"/>
          <p14:tracePt t="53444" x="4559300" y="1527175"/>
          <p14:tracePt t="53460" x="4546600" y="1533525"/>
          <p14:tracePt t="53478" x="4530725" y="1543050"/>
          <p14:tracePt t="53494" x="4521200" y="1543050"/>
          <p14:tracePt t="53511" x="4511675" y="1543050"/>
          <p14:tracePt t="53528" x="4492625" y="1543050"/>
          <p14:tracePt t="53544" x="4483100" y="1543050"/>
          <p14:tracePt t="54400" x="4451350" y="1555750"/>
          <p14:tracePt t="54409" x="4387850" y="1581150"/>
          <p14:tracePt t="54428" x="4181475" y="1673225"/>
          <p14:tracePt t="54445" x="4079875" y="1720850"/>
          <p14:tracePt t="54448" x="4032250" y="1739900"/>
          <p14:tracePt t="54462" x="3943350" y="1778000"/>
          <p14:tracePt t="54477" x="3863975" y="1819275"/>
          <p14:tracePt t="54494" x="3797300" y="1841500"/>
          <p14:tracePt t="54527" x="3702050" y="1876425"/>
          <p14:tracePt t="54561" x="3651250" y="1889125"/>
          <p14:tracePt t="54577" x="3629025" y="1889125"/>
          <p14:tracePt t="54594" x="3619500" y="1889125"/>
          <p14:tracePt t="54611" x="3609975" y="1889125"/>
          <p14:tracePt t="54627" x="3594100" y="1889125"/>
          <p14:tracePt t="54884" x="3603625" y="1895475"/>
          <p14:tracePt t="54897" x="3632200" y="1908175"/>
          <p14:tracePt t="54911" x="3657600" y="1924050"/>
          <p14:tracePt t="54927" x="3679825" y="1936750"/>
          <p14:tracePt t="54943" x="3711575" y="1949450"/>
          <p14:tracePt t="54961" x="3752850" y="1968500"/>
          <p14:tracePt t="54977" x="3778250" y="1984375"/>
          <p14:tracePt t="54993" x="3800475" y="1990725"/>
          <p14:tracePt t="55011" x="3848100" y="1990725"/>
          <p14:tracePt t="55027" x="3883025" y="1990725"/>
          <p14:tracePt t="55043" x="3914775" y="1990725"/>
          <p14:tracePt t="55061" x="3968750" y="1990725"/>
          <p14:tracePt t="55077" x="3997325" y="1990725"/>
          <p14:tracePt t="55094" x="4019550" y="1997075"/>
          <p14:tracePt t="55111" x="4060825" y="2003425"/>
          <p14:tracePt t="55127" x="4083050" y="2009775"/>
          <p14:tracePt t="55143" x="4121150" y="2009775"/>
          <p14:tracePt t="55161" x="4200525" y="2009775"/>
          <p14:tracePt t="55177" x="4289425" y="2009775"/>
          <p14:tracePt t="55193" x="4403725" y="2009775"/>
          <p14:tracePt t="55211" x="4556125" y="2009775"/>
          <p14:tracePt t="55227" x="4616450" y="2009775"/>
          <p14:tracePt t="55243" x="4645025" y="2009775"/>
          <p14:tracePt t="55261" x="4683125" y="2009775"/>
          <p14:tracePt t="55277" x="4708525" y="2019300"/>
          <p14:tracePt t="55294" x="4730750" y="2032000"/>
          <p14:tracePt t="55311" x="4765675" y="2054225"/>
          <p14:tracePt t="55327" x="4803775" y="2066925"/>
          <p14:tracePt t="55343" x="4854575" y="2073275"/>
          <p14:tracePt t="55361" x="4927600" y="2079625"/>
          <p14:tracePt t="55377" x="4956175" y="2079625"/>
          <p14:tracePt t="55393" x="4984750" y="2076450"/>
          <p14:tracePt t="55410" x="5000625" y="2066925"/>
          <p14:tracePt t="55427" x="5003800" y="2063750"/>
          <p14:tracePt t="55444" x="5003800" y="2047875"/>
          <p14:tracePt t="55460" x="5003800" y="2041525"/>
          <p14:tracePt t="55482" x="5003800" y="2038350"/>
          <p14:tracePt t="55493" x="4997450" y="2038350"/>
          <p14:tracePt t="55510" x="4962525" y="2019300"/>
          <p14:tracePt t="55527" x="4933950" y="2009775"/>
          <p14:tracePt t="55543" x="4879975" y="1993900"/>
          <p14:tracePt t="55559" x="4746625" y="1962150"/>
          <p14:tracePt t="55576" x="4660900" y="1949450"/>
          <p14:tracePt t="55593" x="4578350" y="1949450"/>
          <p14:tracePt t="55609" x="4451350" y="1949450"/>
          <p14:tracePt t="55626" x="4368800" y="1949450"/>
          <p14:tracePt t="55643" x="4286250" y="1949450"/>
          <p14:tracePt t="55660" x="4191000" y="1949450"/>
          <p14:tracePt t="55676" x="4152900" y="1952625"/>
          <p14:tracePt t="55693" x="4108450" y="1965325"/>
          <p14:tracePt t="55710" x="4064000" y="1987550"/>
          <p14:tracePt t="55726" x="4029075" y="2000250"/>
          <p14:tracePt t="55743" x="3981450" y="2012950"/>
          <p14:tracePt t="55760" x="3940175" y="2025650"/>
          <p14:tracePt t="55776" x="3905250" y="2025650"/>
          <p14:tracePt t="55793" x="3883025" y="2025650"/>
          <p14:tracePt t="55810" x="3848100" y="2025650"/>
          <p14:tracePt t="55826" x="3838575" y="2025650"/>
          <p14:tracePt t="55843" x="3829050" y="2025650"/>
          <p14:tracePt t="55859" x="3810000" y="2025650"/>
          <p14:tracePt t="55876" x="3800475" y="2025650"/>
          <p14:tracePt t="55967" x="3806825" y="2022475"/>
          <p14:tracePt t="55974" x="3816350" y="2019300"/>
          <p14:tracePt t="55981" x="3841750" y="2012950"/>
          <p14:tracePt t="55993" x="3870325" y="2006600"/>
          <p14:tracePt t="56010" x="4013200" y="1981200"/>
          <p14:tracePt t="56027" x="4098925" y="1965325"/>
          <p14:tracePt t="56044" x="4159250" y="1965325"/>
          <p14:tracePt t="56060" x="4244975" y="1965325"/>
          <p14:tracePt t="56076" x="4298950" y="1974850"/>
          <p14:tracePt t="56094" x="4349750" y="1987550"/>
          <p14:tracePt t="56111" x="4441825" y="2016125"/>
          <p14:tracePt t="56127" x="4552950" y="2060575"/>
          <p14:tracePt t="56143" x="4673600" y="2092325"/>
          <p14:tracePt t="56160" x="4768850" y="2124075"/>
          <p14:tracePt t="56177" x="4806950" y="2143125"/>
          <p14:tracePt t="56193" x="4829175" y="2143125"/>
          <p14:tracePt t="56210" x="4851400" y="2143125"/>
          <p14:tracePt t="56226" x="4860925" y="2143125"/>
          <p14:tracePt t="56243" x="4870450" y="2143125"/>
          <p14:tracePt t="56277" x="4870450" y="2130425"/>
          <p14:tracePt t="56293" x="4870450" y="2120900"/>
          <p14:tracePt t="56310" x="4867275" y="2111375"/>
          <p14:tracePt t="56327" x="4857750" y="2101850"/>
          <p14:tracePt t="56344" x="4848225" y="2092325"/>
          <p14:tracePt t="56360" x="4813300" y="2070100"/>
          <p14:tracePt t="56377" x="4765675" y="2057400"/>
          <p14:tracePt t="56393" x="4714875" y="2041525"/>
          <p14:tracePt t="56410" x="4622800" y="2022475"/>
          <p14:tracePt t="56427" x="4578350" y="2009775"/>
          <p14:tracePt t="56444" x="4473575" y="2009775"/>
          <p14:tracePt t="56460" x="4413250" y="2009775"/>
          <p14:tracePt t="56477" x="4352925" y="2009775"/>
          <p14:tracePt t="56480" x="4327525" y="2009775"/>
          <p14:tracePt t="56494" x="4276725" y="2009775"/>
          <p14:tracePt t="56510" x="4216400" y="2009775"/>
          <p14:tracePt t="56527" x="4140200" y="2009775"/>
          <p14:tracePt t="56544" x="4051300" y="2009775"/>
          <p14:tracePt t="56560" x="3990975" y="2000250"/>
          <p14:tracePt t="56577" x="3946525" y="1997075"/>
          <p14:tracePt t="56594" x="3883025" y="1981200"/>
          <p14:tracePt t="56610" x="3860800" y="1971675"/>
          <p14:tracePt t="56627" x="3822700" y="1965325"/>
          <p14:tracePt t="56644" x="3790950" y="1965325"/>
          <p14:tracePt t="56660" x="3781425" y="1965325"/>
          <p14:tracePt t="56677" x="3771900" y="1965325"/>
          <p14:tracePt t="56694" x="3765550" y="1965325"/>
          <p14:tracePt t="56732" x="3768725" y="1958975"/>
          <p14:tracePt t="56744" x="3778250" y="1943100"/>
          <p14:tracePt t="56760" x="3787775" y="1939925"/>
          <p14:tracePt t="56777" x="3816350" y="1933575"/>
          <p14:tracePt t="56794" x="3876675" y="1933575"/>
          <p14:tracePt t="56810" x="3946525" y="1933575"/>
          <p14:tracePt t="56827" x="4016375" y="1933575"/>
          <p14:tracePt t="56844" x="4114800" y="1936750"/>
          <p14:tracePt t="56860" x="4178300" y="1952625"/>
          <p14:tracePt t="56877" x="4260850" y="1965325"/>
          <p14:tracePt t="56894" x="4394200" y="1990725"/>
          <p14:tracePt t="56910" x="4479925" y="1997075"/>
          <p14:tracePt t="56928" x="4606925" y="2006600"/>
          <p14:tracePt t="56944" x="4826000" y="2025650"/>
          <p14:tracePt t="56961" x="4956175" y="2051050"/>
          <p14:tracePt t="56976" x="5029200" y="2051050"/>
          <p14:tracePt t="56979" x="5054600" y="2051050"/>
          <p14:tracePt t="56994" x="5089525" y="2051050"/>
          <p14:tracePt t="57010" x="5111750" y="2051050"/>
          <p14:tracePt t="57027" x="5140325" y="2051050"/>
          <p14:tracePt t="57043" x="5156200" y="2051050"/>
          <p14:tracePt t="57060" x="5165725" y="2051050"/>
          <p14:tracePt t="57077" x="5175250" y="2051050"/>
          <p14:tracePt t="57094" x="5194300" y="2060575"/>
          <p14:tracePt t="57110" x="5200650" y="2070100"/>
          <p14:tracePt t="57127" x="5207000" y="2070100"/>
          <p14:tracePt t="57188" x="5210175" y="2070100"/>
          <p14:tracePt t="57195" x="5216525" y="2070100"/>
          <p14:tracePt t="57211" x="5226050" y="2070100"/>
          <p14:tracePt t="57228" x="5238750" y="2070100"/>
          <p14:tracePt t="57244" x="5254625" y="2070100"/>
          <p14:tracePt t="57260" x="5270500" y="2070100"/>
          <p14:tracePt t="57277" x="5299075" y="2070100"/>
          <p14:tracePt t="57293" x="5330825" y="2070100"/>
          <p14:tracePt t="57310" x="5362575" y="2070100"/>
          <p14:tracePt t="57327" x="5384800" y="2070100"/>
          <p14:tracePt t="57344" x="5403850" y="2070100"/>
          <p14:tracePt t="57361" x="5413375" y="2070100"/>
          <p14:tracePt t="57395" x="5394325" y="2066925"/>
          <p14:tracePt t="57410" x="5321300" y="2022475"/>
          <p14:tracePt t="57427" x="5153025" y="1958975"/>
          <p14:tracePt t="57444" x="4918075" y="1895475"/>
          <p14:tracePt t="57460" x="4787900" y="1870075"/>
          <p14:tracePt t="57476" x="4689475" y="1844675"/>
          <p14:tracePt t="57494" x="4591050" y="1822450"/>
          <p14:tracePt t="57510" x="4537075" y="1809750"/>
          <p14:tracePt t="57527" x="4473575" y="1797050"/>
          <p14:tracePt t="57544" x="4368800" y="1768475"/>
          <p14:tracePt t="57560" x="4308475" y="1758950"/>
          <p14:tracePt t="57577" x="4264025" y="1758950"/>
          <p14:tracePt t="57594" x="4222750" y="1758950"/>
          <p14:tracePt t="57610" x="4206875" y="1758950"/>
          <p14:tracePt t="57627" x="4197350" y="1762125"/>
          <p14:tracePt t="57644" x="4187825" y="1781175"/>
          <p14:tracePt t="57660" x="4187825" y="1787525"/>
          <p14:tracePt t="57677" x="4187825" y="1797050"/>
          <p14:tracePt t="57693" x="4222750" y="1806575"/>
          <p14:tracePt t="57710" x="4260850" y="1812925"/>
          <p14:tracePt t="57727" x="4298950" y="1825625"/>
          <p14:tracePt t="57744" x="4362450" y="1851025"/>
          <p14:tracePt t="57761" x="4416425" y="1866900"/>
          <p14:tracePt t="57779" x="4594225" y="1889125"/>
          <p14:tracePt t="57794" x="4724400" y="1917700"/>
          <p14:tracePt t="57811" x="4841875" y="1924050"/>
          <p14:tracePt t="57826" x="4943475" y="1924050"/>
          <p14:tracePt t="57843" x="5041900" y="1924050"/>
          <p14:tracePt t="57860" x="5092700" y="1920875"/>
          <p14:tracePt t="57876" x="5140325" y="1908175"/>
          <p14:tracePt t="57894" x="5172075" y="1901825"/>
          <p14:tracePt t="57911" x="5187950" y="1898650"/>
          <p14:tracePt t="57928" x="5203825" y="1898650"/>
          <p14:tracePt t="57944" x="5213350" y="1898650"/>
          <p14:tracePt t="57960" x="5216525" y="1898650"/>
          <p14:tracePt t="57976" x="5222875" y="1898650"/>
          <p14:tracePt t="57993" x="5238750" y="1898650"/>
          <p14:tracePt t="58010" x="5248275" y="1898650"/>
          <p14:tracePt t="58026" x="5257800" y="1898650"/>
          <p14:tracePt t="58043" x="5299075" y="1898650"/>
          <p14:tracePt t="58060" x="5343525" y="1898650"/>
          <p14:tracePt t="58077" x="5429250" y="1898650"/>
          <p14:tracePt t="58093" x="5467350" y="1901825"/>
          <p14:tracePt t="58110" x="5530850" y="1920875"/>
          <p14:tracePt t="58126" x="5600700" y="1930400"/>
          <p14:tracePt t="58143" x="5756275" y="1946275"/>
          <p14:tracePt t="58160" x="5848350" y="1946275"/>
          <p14:tracePt t="58176" x="5930900" y="1946275"/>
          <p14:tracePt t="58193" x="6045200" y="1946275"/>
          <p14:tracePt t="58210" x="6105525" y="1946275"/>
          <p14:tracePt t="58227" x="6159500" y="1946275"/>
          <p14:tracePt t="58243" x="6175375" y="1946275"/>
          <p14:tracePt t="58260" x="6184900" y="1946275"/>
          <p14:tracePt t="58277" x="6191250" y="1946275"/>
          <p14:tracePt t="58357" x="6188075" y="1946275"/>
          <p14:tracePt t="58364" x="6184900" y="1946275"/>
          <p14:tracePt t="58377" x="6175375" y="1943100"/>
          <p14:tracePt t="58393" x="6159500" y="1939925"/>
          <p14:tracePt t="58410" x="6121400" y="1920875"/>
          <p14:tracePt t="58427" x="6019800" y="1898650"/>
          <p14:tracePt t="58443" x="5911850" y="1882775"/>
          <p14:tracePt t="58460" x="5794375" y="1863725"/>
          <p14:tracePt t="58477" x="5661025" y="1835150"/>
          <p14:tracePt t="58493" x="5575300" y="1825625"/>
          <p14:tracePt t="58510" x="5492750" y="1809750"/>
          <p14:tracePt t="58527" x="5378450" y="1787525"/>
          <p14:tracePt t="58543" x="5314950" y="1768475"/>
          <p14:tracePt t="58560" x="5257800" y="1758950"/>
          <p14:tracePt t="58576" x="5184775" y="1746250"/>
          <p14:tracePt t="58593" x="5140325" y="1739900"/>
          <p14:tracePt t="58610" x="5099050" y="1739900"/>
          <p14:tracePt t="58627" x="5064125" y="1733550"/>
          <p14:tracePt t="58643" x="5048250" y="1733550"/>
          <p14:tracePt t="58660" x="5032375" y="1733550"/>
          <p14:tracePt t="58678" x="5019675" y="1733550"/>
          <p14:tracePt t="58694" x="5010150" y="1733550"/>
          <p14:tracePt t="58710" x="4997450" y="1733550"/>
          <p14:tracePt t="58727" x="4978400" y="1746250"/>
          <p14:tracePt t="58744" x="4968875" y="1755775"/>
          <p14:tracePt t="58760" x="4959350" y="1771650"/>
          <p14:tracePt t="58776" x="4937125" y="1787525"/>
          <p14:tracePt t="58793" x="4927600" y="1797050"/>
          <p14:tracePt t="58810" x="4921250" y="1825625"/>
          <p14:tracePt t="58827" x="4911725" y="1866900"/>
          <p14:tracePt t="58844" x="4911725" y="1901825"/>
          <p14:tracePt t="58861" x="4911725" y="1924050"/>
          <p14:tracePt t="58877" x="4911725" y="1965325"/>
          <p14:tracePt t="58893" x="4911725" y="1987550"/>
          <p14:tracePt t="58910" x="4911725" y="2003425"/>
          <p14:tracePt t="58926" x="4911725" y="2019300"/>
          <p14:tracePt t="58943" x="4918075" y="2028825"/>
          <p14:tracePt t="58959" x="4927600" y="2038350"/>
          <p14:tracePt t="58976" x="4949825" y="2057400"/>
          <p14:tracePt t="58993" x="4959350" y="2057400"/>
          <p14:tracePt t="59010" x="4975225" y="2057400"/>
          <p14:tracePt t="59026" x="5029200" y="2057400"/>
          <p14:tracePt t="59043" x="5073650" y="2057400"/>
          <p14:tracePt t="59060" x="5118100" y="2063750"/>
          <p14:tracePt t="59076" x="5194300" y="2070100"/>
          <p14:tracePt t="59093" x="5222875" y="2070100"/>
          <p14:tracePt t="59110" x="5254625" y="2070100"/>
          <p14:tracePt t="59127" x="5292725" y="2070100"/>
          <p14:tracePt t="59143" x="5337175" y="2070100"/>
          <p14:tracePt t="59160" x="5375275" y="2070100"/>
          <p14:tracePt t="59177" x="5435600" y="2070100"/>
          <p14:tracePt t="59193" x="5480050" y="2070100"/>
          <p14:tracePt t="59210" x="5534025" y="2070100"/>
          <p14:tracePt t="59227" x="5588000" y="2070100"/>
          <p14:tracePt t="59244" x="5610225" y="2070100"/>
          <p14:tracePt t="59260" x="5638800" y="2070100"/>
          <p14:tracePt t="59277" x="5670550" y="2070100"/>
          <p14:tracePt t="59294" x="5708650" y="2070100"/>
          <p14:tracePt t="59312" x="5749925" y="2070100"/>
          <p14:tracePt t="59327" x="5765800" y="2070100"/>
          <p14:tracePt t="59344" x="5775325" y="2070100"/>
          <p14:tracePt t="59361" x="5794375" y="2054225"/>
          <p14:tracePt t="59377" x="5800725" y="2041525"/>
          <p14:tracePt t="60611" x="5797550" y="2057400"/>
          <p14:tracePt t="60617" x="5791200" y="2070100"/>
          <p14:tracePt t="60626" x="5778500" y="2082800"/>
          <p14:tracePt t="60643" x="5753100" y="2114550"/>
          <p14:tracePt t="60660" x="5695950" y="2152650"/>
          <p14:tracePt t="60677" x="5648325" y="2187575"/>
          <p14:tracePt t="60710" x="5508625" y="2251075"/>
          <p14:tracePt t="60744" x="5416550" y="2270125"/>
          <p14:tracePt t="60760" x="5356225" y="2270125"/>
          <p14:tracePt t="60777" x="5311775" y="2270125"/>
          <p14:tracePt t="60794" x="5260975" y="2270125"/>
          <p14:tracePt t="60811" x="5175250" y="2270125"/>
          <p14:tracePt t="60827" x="5111750" y="2266950"/>
          <p14:tracePt t="60844" x="5060950" y="2260600"/>
          <p14:tracePt t="60860" x="5000625" y="2260600"/>
          <p14:tracePt t="60876" x="4962525" y="2247900"/>
          <p14:tracePt t="60893" x="4905375" y="2225675"/>
          <p14:tracePt t="60910" x="4800600" y="2219325"/>
          <p14:tracePt t="60926" x="4730750" y="2219325"/>
          <p14:tracePt t="60943" x="4679950" y="2219325"/>
          <p14:tracePt t="60959" x="4584700" y="2219325"/>
          <p14:tracePt t="60976" x="4530725" y="2219325"/>
          <p14:tracePt t="60993" x="4489450" y="2219325"/>
          <p14:tracePt t="61010" x="4400550" y="2222500"/>
          <p14:tracePt t="61027" x="4349750" y="2235200"/>
          <p14:tracePt t="61044" x="4248150" y="2257425"/>
          <p14:tracePt t="61060" x="4184650" y="2273300"/>
          <p14:tracePt t="61076" x="4108450" y="2295525"/>
          <p14:tracePt t="61093" x="4044950" y="2317750"/>
          <p14:tracePt t="61110" x="3978275" y="2343150"/>
          <p14:tracePt t="61126" x="3949700" y="2352675"/>
          <p14:tracePt t="61143" x="3917950" y="2371725"/>
          <p14:tracePt t="61160" x="3883025" y="2390775"/>
          <p14:tracePt t="61177" x="3851275" y="2403475"/>
          <p14:tracePt t="61194" x="3813175" y="2403475"/>
          <p14:tracePt t="61210" x="3781425" y="2403475"/>
          <p14:tracePt t="61227" x="3768725" y="2406650"/>
          <p14:tracePt t="61244" x="3746500" y="2406650"/>
          <p14:tracePt t="61260" x="3736975" y="2416175"/>
          <p14:tracePt t="61276" x="3727450" y="2428875"/>
          <p14:tracePt t="61294" x="3727450" y="2438400"/>
          <p14:tracePt t="61310" x="3727450" y="2441575"/>
          <p14:tracePt t="61326" x="3727450" y="2447925"/>
          <p14:tracePt t="61344" x="3733800" y="2451100"/>
          <p14:tracePt t="61360" x="3762375" y="2457450"/>
          <p14:tracePt t="61377" x="3790950" y="2463800"/>
          <p14:tracePt t="61393" x="3863975" y="2482850"/>
          <p14:tracePt t="61409" x="3924300" y="2482850"/>
          <p14:tracePt t="61426" x="3984625" y="2495550"/>
          <p14:tracePt t="61444" x="4064000" y="2501900"/>
          <p14:tracePt t="61459" x="4117975" y="2511425"/>
          <p14:tracePt t="61476" x="4168775" y="2511425"/>
          <p14:tracePt t="61493" x="4254500" y="2511425"/>
          <p14:tracePt t="61509" x="4314825" y="2511425"/>
          <p14:tracePt t="61526" x="4375150" y="2511425"/>
          <p14:tracePt t="61544" x="4451350" y="2511425"/>
          <p14:tracePt t="61559" x="4495800" y="2511425"/>
          <p14:tracePt t="61576" x="4524375" y="2511425"/>
          <p14:tracePt t="61593" x="4565650" y="2508250"/>
          <p14:tracePt t="61609" x="4603750" y="2508250"/>
          <p14:tracePt t="61626" x="4625975" y="2508250"/>
          <p14:tracePt t="61643" x="4673600" y="2501900"/>
          <p14:tracePt t="61659" x="4702175" y="2501900"/>
          <p14:tracePt t="61676" x="4740275" y="2501900"/>
          <p14:tracePt t="61693" x="4787900" y="2501900"/>
          <p14:tracePt t="61709" x="4822825" y="2501900"/>
          <p14:tracePt t="61726" x="4867275" y="2501900"/>
          <p14:tracePt t="61744" x="4930775" y="2489200"/>
          <p14:tracePt t="61760" x="4975225" y="2470150"/>
          <p14:tracePt t="61777" x="5006975" y="2463800"/>
          <p14:tracePt t="61793" x="5026025" y="2447925"/>
          <p14:tracePt t="61809" x="5035550" y="2438400"/>
          <p14:tracePt t="61826" x="5048250" y="2422525"/>
          <p14:tracePt t="61843" x="5048250" y="2406650"/>
          <p14:tracePt t="61859" x="5048250" y="2397125"/>
          <p14:tracePt t="61876" x="5048250" y="2384425"/>
          <p14:tracePt t="61893" x="5045075" y="2355850"/>
          <p14:tracePt t="61910" x="5035550" y="2339975"/>
          <p14:tracePt t="61926" x="5019675" y="2317750"/>
          <p14:tracePt t="61943" x="4997450" y="2295525"/>
          <p14:tracePt t="61959" x="4972050" y="2286000"/>
          <p14:tracePt t="61976" x="4943475" y="2273300"/>
          <p14:tracePt t="61993" x="4860925" y="2238375"/>
          <p14:tracePt t="62009" x="4784725" y="2225675"/>
          <p14:tracePt t="62026" x="4702175" y="2216150"/>
          <p14:tracePt t="62043" x="4613275" y="2216150"/>
          <p14:tracePt t="62060" x="4562475" y="2216150"/>
          <p14:tracePt t="62076" x="4502150" y="2216150"/>
          <p14:tracePt t="62079" x="4460875" y="2216150"/>
          <p14:tracePt t="62093" x="4378325" y="2216150"/>
          <p14:tracePt t="62110" x="4308475" y="2216150"/>
          <p14:tracePt t="62126" x="4248150" y="2216150"/>
          <p14:tracePt t="62143" x="4162425" y="2216150"/>
          <p14:tracePt t="62159" x="4102100" y="2216150"/>
          <p14:tracePt t="62176" x="4051300" y="2216150"/>
          <p14:tracePt t="62193" x="3981450" y="2216150"/>
          <p14:tracePt t="62209" x="3952875" y="2216150"/>
          <p14:tracePt t="62226" x="3924300" y="2216150"/>
          <p14:tracePt t="62243" x="3889375" y="2216150"/>
          <p14:tracePt t="62259" x="3860800" y="2216150"/>
          <p14:tracePt t="62276" x="3844925" y="2216150"/>
          <p14:tracePt t="62294" x="3819525" y="2216150"/>
          <p14:tracePt t="62310" x="3810000" y="2216150"/>
          <p14:tracePt t="62326" x="3800475" y="2216150"/>
          <p14:tracePt t="62343" x="3784600" y="2219325"/>
          <p14:tracePt t="62360" x="3768725" y="2222500"/>
          <p14:tracePt t="62377" x="3759200" y="2232025"/>
          <p14:tracePt t="62393" x="3743325" y="2254250"/>
          <p14:tracePt t="62411" x="3733800" y="2263775"/>
          <p14:tracePt t="62427" x="3717925" y="2273300"/>
          <p14:tracePt t="62443" x="3714750" y="2289175"/>
          <p14:tracePt t="62459" x="3714750" y="2314575"/>
          <p14:tracePt t="62476" x="3714750" y="2330450"/>
          <p14:tracePt t="62493" x="3730625" y="2346325"/>
          <p14:tracePt t="62509" x="3743325" y="2362200"/>
          <p14:tracePt t="62527" x="3752850" y="2371725"/>
          <p14:tracePt t="62544" x="3765550" y="2387600"/>
          <p14:tracePt t="62560" x="3794125" y="2397125"/>
          <p14:tracePt t="62576" x="3832225" y="2416175"/>
          <p14:tracePt t="62593" x="3965575" y="2438400"/>
          <p14:tracePt t="62609" x="4057650" y="2447925"/>
          <p14:tracePt t="62628" x="4165600" y="2447925"/>
          <p14:tracePt t="62643" x="4248150" y="2447925"/>
          <p14:tracePt t="62660" x="4308475" y="2444750"/>
          <p14:tracePt t="62678" x="4394200" y="2444750"/>
          <p14:tracePt t="62694" x="4448175" y="2444750"/>
          <p14:tracePt t="62710" x="4508500" y="2444750"/>
          <p14:tracePt t="62726" x="4575175" y="2444750"/>
          <p14:tracePt t="62743" x="4683125" y="2444750"/>
          <p14:tracePt t="62760" x="4737100" y="2444750"/>
          <p14:tracePt t="62776" x="4772025" y="2444750"/>
          <p14:tracePt t="62794" x="4806950" y="2444750"/>
          <p14:tracePt t="62810" x="4819650" y="2444750"/>
          <p14:tracePt t="62828" x="4835525" y="2444750"/>
          <p14:tracePt t="62843" x="4845050" y="2441575"/>
          <p14:tracePt t="62859" x="4873625" y="2441575"/>
          <p14:tracePt t="62876" x="4895850" y="2441575"/>
          <p14:tracePt t="62892" x="4943475" y="2441575"/>
          <p14:tracePt t="62909" x="4965700" y="2428875"/>
          <p14:tracePt t="62926" x="4997450" y="2409825"/>
          <p14:tracePt t="62943" x="5032375" y="2390775"/>
          <p14:tracePt t="62959" x="5054600" y="2374900"/>
          <p14:tracePt t="62976" x="5073650" y="2333625"/>
          <p14:tracePt t="62992" x="5083175" y="2311400"/>
          <p14:tracePt t="63009" x="5095875" y="2279650"/>
          <p14:tracePt t="63027" x="5095875" y="2247900"/>
          <p14:tracePt t="63042" x="5095875" y="2232025"/>
          <p14:tracePt t="63060" x="5095875" y="2216150"/>
          <p14:tracePt t="63076" x="5086350" y="2200275"/>
          <p14:tracePt t="63092" x="5073650" y="2184400"/>
          <p14:tracePt t="63109" x="5064125" y="2174875"/>
          <p14:tracePt t="63127" x="5045075" y="2171700"/>
          <p14:tracePt t="63142" x="5029200" y="2171700"/>
          <p14:tracePt t="63160" x="5000625" y="2171700"/>
          <p14:tracePt t="63176" x="4968875" y="2171700"/>
          <p14:tracePt t="63193" x="4937125" y="2171700"/>
          <p14:tracePt t="63210" x="4899025" y="2159000"/>
          <p14:tracePt t="63226" x="4822825" y="2146300"/>
          <p14:tracePt t="63243" x="4752975" y="2146300"/>
          <p14:tracePt t="63259" x="4692650" y="2146300"/>
          <p14:tracePt t="63276" x="4575175" y="2146300"/>
          <p14:tracePt t="63292" x="4483100" y="2146300"/>
          <p14:tracePt t="63309" x="4378325" y="2149475"/>
          <p14:tracePt t="63326" x="4244975" y="2174875"/>
          <p14:tracePt t="63342" x="4168775" y="2187575"/>
          <p14:tracePt t="63359" x="4086225" y="2193925"/>
          <p14:tracePt t="63376" x="3990975" y="2193925"/>
          <p14:tracePt t="63393" x="3952875" y="2193925"/>
          <p14:tracePt t="63410" x="3908425" y="2193925"/>
          <p14:tracePt t="63426" x="3848100" y="2193925"/>
          <p14:tracePt t="63443" x="3803650" y="2193925"/>
          <p14:tracePt t="63460" x="3765550" y="2209800"/>
          <p14:tracePt t="63476" x="3717925" y="2216150"/>
          <p14:tracePt t="63493" x="3695700" y="2219325"/>
          <p14:tracePt t="63509" x="3667125" y="2219325"/>
          <p14:tracePt t="63526" x="3651250" y="2225675"/>
          <p14:tracePt t="63542" x="3641725" y="2225675"/>
          <p14:tracePt t="63559" x="3625850" y="2232025"/>
          <p14:tracePt t="63576" x="3609975" y="2241550"/>
          <p14:tracePt t="63592" x="3600450" y="2251075"/>
          <p14:tracePt t="63609" x="3597275" y="2266950"/>
          <p14:tracePt t="63611" x="3597275" y="2270125"/>
          <p14:tracePt t="63626" x="3597275" y="2279650"/>
          <p14:tracePt t="63643" x="3597275" y="2289175"/>
          <p14:tracePt t="63659" x="3597275" y="2298700"/>
          <p14:tracePt t="63676" x="3597275" y="2320925"/>
          <p14:tracePt t="63693" x="3597275" y="2330450"/>
          <p14:tracePt t="63709" x="3597275" y="2339975"/>
          <p14:tracePt t="63725" x="3597275" y="2359025"/>
          <p14:tracePt t="63743" x="3597275" y="2368550"/>
          <p14:tracePt t="63759" x="3606800" y="2378075"/>
          <p14:tracePt t="63776" x="3648075" y="2403475"/>
          <p14:tracePt t="63792" x="3673475" y="2435225"/>
          <p14:tracePt t="63809" x="3711575" y="2447925"/>
          <p14:tracePt t="63826" x="3775075" y="2466975"/>
          <p14:tracePt t="63842" x="3822700" y="2486025"/>
          <p14:tracePt t="63859" x="3949700" y="2501900"/>
          <p14:tracePt t="63876" x="4146550" y="2520950"/>
          <p14:tracePt t="63893" x="4308475" y="2520950"/>
          <p14:tracePt t="63909" x="4457700" y="2520950"/>
          <p14:tracePt t="63926" x="4552950" y="2520950"/>
          <p14:tracePt t="63943" x="4613275" y="2520950"/>
          <p14:tracePt t="63960" x="4657725" y="2520950"/>
          <p14:tracePt t="63976" x="4721225" y="2511425"/>
          <p14:tracePt t="63993" x="4756150" y="2505075"/>
          <p14:tracePt t="64009" x="4800600" y="2498725"/>
          <p14:tracePt t="64026" x="4857750" y="2498725"/>
          <p14:tracePt t="64042" x="4873625" y="2498725"/>
          <p14:tracePt t="64059" x="4883150" y="2498725"/>
          <p14:tracePt t="64076" x="4902200" y="2498725"/>
          <p14:tracePt t="64168" x="4902200" y="2492375"/>
          <p14:tracePt t="64175" x="4902200" y="2482850"/>
          <p14:tracePt t="64182" x="4902200" y="2476500"/>
          <p14:tracePt t="64193" x="4902200" y="2466975"/>
          <p14:tracePt t="64209" x="4892675" y="2444750"/>
          <p14:tracePt t="64226" x="4854575" y="2378075"/>
          <p14:tracePt t="64242" x="4829175" y="2330450"/>
          <p14:tracePt t="64259" x="4794250" y="2292350"/>
          <p14:tracePt t="64276" x="4752975" y="2254250"/>
          <p14:tracePt t="64293" x="4727575" y="2244725"/>
          <p14:tracePt t="64309" x="4705350" y="2225675"/>
          <p14:tracePt t="64326" x="4660900" y="2206625"/>
          <p14:tracePt t="64342" x="4651375" y="2203450"/>
          <p14:tracePt t="64359" x="4625975" y="2197100"/>
          <p14:tracePt t="64376" x="4603750" y="2190750"/>
          <p14:tracePt t="64392" x="4581525" y="2190750"/>
          <p14:tracePt t="64410" x="4556125" y="2190750"/>
          <p14:tracePt t="64426" x="4527550" y="2190750"/>
          <p14:tracePt t="64442" x="4505325" y="2190750"/>
          <p14:tracePt t="64460" x="4464050" y="2200275"/>
          <p14:tracePt t="64476" x="4438650" y="2212975"/>
          <p14:tracePt t="64492" x="4400550" y="2225675"/>
          <p14:tracePt t="64509" x="4371975" y="2241550"/>
          <p14:tracePt t="64526" x="4305300" y="2260600"/>
          <p14:tracePt t="64542" x="4244975" y="2276475"/>
          <p14:tracePt t="64559" x="4181475" y="2289175"/>
          <p14:tracePt t="64576" x="4095750" y="2295525"/>
          <p14:tracePt t="64592" x="4025900" y="2295525"/>
          <p14:tracePt t="64609" x="3930650" y="2295525"/>
          <p14:tracePt t="64626" x="3873500" y="2295525"/>
          <p14:tracePt t="64642" x="3829050" y="2295525"/>
          <p14:tracePt t="64659" x="3771900" y="2295525"/>
          <p14:tracePt t="64676" x="3743325" y="2295525"/>
          <p14:tracePt t="64693" x="3721100" y="2295525"/>
          <p14:tracePt t="64709" x="3695700" y="2295525"/>
          <p14:tracePt t="64726" x="3686175" y="2295525"/>
          <p14:tracePt t="64743" x="3676650" y="2295525"/>
          <p14:tracePt t="64760" x="3660775" y="2308225"/>
          <p14:tracePt t="64776" x="3660775" y="2317750"/>
          <p14:tracePt t="64793" x="3660775" y="2327275"/>
          <p14:tracePt t="64809" x="3660775" y="2336800"/>
          <p14:tracePt t="64825" x="3660775" y="2346325"/>
          <p14:tracePt t="64842" x="3660775" y="2362200"/>
          <p14:tracePt t="64859" x="3667125" y="2374900"/>
          <p14:tracePt t="64875" x="3683000" y="2387600"/>
          <p14:tracePt t="64893" x="3714750" y="2400300"/>
          <p14:tracePt t="64909" x="3771900" y="2422525"/>
          <p14:tracePt t="64926" x="3794125" y="2435225"/>
          <p14:tracePt t="64943" x="3832225" y="2447925"/>
          <p14:tracePt t="64959" x="3867150" y="2454275"/>
          <p14:tracePt t="64976" x="3902075" y="2460625"/>
          <p14:tracePt t="64993" x="3940175" y="2460625"/>
          <p14:tracePt t="65009" x="4003675" y="2473325"/>
          <p14:tracePt t="65026" x="4048125" y="2473325"/>
          <p14:tracePt t="65042" x="4098925" y="2473325"/>
          <p14:tracePt t="65059" x="4162425" y="2473325"/>
          <p14:tracePt t="65076" x="4206875" y="2473325"/>
          <p14:tracePt t="65092" x="4241800" y="2473325"/>
          <p14:tracePt t="65109" x="4321175" y="2463800"/>
          <p14:tracePt t="65126" x="4425950" y="2463800"/>
          <p14:tracePt t="65142" x="4508500" y="2454275"/>
          <p14:tracePt t="65159" x="4587875" y="2454275"/>
          <p14:tracePt t="65176" x="4632325" y="2441575"/>
          <p14:tracePt t="65193" x="4654550" y="2432050"/>
          <p14:tracePt t="65209" x="4683125" y="2416175"/>
          <p14:tracePt t="65226" x="4692650" y="2397125"/>
          <p14:tracePt t="65243" x="4699000" y="2397125"/>
          <p14:tracePt t="65259" x="4699000" y="2393950"/>
          <p14:tracePt t="65293" x="4699000" y="2387600"/>
          <p14:tracePt t="65309" x="4699000" y="2378075"/>
          <p14:tracePt t="65325" x="4699000" y="2374900"/>
          <p14:tracePt t="65342" x="4699000" y="2368550"/>
          <p14:tracePt t="65359" x="4699000" y="2365375"/>
          <p14:tracePt t="65375" x="4692650" y="2352675"/>
          <p14:tracePt t="65393" x="4676775" y="2349500"/>
          <p14:tracePt t="65409" x="4660900" y="2333625"/>
          <p14:tracePt t="65426" x="4651375" y="2324100"/>
          <p14:tracePt t="65443" x="4635500" y="2314575"/>
          <p14:tracePt t="65459" x="4594225" y="2289175"/>
          <p14:tracePt t="65476" x="4556125" y="2276475"/>
          <p14:tracePt t="65493" x="4524375" y="2263775"/>
          <p14:tracePt t="65509" x="4486275" y="2263775"/>
          <p14:tracePt t="65526" x="4464050" y="2263775"/>
          <p14:tracePt t="65543" x="4425950" y="2257425"/>
          <p14:tracePt t="65559" x="4362450" y="2257425"/>
          <p14:tracePt t="65575" x="4321175" y="2257425"/>
          <p14:tracePt t="65592" x="4283075" y="2251075"/>
          <p14:tracePt t="65609" x="4241800" y="2251075"/>
          <p14:tracePt t="65626" x="4225925" y="2251075"/>
          <p14:tracePt t="65642" x="4216400" y="2251075"/>
          <p14:tracePt t="65659" x="4191000" y="2251075"/>
          <p14:tracePt t="65676" x="4168775" y="2251075"/>
          <p14:tracePt t="65693" x="4140200" y="2251075"/>
          <p14:tracePt t="65709" x="4105275" y="2241550"/>
          <p14:tracePt t="65726" x="4070350" y="2241550"/>
          <p14:tracePt t="65743" x="4048125" y="2241550"/>
          <p14:tracePt t="65759" x="4006850" y="2241550"/>
          <p14:tracePt t="65776" x="3978275" y="2241550"/>
          <p14:tracePt t="65793" x="3956050" y="2241550"/>
          <p14:tracePt t="65809" x="3914775" y="2241550"/>
          <p14:tracePt t="65825" x="3892550" y="2247900"/>
          <p14:tracePt t="65843" x="3876675" y="2247900"/>
          <p14:tracePt t="65859" x="3863975" y="2254250"/>
          <p14:tracePt t="65876" x="3854450" y="2263775"/>
          <p14:tracePt t="65892" x="3854450" y="2273300"/>
          <p14:tracePt t="65909" x="3854450" y="2289175"/>
          <p14:tracePt t="65926" x="3854450" y="2301875"/>
          <p14:tracePt t="65943" x="3854450" y="2317750"/>
          <p14:tracePt t="65959" x="3854450" y="2327275"/>
          <p14:tracePt t="65975" x="3854450" y="2336800"/>
          <p14:tracePt t="65992" x="3854450" y="2352675"/>
          <p14:tracePt t="66009" x="3863975" y="2368550"/>
          <p14:tracePt t="66025" x="3892550" y="2384425"/>
          <p14:tracePt t="66043" x="3937000" y="2409825"/>
          <p14:tracePt t="66059" x="3959225" y="2419350"/>
          <p14:tracePt t="66076" x="3981450" y="2432050"/>
          <p14:tracePt t="66092" x="4013200" y="2438400"/>
          <p14:tracePt t="66109" x="4060825" y="2444750"/>
          <p14:tracePt t="66125" x="4105275" y="2444750"/>
          <p14:tracePt t="66143" x="4206875" y="2444750"/>
          <p14:tracePt t="66159" x="4279900" y="2444750"/>
          <p14:tracePt t="66176" x="4330700" y="2435225"/>
          <p14:tracePt t="66193" x="4371975" y="2422525"/>
          <p14:tracePt t="66209" x="4397375" y="2413000"/>
          <p14:tracePt t="66226" x="4406900" y="2406650"/>
          <p14:tracePt t="66243" x="4422775" y="2390775"/>
          <p14:tracePt t="66259" x="4445000" y="2387600"/>
          <p14:tracePt t="66276" x="4454525" y="2387600"/>
          <p14:tracePt t="66293" x="4467225" y="2387600"/>
          <p14:tracePt t="66586" x="4489450" y="2387600"/>
          <p14:tracePt t="66593" x="4508500" y="2387600"/>
          <p14:tracePt t="66609" x="4552950" y="2387600"/>
          <p14:tracePt t="66626" x="4597400" y="2387600"/>
          <p14:tracePt t="66643" x="4667250" y="2393950"/>
          <p14:tracePt t="66660" x="4721225" y="2409825"/>
          <p14:tracePt t="66675" x="4778375" y="2422525"/>
          <p14:tracePt t="66709" x="4860925" y="2422525"/>
          <p14:tracePt t="66743" x="4911725" y="2422525"/>
          <p14:tracePt t="66759" x="4940300" y="2422525"/>
          <p14:tracePt t="66776" x="4949825" y="2422525"/>
          <p14:tracePt t="66792" x="4987925" y="2422525"/>
          <p14:tracePt t="66809" x="5010150" y="2422525"/>
          <p14:tracePt t="66826" x="5032375" y="2422525"/>
          <p14:tracePt t="66842" x="5080000" y="2422525"/>
          <p14:tracePt t="66860" x="5114925" y="2422525"/>
          <p14:tracePt t="66877" x="5153025" y="2422525"/>
          <p14:tracePt t="66893" x="5238750" y="2422525"/>
          <p14:tracePt t="66909" x="5321300" y="2422525"/>
          <p14:tracePt t="66926" x="5403850" y="2432050"/>
          <p14:tracePt t="66943" x="5502275" y="2438400"/>
          <p14:tracePt t="66959" x="5562600" y="2444750"/>
          <p14:tracePt t="66975" x="5626100" y="2457450"/>
          <p14:tracePt t="66992" x="5715000" y="2479675"/>
          <p14:tracePt t="67010" x="5775325" y="2501900"/>
          <p14:tracePt t="67026" x="5819775" y="2508250"/>
          <p14:tracePt t="67042" x="5838825" y="2508250"/>
          <p14:tracePt t="67059" x="5848350" y="2508250"/>
          <p14:tracePt t="67076" x="5854700" y="2508250"/>
          <p14:tracePt t="67109" x="5851525" y="2508250"/>
          <p14:tracePt t="67126" x="5842000" y="2508250"/>
          <p14:tracePt t="67143" x="5816600" y="2505075"/>
          <p14:tracePt t="67159" x="5784850" y="2486025"/>
          <p14:tracePt t="67176" x="5762625" y="2473325"/>
          <p14:tracePt t="67180" x="5749925" y="2470150"/>
          <p14:tracePt t="67193" x="5718175" y="2457450"/>
          <p14:tracePt t="67210" x="5695950" y="2444750"/>
          <p14:tracePt t="67226" x="5664200" y="2438400"/>
          <p14:tracePt t="67242" x="5629275" y="2416175"/>
          <p14:tracePt t="67259" x="5600700" y="2409825"/>
          <p14:tracePt t="67277" x="5553075" y="2409825"/>
          <p14:tracePt t="67293" x="5530850" y="2409825"/>
          <p14:tracePt t="67309" x="5492750" y="2409825"/>
          <p14:tracePt t="67326" x="5470525" y="2409825"/>
          <p14:tracePt t="67342" x="5416550" y="2409825"/>
          <p14:tracePt t="67359" x="5394325" y="2409825"/>
          <p14:tracePt t="67375" x="5359400" y="2409825"/>
          <p14:tracePt t="67393" x="5318125" y="2409825"/>
          <p14:tracePt t="67410" x="5295900" y="2409825"/>
          <p14:tracePt t="67427" x="5273675" y="2409825"/>
          <p14:tracePt t="67444" x="5260975" y="2416175"/>
          <p14:tracePt t="67460" x="5251450" y="2419350"/>
          <p14:tracePt t="67477" x="5235575" y="2432050"/>
          <p14:tracePt t="67492" x="5226050" y="2435225"/>
          <p14:tracePt t="67509" x="5210175" y="2435225"/>
          <p14:tracePt t="67527" x="5194300" y="2435225"/>
          <p14:tracePt t="67543" x="5184775" y="2435225"/>
          <p14:tracePt t="67560" x="5181600" y="2435225"/>
          <p14:tracePt t="67627" x="5181600" y="2441575"/>
          <p14:tracePt t="67656" x="5181600" y="2444750"/>
          <p14:tracePt t="69440" x="5149850" y="2451100"/>
          <p14:tracePt t="69448" x="5102225" y="2460625"/>
          <p14:tracePt t="69460" x="4994275" y="2476500"/>
          <p14:tracePt t="69477" x="4899025" y="2492375"/>
          <p14:tracePt t="69493" x="4810125" y="2524125"/>
          <p14:tracePt t="69510" x="4676775" y="2555875"/>
          <p14:tracePt t="69542" x="4498975" y="2628900"/>
          <p14:tracePt t="69576" x="4349750" y="2686050"/>
          <p14:tracePt t="69592" x="4295775" y="2705100"/>
          <p14:tracePt t="69609" x="4222750" y="2730500"/>
          <p14:tracePt t="69626" x="4175125" y="2752725"/>
          <p14:tracePt t="69642" x="4137025" y="2765425"/>
          <p14:tracePt t="69659" x="4089400" y="2781300"/>
          <p14:tracePt t="69675" x="4057650" y="2794000"/>
          <p14:tracePt t="69692" x="4032250" y="2813050"/>
          <p14:tracePt t="69709" x="3984625" y="2832100"/>
          <p14:tracePt t="69725" x="3940175" y="2844800"/>
          <p14:tracePt t="69742" x="3902075" y="2857500"/>
          <p14:tracePt t="69745" x="3873500" y="2863850"/>
          <p14:tracePt t="69759" x="3822700" y="2876550"/>
          <p14:tracePt t="69775" x="3768725" y="2882900"/>
          <p14:tracePt t="69792" x="3724275" y="2882900"/>
          <p14:tracePt t="69809" x="3660775" y="2882900"/>
          <p14:tracePt t="69826" x="3638550" y="2882900"/>
          <p14:tracePt t="69842" x="3603625" y="2882900"/>
          <p14:tracePt t="69859" x="3549650" y="2882900"/>
          <p14:tracePt t="69875" x="3517900" y="2882900"/>
          <p14:tracePt t="69892" x="3489325" y="2882900"/>
          <p14:tracePt t="69909" x="3454400" y="2895600"/>
          <p14:tracePt t="69926" x="3425825" y="2895600"/>
          <p14:tracePt t="69942" x="3409950" y="2895600"/>
          <p14:tracePt t="69959" x="3394075" y="2895600"/>
          <p14:tracePt t="69976" x="3381375" y="2895600"/>
          <p14:tracePt t="69992" x="3371850" y="2895600"/>
          <p14:tracePt t="70009" x="3355975" y="2895600"/>
          <p14:tracePt t="70025" x="3346450" y="2895600"/>
          <p14:tracePt t="70042" x="3330575" y="2895600"/>
          <p14:tracePt t="70059" x="3321050" y="2895600"/>
          <p14:tracePt t="70095" x="3324225" y="2895600"/>
          <p14:tracePt t="70109" x="3333750" y="2895600"/>
          <p14:tracePt t="70126" x="3346450" y="2895600"/>
          <p14:tracePt t="70142" x="3355975" y="2895600"/>
          <p14:tracePt t="70159" x="3378200" y="2895600"/>
          <p14:tracePt t="70176" x="3406775" y="2895600"/>
          <p14:tracePt t="70192" x="3429000" y="2895600"/>
          <p14:tracePt t="70209" x="3470275" y="2895600"/>
          <p14:tracePt t="70226" x="3492500" y="2895600"/>
          <p14:tracePt t="70243" x="3521075" y="2895600"/>
          <p14:tracePt t="70259" x="3552825" y="2895600"/>
          <p14:tracePt t="70275" x="3575050" y="2892425"/>
          <p14:tracePt t="70293" x="3584575" y="2882900"/>
          <p14:tracePt t="70309" x="3619500" y="2860675"/>
          <p14:tracePt t="70326" x="3641725" y="2854325"/>
          <p14:tracePt t="70342" x="3651250" y="2854325"/>
          <p14:tracePt t="70359" x="3679825" y="2854325"/>
          <p14:tracePt t="70376" x="3689350" y="2854325"/>
          <p14:tracePt t="70393" x="3705225" y="2854325"/>
          <p14:tracePt t="70409" x="3724275" y="2854325"/>
          <p14:tracePt t="70426" x="3733800" y="2854325"/>
          <p14:tracePt t="70443" x="3743325" y="2854325"/>
          <p14:tracePt t="70459" x="3768725" y="2854325"/>
          <p14:tracePt t="70476" x="3794125" y="2854325"/>
          <p14:tracePt t="70493" x="3813175" y="2854325"/>
          <p14:tracePt t="70509" x="3854450" y="2854325"/>
          <p14:tracePt t="70526" x="3883025" y="2854325"/>
          <p14:tracePt t="70544" x="3940175" y="2857500"/>
          <p14:tracePt t="70560" x="3984625" y="2863850"/>
          <p14:tracePt t="70576" x="4044950" y="2870200"/>
          <p14:tracePt t="70593" x="4108450" y="2892425"/>
          <p14:tracePt t="70609" x="4197350" y="2898775"/>
          <p14:tracePt t="70625" x="4257675" y="2905125"/>
          <p14:tracePt t="70642" x="4308475" y="2905125"/>
          <p14:tracePt t="70659" x="4378325" y="2905125"/>
          <p14:tracePt t="70675" x="4400550" y="2905125"/>
          <p14:tracePt t="70693" x="4429125" y="2905125"/>
          <p14:tracePt t="70709" x="4460875" y="2905125"/>
          <p14:tracePt t="70726" x="4498975" y="2905125"/>
          <p14:tracePt t="70743" x="4578350" y="2905125"/>
          <p14:tracePt t="70759" x="4635500" y="2905125"/>
          <p14:tracePt t="70775" x="4689475" y="2901950"/>
          <p14:tracePt t="70793" x="4752975" y="2895600"/>
          <p14:tracePt t="70809" x="4781550" y="2895600"/>
          <p14:tracePt t="70826" x="4826000" y="2895600"/>
          <p14:tracePt t="70842" x="4879975" y="2895600"/>
          <p14:tracePt t="70859" x="5029200" y="2901950"/>
          <p14:tracePt t="70876" x="5159375" y="2917825"/>
          <p14:tracePt t="70893" x="5368925" y="2946400"/>
          <p14:tracePt t="70909" x="5473700" y="2946400"/>
          <p14:tracePt t="70926" x="5546725" y="2946400"/>
          <p14:tracePt t="70943" x="5632450" y="2946400"/>
          <p14:tracePt t="70959" x="5683250" y="2943225"/>
          <p14:tracePt t="70976" x="5734050" y="2936875"/>
          <p14:tracePt t="70993" x="5819775" y="2936875"/>
          <p14:tracePt t="71009" x="5873750" y="2936875"/>
          <p14:tracePt t="71025" x="5908675" y="2936875"/>
          <p14:tracePt t="71043" x="5937250" y="2936875"/>
          <p14:tracePt t="71059" x="5946775" y="2936875"/>
          <p14:tracePt t="71075" x="5962650" y="2936875"/>
          <p14:tracePt t="71092" x="5972175" y="2936875"/>
          <p14:tracePt t="71109" x="5978525" y="2936875"/>
          <p14:tracePt t="71126" x="5981700" y="2936875"/>
          <p14:tracePt t="71143" x="5991225" y="2936875"/>
          <p14:tracePt t="71159" x="6000750" y="2936875"/>
          <p14:tracePt t="71175" x="6016625" y="2936875"/>
          <p14:tracePt t="71193" x="6035675" y="2927350"/>
          <p14:tracePt t="71209" x="6067425" y="2927350"/>
          <p14:tracePt t="71226" x="6089650" y="2921000"/>
          <p14:tracePt t="71243" x="6127750" y="2921000"/>
          <p14:tracePt t="71259" x="6149975" y="2921000"/>
          <p14:tracePt t="71275" x="6181725" y="2921000"/>
          <p14:tracePt t="71293" x="6200775" y="2921000"/>
          <p14:tracePt t="71308" x="6210300" y="2921000"/>
          <p14:tracePt t="71325" x="6238875" y="2921000"/>
          <p14:tracePt t="71342" x="6261100" y="2921000"/>
          <p14:tracePt t="71358" x="6276975" y="2914650"/>
          <p14:tracePt t="71375" x="6302375" y="2914650"/>
          <p14:tracePt t="71392" x="6327775" y="2914650"/>
          <p14:tracePt t="71408" x="6350000" y="2914650"/>
          <p14:tracePt t="71425" x="6359525" y="2914650"/>
          <p14:tracePt t="71443" x="6381750" y="2914650"/>
          <p14:tracePt t="71459" x="6403975" y="2914650"/>
          <p14:tracePt t="71476" x="6413500" y="2914650"/>
          <p14:tracePt t="71493" x="6426200" y="2914650"/>
          <p14:tracePt t="71509" x="6435725" y="2914650"/>
          <p14:tracePt t="71526" x="6451600" y="2914650"/>
          <p14:tracePt t="73976" x="6400800" y="2914650"/>
          <p14:tracePt t="73983" x="6321425" y="2914650"/>
          <p14:tracePt t="73992" x="6242050" y="2914650"/>
          <p14:tracePt t="74010" x="5978525" y="2930525"/>
          <p14:tracePt t="74025" x="5781675" y="2949575"/>
          <p14:tracePt t="74042" x="5619750" y="2968625"/>
          <p14:tracePt t="74075" x="5248275" y="3019425"/>
          <p14:tracePt t="74108" x="4981575" y="3019425"/>
          <p14:tracePt t="74125" x="4832350" y="3019425"/>
          <p14:tracePt t="74141" x="4759325" y="3019425"/>
          <p14:tracePt t="74159" x="4699000" y="3019425"/>
          <p14:tracePt t="74175" x="4616450" y="3019425"/>
          <p14:tracePt t="74191" x="4562475" y="3019425"/>
          <p14:tracePt t="74210" x="4508500" y="3019425"/>
          <p14:tracePt t="74225" x="4486275" y="3019425"/>
          <p14:tracePt t="74242" x="4457700" y="3019425"/>
          <p14:tracePt t="74259" x="4435475" y="3019425"/>
          <p14:tracePt t="74276" x="4425950" y="3019425"/>
          <p14:tracePt t="74292" x="4403725" y="3019425"/>
          <p14:tracePt t="74309" x="4378325" y="3019425"/>
          <p14:tracePt t="74325" x="4349750" y="3019425"/>
          <p14:tracePt t="74342" x="4327525" y="3019425"/>
          <p14:tracePt t="74360" x="4270375" y="3025775"/>
          <p14:tracePt t="74376" x="4225925" y="3038475"/>
          <p14:tracePt t="74393" x="4187825" y="3044825"/>
          <p14:tracePt t="74410" x="4133850" y="3070225"/>
          <p14:tracePt t="74426" x="4086225" y="3082925"/>
          <p14:tracePt t="74442" x="4022725" y="3098800"/>
          <p14:tracePt t="74458" x="3940175" y="3117850"/>
          <p14:tracePt t="74475" x="3886200" y="3140075"/>
          <p14:tracePt t="74492" x="3841750" y="3159125"/>
          <p14:tracePt t="74509" x="3806825" y="3175000"/>
          <p14:tracePt t="74525" x="3775075" y="3187700"/>
          <p14:tracePt t="74542" x="3765550" y="3203575"/>
          <p14:tracePt t="74559" x="3749675" y="3219450"/>
          <p14:tracePt t="74576" x="3740150" y="3225800"/>
          <p14:tracePt t="74592" x="3724275" y="3228975"/>
          <p14:tracePt t="74609" x="3708400" y="3228975"/>
          <p14:tracePt t="74625" x="3698875" y="3235325"/>
          <p14:tracePt t="74642" x="3689350" y="3235325"/>
          <p14:tracePt t="74659" x="3670300" y="3235325"/>
          <p14:tracePt t="74675" x="3663950" y="3235325"/>
          <p14:tracePt t="74709" x="3660775" y="3235325"/>
          <p14:tracePt t="74725" x="3654425" y="3235325"/>
          <p14:tracePt t="74931" x="3663950" y="3235325"/>
          <p14:tracePt t="74943" x="3667125" y="3235325"/>
          <p14:tracePt t="74959" x="3683000" y="3235325"/>
          <p14:tracePt t="74975" x="3692525" y="3235325"/>
          <p14:tracePt t="74992" x="3702050" y="3235325"/>
          <p14:tracePt t="75008" x="3727450" y="3235325"/>
          <p14:tracePt t="75025" x="3749675" y="3235325"/>
          <p14:tracePt t="75042" x="3784600" y="3235325"/>
          <p14:tracePt t="75058" x="3841750" y="3235325"/>
          <p14:tracePt t="75075" x="3863975" y="3235325"/>
          <p14:tracePt t="75091" x="3898900" y="3235325"/>
          <p14:tracePt t="75109" x="3946525" y="3235325"/>
          <p14:tracePt t="75125" x="3975100" y="3235325"/>
          <p14:tracePt t="75142" x="4019550" y="3235325"/>
          <p14:tracePt t="75158" x="4092575" y="3235325"/>
          <p14:tracePt t="75175" x="4149725" y="3235325"/>
          <p14:tracePt t="75191" x="4210050" y="3235325"/>
          <p14:tracePt t="75208" x="4295775" y="3235325"/>
          <p14:tracePt t="75225" x="4356100" y="3235325"/>
          <p14:tracePt t="75242" x="4400550" y="3235325"/>
          <p14:tracePt t="75258" x="4448175" y="3235325"/>
          <p14:tracePt t="75275" x="4483100" y="3235325"/>
          <p14:tracePt t="75293" x="4505325" y="3235325"/>
          <p14:tracePt t="75309" x="4562475" y="3248025"/>
          <p14:tracePt t="75326" x="4606925" y="3254375"/>
          <p14:tracePt t="75344" x="4670425" y="3260725"/>
          <p14:tracePt t="75359" x="4714875" y="3260725"/>
          <p14:tracePt t="75376" x="4733925" y="3260725"/>
          <p14:tracePt t="75392" x="4765675" y="3260725"/>
          <p14:tracePt t="75408" x="4784725" y="3260725"/>
          <p14:tracePt t="75425" x="4806950" y="3260725"/>
          <p14:tracePt t="75442" x="4829175" y="3260725"/>
          <p14:tracePt t="75459" x="4854575" y="3260725"/>
          <p14:tracePt t="75475" x="4876800" y="3257550"/>
          <p14:tracePt t="75492" x="4886325" y="3257550"/>
          <p14:tracePt t="75509" x="4902200" y="3257550"/>
          <p14:tracePt t="75525" x="4911725" y="3257550"/>
          <p14:tracePt t="75542" x="4927600" y="3257550"/>
          <p14:tracePt t="75558" x="4943475" y="3257550"/>
          <p14:tracePt t="75574" x="4946650" y="3251200"/>
          <p14:tracePt t="75592" x="4953000" y="3251200"/>
          <p14:tracePt t="75636" x="4953000" y="3241675"/>
          <p14:tracePt t="76015" x="4949825" y="3241675"/>
          <p14:tracePt t="76037" x="4946650" y="3241675"/>
          <p14:tracePt t="76047" x="4940300" y="3241675"/>
          <p14:tracePt t="76985" x="4892675" y="3235325"/>
          <p14:tracePt t="76998" x="4765675" y="3219450"/>
          <p14:tracePt t="77008" x="4695825" y="3219450"/>
          <p14:tracePt t="77025" x="4546600" y="3209925"/>
          <p14:tracePt t="77041" x="4349750" y="3209925"/>
          <p14:tracePt t="77074" x="4095750" y="3190875"/>
          <p14:tracePt t="77109" x="3860800" y="3178175"/>
          <p14:tracePt t="77125" x="3778250" y="3178175"/>
          <p14:tracePt t="77142" x="3676650" y="3162300"/>
          <p14:tracePt t="77158" x="3632200" y="3162300"/>
          <p14:tracePt t="77174" x="3603625" y="3162300"/>
          <p14:tracePt t="77191" x="3562350" y="3162300"/>
          <p14:tracePt t="77208" x="3552825" y="3162300"/>
          <p14:tracePt t="77225" x="3543300" y="3162300"/>
          <p14:tracePt t="77242" x="3524250" y="3162300"/>
          <p14:tracePt t="77258" x="3514725" y="3162300"/>
          <p14:tracePt t="77355" x="3521075" y="3162300"/>
          <p14:tracePt t="77362" x="3530600" y="3162300"/>
          <p14:tracePt t="77376" x="3578225" y="3178175"/>
          <p14:tracePt t="77392" x="3632200" y="3194050"/>
          <p14:tracePt t="77408" x="3683000" y="3194050"/>
          <p14:tracePt t="77425" x="3727450" y="3206750"/>
          <p14:tracePt t="77442" x="3832225" y="3213100"/>
          <p14:tracePt t="77458" x="3927475" y="3213100"/>
          <p14:tracePt t="77475" x="4044950" y="3219450"/>
          <p14:tracePt t="77492" x="4105275" y="3219450"/>
          <p14:tracePt t="77508" x="4156075" y="3228975"/>
          <p14:tracePt t="77525" x="4219575" y="3228975"/>
          <p14:tracePt t="77542" x="4254500" y="3228975"/>
          <p14:tracePt t="77559" x="4276725" y="3228975"/>
          <p14:tracePt t="77575" x="4318000" y="3228975"/>
          <p14:tracePt t="77591" x="4346575" y="3228975"/>
          <p14:tracePt t="77608" x="4368800" y="3228975"/>
          <p14:tracePt t="77625" x="4416425" y="3228975"/>
          <p14:tracePt t="77641" x="4445000" y="3225800"/>
          <p14:tracePt t="77658" x="4492625" y="3213100"/>
          <p14:tracePt t="77675" x="4546600" y="3194050"/>
          <p14:tracePt t="77691" x="4572000" y="3181350"/>
          <p14:tracePt t="77709" x="4594225" y="3162300"/>
          <p14:tracePt t="77726" x="4610100" y="3152775"/>
          <p14:tracePt t="77741" x="4619625" y="3149600"/>
          <p14:tracePt t="77759" x="4629150" y="3149600"/>
          <p14:tracePt t="77776" x="4638675" y="3149600"/>
          <p14:tracePt t="77792" x="4651375" y="3149600"/>
          <p14:tracePt t="77825" x="4654550" y="3149600"/>
          <p14:tracePt t="77898" x="4648200" y="3149600"/>
          <p14:tracePt t="77905" x="4641850" y="3149600"/>
          <p14:tracePt t="77912" x="4632325" y="3149600"/>
          <p14:tracePt t="77926" x="4616450" y="3149600"/>
          <p14:tracePt t="77942" x="4594225" y="3152775"/>
          <p14:tracePt t="77958" x="4565650" y="3159125"/>
          <p14:tracePt t="77974" x="4530725" y="3168650"/>
          <p14:tracePt t="77991" x="4498975" y="3181350"/>
          <p14:tracePt t="78009" x="4457700" y="3181350"/>
          <p14:tracePt t="78025" x="4394200" y="3181350"/>
          <p14:tracePt t="78041" x="4349750" y="3181350"/>
          <p14:tracePt t="78058" x="4305300" y="3181350"/>
          <p14:tracePt t="78075" x="4251325" y="3181350"/>
          <p14:tracePt t="78092" x="4229100" y="3181350"/>
          <p14:tracePt t="78109" x="4194175" y="3181350"/>
          <p14:tracePt t="78125" x="4137025" y="3181350"/>
          <p14:tracePt t="78141" x="4108450" y="3181350"/>
          <p14:tracePt t="78158" x="4070350" y="3181350"/>
          <p14:tracePt t="78175" x="4032250" y="3181350"/>
          <p14:tracePt t="78191" x="4022725" y="3181350"/>
          <p14:tracePt t="78208" x="4013200" y="3181350"/>
          <p14:tracePt t="78224" x="3978275" y="3181350"/>
          <p14:tracePt t="78241" x="3962400" y="3181350"/>
          <p14:tracePt t="78258" x="3946525" y="3181350"/>
          <p14:tracePt t="78275" x="3921125" y="3181350"/>
          <p14:tracePt t="78291" x="3911600" y="3181350"/>
          <p14:tracePt t="78308" x="3902075" y="3181350"/>
          <p14:tracePt t="78324" x="3886200" y="3181350"/>
          <p14:tracePt t="78342" x="3873500" y="3181350"/>
          <p14:tracePt t="78359" x="3863975" y="3181350"/>
          <p14:tracePt t="78418" x="3863975" y="3187700"/>
          <p14:tracePt t="78426" x="3863975" y="3190875"/>
          <p14:tracePt t="78442" x="3892550" y="3200400"/>
          <p14:tracePt t="78459" x="3965575" y="3216275"/>
          <p14:tracePt t="78475" x="4067175" y="3238500"/>
          <p14:tracePt t="78491" x="4124325" y="3251200"/>
          <p14:tracePt t="78509" x="4152900" y="3251200"/>
          <p14:tracePt t="78524" x="4187825" y="3251200"/>
          <p14:tracePt t="78541" x="4197350" y="3251200"/>
          <p14:tracePt t="78559" x="4206875" y="3257550"/>
          <p14:tracePt t="78575" x="4216400" y="3257550"/>
          <p14:tracePt t="78592" x="4225925" y="3257550"/>
          <p14:tracePt t="78608" x="4235450" y="3257550"/>
          <p14:tracePt t="78625" x="4241800" y="3257550"/>
          <p14:tracePt t="78641" x="4241800" y="3254375"/>
          <p14:tracePt t="78658" x="4241800" y="3244850"/>
          <p14:tracePt t="78675" x="4238625" y="3232150"/>
          <p14:tracePt t="78692" x="4229100" y="3225800"/>
          <p14:tracePt t="78709" x="4210050" y="3216275"/>
          <p14:tracePt t="78725" x="4200525" y="3216275"/>
          <p14:tracePt t="78742" x="4191000" y="3209925"/>
          <p14:tracePt t="78758" x="4181475" y="3209925"/>
          <p14:tracePt t="78775" x="4146550" y="3200400"/>
          <p14:tracePt t="78791" x="4111625" y="3200400"/>
          <p14:tracePt t="78808" x="4051300" y="3200400"/>
          <p14:tracePt t="78824" x="3981450" y="3200400"/>
          <p14:tracePt t="78841" x="3930650" y="3200400"/>
          <p14:tracePt t="78859" x="3860800" y="3200400"/>
          <p14:tracePt t="78875" x="3816350" y="3200400"/>
          <p14:tracePt t="78892" x="3794125" y="3200400"/>
          <p14:tracePt t="78908" x="3759200" y="3200400"/>
          <p14:tracePt t="78924" x="3749675" y="3200400"/>
          <p14:tracePt t="78941" x="3740150" y="3200400"/>
          <p14:tracePt t="78975" x="3746500" y="3200400"/>
          <p14:tracePt t="78992" x="3762375" y="3200400"/>
          <p14:tracePt t="79009" x="3803650" y="3200400"/>
          <p14:tracePt t="79025" x="3825875" y="3200400"/>
          <p14:tracePt t="79042" x="3854450" y="3200400"/>
          <p14:tracePt t="79058" x="3879850" y="3200400"/>
          <p14:tracePt t="79074" x="3911600" y="3187700"/>
          <p14:tracePt t="79091" x="3946525" y="3175000"/>
          <p14:tracePt t="79109" x="3994150" y="3175000"/>
          <p14:tracePt t="79125" x="4025900" y="3168650"/>
          <p14:tracePt t="79142" x="4041775" y="3162300"/>
          <p14:tracePt t="79159" x="4054475" y="3162300"/>
          <p14:tracePt t="79175" x="4060825" y="3162300"/>
          <p14:tracePt t="79209" x="4067175" y="3162300"/>
          <p14:tracePt t="79224" x="4086225" y="3155950"/>
          <p14:tracePt t="79241" x="4124325" y="3155950"/>
          <p14:tracePt t="79258" x="4340225" y="3155950"/>
          <p14:tracePt t="79274" x="4498975" y="3162300"/>
          <p14:tracePt t="79291" x="4638675" y="3181350"/>
          <p14:tracePt t="79308" x="4838700" y="3216275"/>
          <p14:tracePt t="79325" x="4937125" y="3232150"/>
          <p14:tracePt t="79342" x="4987925" y="3232150"/>
          <p14:tracePt t="79358" x="5048250" y="3232150"/>
          <p14:tracePt t="79375" x="5080000" y="3232150"/>
          <p14:tracePt t="79392" x="5114925" y="3232150"/>
          <p14:tracePt t="79409" x="5149850" y="3232150"/>
          <p14:tracePt t="79425" x="5172075" y="3232150"/>
          <p14:tracePt t="79441" x="5181600" y="3232150"/>
          <p14:tracePt t="79458" x="5184775" y="3232150"/>
          <p14:tracePt t="79491" x="5184775" y="3228975"/>
          <p14:tracePt t="79508" x="5175250" y="3209925"/>
          <p14:tracePt t="79524" x="5153025" y="3197225"/>
          <p14:tracePt t="79541" x="5130800" y="3187700"/>
          <p14:tracePt t="79558" x="5057775" y="3168650"/>
          <p14:tracePt t="79575" x="4981575" y="3146425"/>
          <p14:tracePt t="79591" x="4911725" y="3146425"/>
          <p14:tracePt t="79608" x="4781550" y="3146425"/>
          <p14:tracePt t="79625" x="4695825" y="3165475"/>
          <p14:tracePt t="79641" x="4591050" y="3165475"/>
          <p14:tracePt t="79658" x="4473575" y="3171825"/>
          <p14:tracePt t="79675" x="4419600" y="3181350"/>
          <p14:tracePt t="79692" x="4384675" y="3181350"/>
          <p14:tracePt t="79708" x="4311650" y="3194050"/>
          <p14:tracePt t="79725" x="4260850" y="3200400"/>
          <p14:tracePt t="79741" x="4216400" y="3213100"/>
          <p14:tracePt t="79758" x="4162425" y="3213100"/>
          <p14:tracePt t="79775" x="4137025" y="3219450"/>
          <p14:tracePt t="79792" x="4127500" y="3219450"/>
          <p14:tracePt t="79809" x="4108450" y="3228975"/>
          <p14:tracePt t="79825" x="4098925" y="3228975"/>
          <p14:tracePt t="79842" x="4092575" y="3228975"/>
          <p14:tracePt t="79858" x="4083050" y="3228975"/>
          <p14:tracePt t="84615" x="4086225" y="3244850"/>
          <p14:tracePt t="84622" x="4098925" y="3263900"/>
          <p14:tracePt t="84629" x="4121150" y="3292475"/>
          <p14:tracePt t="84641" x="4159250" y="3317875"/>
          <p14:tracePt t="84657" x="4333875" y="3403600"/>
          <p14:tracePt t="84674" x="4467225" y="3448050"/>
          <p14:tracePt t="84708" x="4803775" y="3482975"/>
          <p14:tracePt t="84741" x="4937125" y="3435350"/>
          <p14:tracePt t="84758" x="4981575" y="3390900"/>
          <p14:tracePt t="84774" x="4994275" y="3362325"/>
          <p14:tracePt t="84791" x="5006975" y="3314700"/>
          <p14:tracePt t="84807" x="5003800" y="3282950"/>
          <p14:tracePt t="84824" x="4991100" y="3257550"/>
          <p14:tracePt t="84841" x="4975225" y="3241675"/>
          <p14:tracePt t="84858" x="4953000" y="3219450"/>
          <p14:tracePt t="84874" x="4937125" y="3209925"/>
          <p14:tracePt t="84891" x="4908550" y="3209925"/>
          <p14:tracePt t="84908" x="4876800" y="3209925"/>
          <p14:tracePt t="84924" x="4848225" y="3209925"/>
          <p14:tracePt t="84941" x="4826000" y="3209925"/>
          <p14:tracePt t="84958" x="4781550" y="3219450"/>
          <p14:tracePt t="84974" x="4759325" y="3235325"/>
          <p14:tracePt t="84991" x="4727575" y="3248025"/>
          <p14:tracePt t="85008" x="4686300" y="3267075"/>
          <p14:tracePt t="85024" x="4664075" y="3279775"/>
          <p14:tracePt t="85041" x="4638675" y="3289300"/>
          <p14:tracePt t="85057" x="4591050" y="3289300"/>
          <p14:tracePt t="85075" x="4562475" y="3289300"/>
          <p14:tracePt t="85091" x="4546600" y="3289300"/>
          <p14:tracePt t="85108" x="4530725" y="3289300"/>
          <p14:tracePt t="85124" x="4518025" y="3289300"/>
          <p14:tracePt t="85141" x="4511675" y="3289300"/>
          <p14:tracePt t="85157" x="4511675" y="3279775"/>
          <p14:tracePt t="85192" x="4511675" y="3273425"/>
          <p14:tracePt t="85208" x="4524375" y="3273425"/>
          <p14:tracePt t="85225" x="4533900" y="3270250"/>
          <p14:tracePt t="85241" x="4543425" y="3263900"/>
          <p14:tracePt t="85257" x="4552950" y="3254375"/>
          <p14:tracePt t="85274" x="4552950" y="3251200"/>
          <p14:tracePt t="85308" x="4552950" y="3238500"/>
          <p14:tracePt t="85324" x="4552950" y="3235325"/>
          <p14:tracePt t="85343" x="4552950" y="3228975"/>
          <p14:tracePt t="86007" x="4584700" y="3232150"/>
          <p14:tracePt t="86015" x="4632325" y="3241675"/>
          <p14:tracePt t="86024" x="4667250" y="3241675"/>
          <p14:tracePt t="86042" x="4772025" y="3241675"/>
          <p14:tracePt t="86058" x="4854575" y="3241675"/>
          <p14:tracePt t="86074" x="4937125" y="3241675"/>
          <p14:tracePt t="86107" x="5089525" y="3222625"/>
          <p14:tracePt t="86141" x="5187950" y="3222625"/>
          <p14:tracePt t="86158" x="5216525" y="3222625"/>
          <p14:tracePt t="86174" x="5254625" y="3222625"/>
          <p14:tracePt t="86191" x="5314950" y="3222625"/>
          <p14:tracePt t="86207" x="5346700" y="3216275"/>
          <p14:tracePt t="86224" x="5375275" y="3203575"/>
          <p14:tracePt t="86240" x="5403850" y="3200400"/>
          <p14:tracePt t="86257" x="5413375" y="3194050"/>
          <p14:tracePt t="86274" x="5429250" y="3194050"/>
          <p14:tracePt t="86291" x="5441950" y="3194050"/>
          <p14:tracePt t="86307" x="5448300" y="3190875"/>
          <p14:tracePt t="86324" x="5457825" y="3175000"/>
          <p14:tracePt t="86340" x="5480050" y="3159125"/>
          <p14:tracePt t="86357" x="5502275" y="3146425"/>
          <p14:tracePt t="86374" x="5530850" y="3133725"/>
          <p14:tracePt t="86391" x="5562600" y="3111500"/>
          <p14:tracePt t="86407" x="5572125" y="3101975"/>
          <p14:tracePt t="86424" x="5584825" y="3098800"/>
          <p14:tracePt t="86457" x="5584825" y="3092450"/>
          <p14:tracePt t="86474" x="5584825" y="3086100"/>
          <p14:tracePt t="86490" x="5568950" y="3067050"/>
          <p14:tracePt t="86507" x="5553075" y="3060700"/>
          <p14:tracePt t="86525" x="5521325" y="3048000"/>
          <p14:tracePt t="86528" x="5502275" y="3041650"/>
          <p14:tracePt t="86541" x="5438775" y="3028950"/>
          <p14:tracePt t="86558" x="5387975" y="3016250"/>
          <p14:tracePt t="86575" x="5362575" y="2997200"/>
          <p14:tracePt t="86591" x="5343525" y="2997200"/>
          <p14:tracePt t="86607" x="5327650" y="2997200"/>
          <p14:tracePt t="86624" x="5318125" y="2997200"/>
          <p14:tracePt t="86641" x="5302250" y="2997200"/>
          <p14:tracePt t="86657" x="5299075" y="2997200"/>
          <p14:tracePt t="86674" x="5292725" y="2997200"/>
          <p14:tracePt t="86691" x="5273675" y="2997200"/>
          <p14:tracePt t="86708" x="5264150" y="2997200"/>
          <p14:tracePt t="86724" x="5254625" y="2997200"/>
          <p14:tracePt t="86741" x="5226050" y="2997200"/>
          <p14:tracePt t="86757" x="5203825" y="2997200"/>
          <p14:tracePt t="86774" x="5184775" y="2997200"/>
          <p14:tracePt t="86790" x="5149850" y="2997200"/>
          <p14:tracePt t="86807" x="5140325" y="2997200"/>
          <p14:tracePt t="86825" x="5130800" y="3000375"/>
          <p14:tracePt t="86841" x="5108575" y="3019425"/>
          <p14:tracePt t="86858" x="5105400" y="3028950"/>
          <p14:tracePt t="86874" x="5099050" y="3051175"/>
          <p14:tracePt t="86890" x="5099050" y="3092450"/>
          <p14:tracePt t="86907" x="5099050" y="3108325"/>
          <p14:tracePt t="86924" x="5099050" y="3127375"/>
          <p14:tracePt t="86940" x="5130800" y="3155950"/>
          <p14:tracePt t="86957" x="5168900" y="3190875"/>
          <p14:tracePt t="86974" x="5207000" y="3203575"/>
          <p14:tracePt t="86991" x="5241925" y="3213100"/>
          <p14:tracePt t="87007" x="5264150" y="3213100"/>
          <p14:tracePt t="87023" x="5273675" y="3213100"/>
          <p14:tracePt t="87040" x="5292725" y="3213100"/>
          <p14:tracePt t="87057" x="5321300" y="3206750"/>
          <p14:tracePt t="87074" x="5337175" y="3200400"/>
          <p14:tracePt t="87090" x="5365750" y="3194050"/>
          <p14:tracePt t="87107" x="5375275" y="3194050"/>
          <p14:tracePt t="87124" x="5387975" y="3194050"/>
          <p14:tracePt t="87169" x="5387975" y="3190875"/>
          <p14:tracePt t="87176" x="5387975" y="3184525"/>
          <p14:tracePt t="87191" x="5375275" y="3175000"/>
          <p14:tracePt t="87207" x="5346700" y="3162300"/>
          <p14:tracePt t="87224" x="5318125" y="3149600"/>
          <p14:tracePt t="87240" x="5260975" y="3143250"/>
          <p14:tracePt t="87257" x="5232400" y="3143250"/>
          <p14:tracePt t="87274" x="5197475" y="3143250"/>
          <p14:tracePt t="87290" x="5168900" y="3143250"/>
          <p14:tracePt t="87307" x="5159375" y="3143250"/>
          <p14:tracePt t="87324" x="5146675" y="3146425"/>
          <p14:tracePt t="87340" x="5133975" y="3146425"/>
          <p14:tracePt t="87357" x="5121275" y="3146425"/>
          <p14:tracePt t="87374" x="5111750" y="3146425"/>
          <p14:tracePt t="87448" x="5118100" y="3146425"/>
          <p14:tracePt t="87461" x="5130800" y="3146425"/>
          <p14:tracePt t="87474" x="5143500" y="3146425"/>
          <p14:tracePt t="87491" x="5153025" y="3146425"/>
          <p14:tracePt t="87508" x="5162550" y="3146425"/>
          <p14:tracePt t="87524" x="5181600" y="3146425"/>
          <p14:tracePt t="87540" x="5187950" y="3146425"/>
          <p14:tracePt t="87597" x="5191125" y="3146425"/>
          <p14:tracePt t="87611" x="5197475" y="3146425"/>
          <p14:tracePt t="87625" x="5200650" y="3146425"/>
          <p14:tracePt t="87641" x="5207000" y="3146425"/>
          <p14:tracePt t="87658" x="5216525" y="3146425"/>
          <p14:tracePt t="87674" x="5235575" y="3146425"/>
          <p14:tracePt t="87690" x="5251450" y="3146425"/>
          <p14:tracePt t="87707" x="5267325" y="3143250"/>
          <p14:tracePt t="87724" x="5292725" y="3143250"/>
          <p14:tracePt t="87740" x="5302250" y="3143250"/>
          <p14:tracePt t="87757" x="5311775" y="3143250"/>
          <p14:tracePt t="87774" x="5340350" y="3143250"/>
          <p14:tracePt t="87791" x="5353050" y="3143250"/>
          <p14:tracePt t="87807" x="5368925" y="3143250"/>
          <p14:tracePt t="87823" x="5407025" y="3136900"/>
          <p14:tracePt t="87840" x="5445125" y="3133725"/>
          <p14:tracePt t="87857" x="5483225" y="3127375"/>
          <p14:tracePt t="87874" x="5556250" y="3111500"/>
          <p14:tracePt t="87891" x="5600700" y="3111500"/>
          <p14:tracePt t="87908" x="5619750" y="3111500"/>
          <p14:tracePt t="87924" x="5661025" y="3111500"/>
          <p14:tracePt t="87941" x="5699125" y="3111500"/>
          <p14:tracePt t="87957" x="5727700" y="3111500"/>
          <p14:tracePt t="87973" x="5788025" y="3111500"/>
          <p14:tracePt t="87990" x="5835650" y="3098800"/>
          <p14:tracePt t="88007" x="5870575" y="3092450"/>
          <p14:tracePt t="88023" x="5921375" y="3086100"/>
          <p14:tracePt t="88040" x="5930900" y="3082925"/>
          <p14:tracePt t="88057" x="5943600" y="3082925"/>
          <p14:tracePt t="88060" x="5949950" y="3082925"/>
          <p14:tracePt t="88161" x="5956300" y="3082925"/>
          <p14:tracePt t="88375" x="5956300" y="3095625"/>
          <p14:tracePt t="88410" x="5956300" y="3098800"/>
          <p14:tracePt t="88459" x="5956300" y="3105150"/>
          <p14:tracePt t="88473" x="5956300" y="3108325"/>
          <p14:tracePt t="88491" x="5956300" y="3114675"/>
          <p14:tracePt t="88524" x="5956300" y="3124200"/>
          <p14:tracePt t="88631" x="5959475" y="3124200"/>
          <p14:tracePt t="90250" x="5908675" y="3121025"/>
          <p14:tracePt t="90258" x="5826125" y="3111500"/>
          <p14:tracePt t="90274" x="5645150" y="3111500"/>
          <p14:tracePt t="90291" x="5314950" y="3111500"/>
          <p14:tracePt t="90307" x="5099050" y="3127375"/>
          <p14:tracePt t="90325" x="4892675" y="3146425"/>
          <p14:tracePt t="90341" x="4625975" y="3190875"/>
          <p14:tracePt t="90373" x="4356100" y="3235325"/>
          <p14:tracePt t="90407" x="4127500" y="3273425"/>
          <p14:tracePt t="90423" x="4060825" y="3295650"/>
          <p14:tracePt t="90441" x="3997325" y="3314700"/>
          <p14:tracePt t="90457" x="3975100" y="3321050"/>
          <p14:tracePt t="90474" x="3949700" y="3327400"/>
          <p14:tracePt t="90492" x="3933825" y="3327400"/>
          <p14:tracePt t="90508" x="3924300" y="3327400"/>
          <p14:tracePt t="90524" x="3914775" y="3327400"/>
          <p14:tracePt t="90540" x="3895725" y="3327400"/>
          <p14:tracePt t="90557" x="3886200" y="3327400"/>
          <p14:tracePt t="90573" x="3876675" y="3327400"/>
          <p14:tracePt t="90591" x="3854450" y="3333750"/>
          <p14:tracePt t="90607" x="3844925" y="3336925"/>
          <p14:tracePt t="90623" x="3835400" y="3343275"/>
          <p14:tracePt t="90641" x="3819525" y="3359150"/>
          <p14:tracePt t="90657" x="3794125" y="3365500"/>
          <p14:tracePt t="90674" x="3768725" y="3368675"/>
          <p14:tracePt t="90690" x="3727450" y="3381375"/>
          <p14:tracePt t="90707" x="3705225" y="3394075"/>
          <p14:tracePt t="90723" x="3673475" y="3413125"/>
          <p14:tracePt t="90741" x="3660775" y="3425825"/>
          <p14:tracePt t="90757" x="3648075" y="3435350"/>
          <p14:tracePt t="90774" x="3635375" y="3444875"/>
          <p14:tracePt t="90791" x="3616325" y="3473450"/>
          <p14:tracePt t="90807" x="3606800" y="3486150"/>
          <p14:tracePt t="90824" x="3597275" y="3495675"/>
          <p14:tracePt t="90841" x="3578225" y="3517900"/>
          <p14:tracePt t="90856" x="3568700" y="3527425"/>
          <p14:tracePt t="90874" x="3568700" y="3536950"/>
          <p14:tracePt t="90891" x="3562350" y="3549650"/>
          <p14:tracePt t="90923" x="3562350" y="3556000"/>
          <p14:tracePt t="90941" x="3562350" y="3565525"/>
          <p14:tracePt t="90957" x="3562350" y="3571875"/>
          <p14:tracePt t="90973" x="3562350" y="3581400"/>
          <p14:tracePt t="90990" x="3562350" y="3590925"/>
          <p14:tracePt t="91024" x="3562350" y="3594100"/>
          <p14:tracePt t="91048" x="3565525" y="3600450"/>
          <p14:tracePt t="91057" x="3568700" y="3603625"/>
          <p14:tracePt t="91074" x="3578225" y="3616325"/>
          <p14:tracePt t="91078" x="3590925" y="3616325"/>
          <p14:tracePt t="91090" x="3606800" y="3625850"/>
          <p14:tracePt t="91106" x="3635375" y="3625850"/>
          <p14:tracePt t="91123" x="3679825" y="3632200"/>
          <p14:tracePt t="91140" x="3733800" y="3632200"/>
          <p14:tracePt t="91157" x="3756025" y="3632200"/>
          <p14:tracePt t="91174" x="3794125" y="3632200"/>
          <p14:tracePt t="91191" x="3832225" y="3632200"/>
          <p14:tracePt t="91207" x="3854450" y="3632200"/>
          <p14:tracePt t="91223" x="3883025" y="3632200"/>
          <p14:tracePt t="91240" x="3924300" y="3632200"/>
          <p14:tracePt t="91257" x="3968750" y="3632200"/>
          <p14:tracePt t="91274" x="3990975" y="3632200"/>
          <p14:tracePt t="91290" x="4032250" y="3632200"/>
          <p14:tracePt t="91307" x="4060825" y="3632200"/>
          <p14:tracePt t="91324" x="4083050" y="3632200"/>
          <p14:tracePt t="91340" x="4121150" y="3632200"/>
          <p14:tracePt t="91356" x="4159250" y="3632200"/>
          <p14:tracePt t="91373" x="4203700" y="3632200"/>
          <p14:tracePt t="91390" x="4264025" y="3632200"/>
          <p14:tracePt t="91406" x="4318000" y="3632200"/>
          <p14:tracePt t="91424" x="4352925" y="3632200"/>
          <p14:tracePt t="91440" x="4416425" y="3632200"/>
          <p14:tracePt t="91457" x="4445000" y="3632200"/>
          <p14:tracePt t="91474" x="4479925" y="3632200"/>
          <p14:tracePt t="91490" x="4568825" y="3622675"/>
          <p14:tracePt t="91506" x="4673600" y="3622675"/>
          <p14:tracePt t="91523" x="4765675" y="3622675"/>
          <p14:tracePt t="91540" x="4854575" y="3613150"/>
          <p14:tracePt t="91556" x="4918075" y="3600450"/>
          <p14:tracePt t="91573" x="4962525" y="3587750"/>
          <p14:tracePt t="91576" x="4981575" y="3581400"/>
          <p14:tracePt t="91590" x="5026025" y="3568700"/>
          <p14:tracePt t="91606" x="5064125" y="3562350"/>
          <p14:tracePt t="91624" x="5086350" y="3562350"/>
          <p14:tracePt t="91640" x="5105400" y="3562350"/>
          <p14:tracePt t="91656" x="5121275" y="3562350"/>
          <p14:tracePt t="91674" x="5124450" y="3562350"/>
          <p14:tracePt t="91690" x="5130800" y="3562350"/>
          <p14:tracePt t="91940" x="5124450" y="3562350"/>
          <p14:tracePt t="91955" x="5080000" y="3562350"/>
          <p14:tracePt t="91975" x="4962525" y="3546475"/>
          <p14:tracePt t="91991" x="4822825" y="3527425"/>
          <p14:tracePt t="92007" x="4724400" y="3511550"/>
          <p14:tracePt t="92024" x="4562475" y="3505200"/>
          <p14:tracePt t="92040" x="4470400" y="3505200"/>
          <p14:tracePt t="92056" x="4397375" y="3505200"/>
          <p14:tracePt t="92074" x="4349750" y="3505200"/>
          <p14:tracePt t="92090" x="4327525" y="3505200"/>
          <p14:tracePt t="92107" x="4298950" y="3508375"/>
          <p14:tracePt t="92124" x="4276725" y="3517900"/>
          <p14:tracePt t="92140" x="4267200" y="3517900"/>
          <p14:tracePt t="92157" x="4251325" y="3533775"/>
          <p14:tracePt t="92174" x="4235450" y="3540125"/>
          <p14:tracePt t="92190" x="4225925" y="3543300"/>
          <p14:tracePt t="92206" x="4216400" y="3543300"/>
          <p14:tracePt t="92224" x="4184650" y="3549650"/>
          <p14:tracePt t="92240" x="4162425" y="3549650"/>
          <p14:tracePt t="92257" x="4117975" y="3556000"/>
          <p14:tracePt t="92274" x="4054475" y="3562350"/>
          <p14:tracePt t="92290" x="4010025" y="3562350"/>
          <p14:tracePt t="92306" x="3971925" y="3568700"/>
          <p14:tracePt t="92323" x="3933825" y="3568700"/>
          <p14:tracePt t="92340" x="3902075" y="3568700"/>
          <p14:tracePt t="92356" x="3879850" y="3568700"/>
          <p14:tracePt t="92374" x="3825875" y="3568700"/>
          <p14:tracePt t="92390" x="3803650" y="3568700"/>
          <p14:tracePt t="92407" x="3775075" y="3568700"/>
          <p14:tracePt t="92423" x="3743325" y="3568700"/>
          <p14:tracePt t="92440" x="3717925" y="3568700"/>
          <p14:tracePt t="92456" x="3708400" y="3568700"/>
          <p14:tracePt t="92473" x="3695700" y="3568700"/>
          <p14:tracePt t="92490" x="3679825" y="3568700"/>
          <p14:tracePt t="92507" x="3670300" y="3568700"/>
          <p14:tracePt t="92523" x="3660775" y="3568700"/>
          <p14:tracePt t="92540" x="3654425" y="3568700"/>
          <p14:tracePt t="92557" x="3651250" y="3568700"/>
          <p14:tracePt t="92639" x="3657600" y="3568700"/>
          <p14:tracePt t="92652" x="3692525" y="3568700"/>
          <p14:tracePt t="92664" x="3711575" y="3565525"/>
          <p14:tracePt t="92676" x="3756025" y="3552825"/>
          <p14:tracePt t="92690" x="3794125" y="3552825"/>
          <p14:tracePt t="92707" x="3838575" y="3552825"/>
          <p14:tracePt t="92723" x="3886200" y="3552825"/>
          <p14:tracePt t="92740" x="3908425" y="3552825"/>
          <p14:tracePt t="92757" x="3937000" y="3552825"/>
          <p14:tracePt t="92773" x="3968750" y="3552825"/>
          <p14:tracePt t="92790" x="3997325" y="3552825"/>
          <p14:tracePt t="92807" x="4006850" y="3552825"/>
          <p14:tracePt t="92824" x="4022725" y="3552825"/>
          <p14:tracePt t="92840" x="4032250" y="3552825"/>
          <p14:tracePt t="92874" x="4051300" y="3552825"/>
          <p14:tracePt t="92890" x="4073525" y="3552825"/>
          <p14:tracePt t="92907" x="4105275" y="3546475"/>
          <p14:tracePt t="92924" x="4137025" y="3546475"/>
          <p14:tracePt t="92941" x="4165600" y="3546475"/>
          <p14:tracePt t="92957" x="4191000" y="3533775"/>
          <p14:tracePt t="92973" x="4238625" y="3530600"/>
          <p14:tracePt t="92990" x="4283075" y="3514725"/>
          <p14:tracePt t="93006" x="4327525" y="3514725"/>
          <p14:tracePt t="93023" x="4391025" y="3514725"/>
          <p14:tracePt t="93040" x="4425950" y="3514725"/>
          <p14:tracePt t="93056" x="4448175" y="3514725"/>
          <p14:tracePt t="93074" x="4489450" y="3514725"/>
          <p14:tracePt t="93090" x="4505325" y="3514725"/>
          <p14:tracePt t="93107" x="4518025" y="3514725"/>
          <p14:tracePt t="93124" x="4540250" y="3514725"/>
          <p14:tracePt t="93140" x="4552950" y="3514725"/>
          <p14:tracePt t="93156" x="4578350" y="3514725"/>
          <p14:tracePt t="93174" x="4591050" y="3514725"/>
          <p14:tracePt t="93190" x="4600575" y="3514725"/>
          <p14:tracePt t="93206" x="4613275" y="3524250"/>
          <p14:tracePt t="93223" x="4648200" y="3527425"/>
          <p14:tracePt t="93240" x="4670425" y="3533775"/>
          <p14:tracePt t="93257" x="4699000" y="3540125"/>
          <p14:tracePt t="93273" x="4762500" y="3552825"/>
          <p14:tracePt t="93290" x="4784725" y="3559175"/>
          <p14:tracePt t="93307" x="4816475" y="3565525"/>
          <p14:tracePt t="93323" x="4835525" y="3565525"/>
          <p14:tracePt t="93340" x="4845050" y="3565525"/>
          <p14:tracePt t="93394" x="4845050" y="3568700"/>
          <p14:tracePt t="93508" x="4838700" y="3568700"/>
          <p14:tracePt t="93515" x="4835525" y="3568700"/>
          <p14:tracePt t="93524" x="4829175" y="3568700"/>
          <p14:tracePt t="93540" x="4819650" y="3568700"/>
          <p14:tracePt t="93556" x="4803775" y="3568700"/>
          <p14:tracePt t="93573" x="4787900" y="3581400"/>
          <p14:tracePt t="93590" x="4772025" y="3581400"/>
          <p14:tracePt t="93606" x="4743450" y="3581400"/>
          <p14:tracePt t="93623" x="4711700" y="3581400"/>
          <p14:tracePt t="93640" x="4679950" y="3587750"/>
          <p14:tracePt t="93657" x="4660900" y="3590925"/>
          <p14:tracePt t="93673" x="4651375" y="3590925"/>
          <p14:tracePt t="93690" x="4635500" y="3597275"/>
          <p14:tracePt t="93707" x="4619625" y="3606800"/>
          <p14:tracePt t="93723" x="4610100" y="3606800"/>
          <p14:tracePt t="93740" x="4600575" y="3613150"/>
          <p14:tracePt t="93757" x="4581525" y="3613150"/>
          <p14:tracePt t="93774" x="4575175" y="3616325"/>
          <p14:tracePt t="93790" x="4565650" y="3616325"/>
          <p14:tracePt t="93807" x="4562475" y="3622675"/>
          <p14:tracePt t="93823" x="4556125" y="3622675"/>
          <p14:tracePt t="93840" x="4552950" y="3632200"/>
          <p14:tracePt t="93857" x="4552950" y="3635375"/>
          <p14:tracePt t="94050" x="4546600" y="3635375"/>
          <p14:tracePt t="94057" x="4537075" y="3635375"/>
          <p14:tracePt t="94074" x="4527550" y="3635375"/>
          <p14:tracePt t="94091" x="4518025" y="3635375"/>
          <p14:tracePt t="94095" x="4511675" y="3635375"/>
          <p14:tracePt t="94107" x="4483100" y="3635375"/>
          <p14:tracePt t="94124" x="4467225" y="3635375"/>
          <p14:tracePt t="94141" x="4445000" y="3635375"/>
          <p14:tracePt t="94157" x="4406900" y="3635375"/>
          <p14:tracePt t="94173" x="4384675" y="3635375"/>
          <p14:tracePt t="94190" x="4356100" y="3635375"/>
          <p14:tracePt t="94207" x="4305300" y="3619500"/>
          <p14:tracePt t="94223" x="4267200" y="3606800"/>
          <p14:tracePt t="94240" x="4222750" y="3600450"/>
          <p14:tracePt t="94257" x="4159250" y="3600450"/>
          <p14:tracePt t="94273" x="4130675" y="3600450"/>
          <p14:tracePt t="94290" x="4102100" y="3600450"/>
          <p14:tracePt t="94306" x="4060825" y="3600450"/>
          <p14:tracePt t="94323" x="4051300" y="3600450"/>
          <p14:tracePt t="94339" x="4041775" y="3600450"/>
          <p14:tracePt t="94356" x="4025900" y="3600450"/>
          <p14:tracePt t="94373" x="4013200" y="3600450"/>
          <p14:tracePt t="94390" x="4003675" y="3600450"/>
          <p14:tracePt t="94406" x="3987800" y="3600450"/>
          <p14:tracePt t="94423" x="3978275" y="3600450"/>
          <p14:tracePt t="94440" x="3971925" y="3600450"/>
          <p14:tracePt t="94457" x="3962400" y="3600450"/>
          <p14:tracePt t="94756" x="3959225" y="3600450"/>
          <p14:tracePt t="94764" x="3952875" y="3600450"/>
          <p14:tracePt t="94773" x="3946525" y="3600450"/>
          <p14:tracePt t="94791" x="3927475" y="3600450"/>
          <p14:tracePt t="94807" x="3917950" y="3600450"/>
          <p14:tracePt t="94824" x="3908425" y="3600450"/>
          <p14:tracePt t="94841" x="3902075" y="3600450"/>
          <p14:tracePt t="94899" x="3898900" y="3600450"/>
          <p14:tracePt t="94905" x="3892550" y="3600450"/>
          <p14:tracePt t="94923" x="3879850" y="3597275"/>
          <p14:tracePt t="94941" x="3863975" y="3590925"/>
          <p14:tracePt t="94957" x="3854450" y="3587750"/>
          <p14:tracePt t="96233" x="3883025" y="3597275"/>
          <p14:tracePt t="96240" x="3940175" y="3603625"/>
          <p14:tracePt t="96256" x="4083050" y="3632200"/>
          <p14:tracePt t="96274" x="4337050" y="3648075"/>
          <p14:tracePt t="96290" x="4505325" y="3648075"/>
          <p14:tracePt t="96306" x="4654550" y="3648075"/>
          <p14:tracePt t="96323" x="4749800" y="3648075"/>
          <p14:tracePt t="96356" x="4940300" y="3667125"/>
          <p14:tracePt t="96390" x="5045075" y="3667125"/>
          <p14:tracePt t="96406" x="5073650" y="3667125"/>
          <p14:tracePt t="96423" x="5095875" y="3667125"/>
          <p14:tracePt t="96439" x="5124450" y="3667125"/>
          <p14:tracePt t="96457" x="5137150" y="3667125"/>
          <p14:tracePt t="96473" x="5146675" y="3667125"/>
          <p14:tracePt t="96490" x="5168900" y="3667125"/>
          <p14:tracePt t="96507" x="5178425" y="3667125"/>
          <p14:tracePt t="96524" x="5197475" y="3648075"/>
          <p14:tracePt t="96540" x="5229225" y="3648075"/>
          <p14:tracePt t="96556" x="5251450" y="3648075"/>
          <p14:tracePt t="96574" x="5305425" y="3648075"/>
          <p14:tracePt t="96589" x="5327650" y="3648075"/>
          <p14:tracePt t="96606" x="5356225" y="3648075"/>
          <p14:tracePt t="96624" x="5375275" y="3648075"/>
          <p14:tracePt t="96639" x="5391150" y="3641725"/>
          <p14:tracePt t="96656" x="5400675" y="3641725"/>
          <p14:tracePt t="96674" x="5416550" y="3632200"/>
          <p14:tracePt t="96690" x="5426075" y="3632200"/>
          <p14:tracePt t="96706" x="5441950" y="3632200"/>
          <p14:tracePt t="96723" x="5445125" y="3632200"/>
          <p14:tracePt t="98764" x="5445125" y="3644900"/>
          <p14:tracePt t="98772" x="5438775" y="3663950"/>
          <p14:tracePt t="98790" x="5426075" y="3711575"/>
          <p14:tracePt t="98806" x="5419725" y="3771900"/>
          <p14:tracePt t="98823" x="5419725" y="3816350"/>
          <p14:tracePt t="98840" x="5419725" y="3854450"/>
          <p14:tracePt t="98873" x="5419725" y="3952875"/>
          <p14:tracePt t="98906" x="5419725" y="4010025"/>
          <p14:tracePt t="98922" x="5419725" y="4019550"/>
          <p14:tracePt t="98940" x="5419725" y="4029075"/>
          <p14:tracePt t="98957" x="5419725" y="4048125"/>
          <p14:tracePt t="98972" x="5419725" y="4057650"/>
          <p14:tracePt t="99171" x="5394325" y="4048125"/>
          <p14:tracePt t="99177" x="5356225" y="4032250"/>
          <p14:tracePt t="99190" x="5337175" y="4025900"/>
          <p14:tracePt t="99206" x="5254625" y="3984625"/>
          <p14:tracePt t="99222" x="5187950" y="3962400"/>
          <p14:tracePt t="99239" x="5124450" y="3949700"/>
          <p14:tracePt t="99256" x="5032375" y="3921125"/>
          <p14:tracePt t="99272" x="4975225" y="3908425"/>
          <p14:tracePt t="99289" x="4924425" y="3902075"/>
          <p14:tracePt t="99306" x="4851400" y="3889375"/>
          <p14:tracePt t="99322" x="4806950" y="3876675"/>
          <p14:tracePt t="99339" x="4762500" y="3870325"/>
          <p14:tracePt t="99356" x="4699000" y="3841750"/>
          <p14:tracePt t="99372" x="4660900" y="3835400"/>
          <p14:tracePt t="99389" x="4635500" y="3825875"/>
          <p14:tracePt t="99406" x="4594225" y="3813175"/>
          <p14:tracePt t="99422" x="4559300" y="3806825"/>
          <p14:tracePt t="99440" x="4527550" y="3787775"/>
          <p14:tracePt t="99456" x="4464050" y="3775075"/>
          <p14:tracePt t="99472" x="4419600" y="3768725"/>
          <p14:tracePt t="99489" x="4381500" y="3768725"/>
          <p14:tracePt t="99507" x="4333875" y="3756025"/>
          <p14:tracePt t="99524" x="4302125" y="3743325"/>
          <p14:tracePt t="99541" x="4260850" y="3730625"/>
          <p14:tracePt t="99556" x="4216400" y="3724275"/>
          <p14:tracePt t="99572" x="4171950" y="3724275"/>
          <p14:tracePt t="99590" x="4098925" y="3705225"/>
          <p14:tracePt t="99607" x="4057650" y="3705225"/>
          <p14:tracePt t="99623" x="4019550" y="3705225"/>
          <p14:tracePt t="99641" x="3965575" y="3705225"/>
          <p14:tracePt t="99657" x="3937000" y="3705225"/>
          <p14:tracePt t="99673" x="3905250" y="3705225"/>
          <p14:tracePt t="99691" x="3851275" y="3705225"/>
          <p14:tracePt t="99706" x="3806825" y="3705225"/>
          <p14:tracePt t="99722" x="3768725" y="3714750"/>
          <p14:tracePt t="99740" x="3711575" y="3740150"/>
          <p14:tracePt t="99756" x="3683000" y="3752850"/>
          <p14:tracePt t="99773" x="3657600" y="3765550"/>
          <p14:tracePt t="99791" x="3622675" y="3781425"/>
          <p14:tracePt t="99807" x="3613150" y="3797300"/>
          <p14:tracePt t="99823" x="3603625" y="3806825"/>
          <p14:tracePt t="99840" x="3578225" y="3822700"/>
          <p14:tracePt t="99856" x="3565525" y="3832225"/>
          <p14:tracePt t="99872" x="3556000" y="3848100"/>
          <p14:tracePt t="99890" x="3543300" y="3860800"/>
          <p14:tracePt t="99906" x="3527425" y="3873500"/>
          <p14:tracePt t="99923" x="3517900" y="3883025"/>
          <p14:tracePt t="99940" x="3505200" y="3902075"/>
          <p14:tracePt t="99956" x="3505200" y="3911600"/>
          <p14:tracePt t="99973" x="3505200" y="3921125"/>
          <p14:tracePt t="99990" x="3505200" y="3937000"/>
          <p14:tracePt t="100005" x="3505200" y="3952875"/>
          <p14:tracePt t="100022" x="3508375" y="3962400"/>
          <p14:tracePt t="100040" x="3524250" y="3975100"/>
          <p14:tracePt t="100057" x="3543300" y="3987800"/>
          <p14:tracePt t="100073" x="3568700" y="4010025"/>
          <p14:tracePt t="100090" x="3616325" y="4035425"/>
          <p14:tracePt t="100106" x="3663950" y="4060825"/>
          <p14:tracePt t="100123" x="3702050" y="4079875"/>
          <p14:tracePt t="100139" x="3768725" y="4127500"/>
          <p14:tracePt t="100155" x="3813175" y="4140200"/>
          <p14:tracePt t="100172" x="3851275" y="4152900"/>
          <p14:tracePt t="100176" x="3863975" y="4159250"/>
          <p14:tracePt t="100190" x="3892550" y="4168775"/>
          <p14:tracePt t="100207" x="3940175" y="4191000"/>
          <p14:tracePt t="100223" x="3984625" y="4194175"/>
          <p14:tracePt t="100240" x="4070350" y="4194175"/>
          <p14:tracePt t="100256" x="4137025" y="4194175"/>
          <p14:tracePt t="100273" x="4206875" y="4194175"/>
          <p14:tracePt t="100290" x="4292600" y="4194175"/>
          <p14:tracePt t="100306" x="4337050" y="4194175"/>
          <p14:tracePt t="100323" x="4381500" y="4194175"/>
          <p14:tracePt t="100340" x="4435475" y="4194175"/>
          <p14:tracePt t="100357" x="4467225" y="4200525"/>
          <p14:tracePt t="100373" x="4502150" y="4200525"/>
          <p14:tracePt t="100389" x="4565650" y="4200525"/>
          <p14:tracePt t="100405" x="4625975" y="4200525"/>
          <p14:tracePt t="100422" x="4692650" y="4200525"/>
          <p14:tracePt t="100439" x="4772025" y="4197350"/>
          <p14:tracePt t="100456" x="4810125" y="4178300"/>
          <p14:tracePt t="100473" x="4838700" y="4165600"/>
          <p14:tracePt t="100489" x="4867275" y="4149725"/>
          <p14:tracePt t="100506" x="4889500" y="4140200"/>
          <p14:tracePt t="100523" x="4905375" y="4124325"/>
          <p14:tracePt t="100539" x="4946650" y="4105275"/>
          <p14:tracePt t="100556" x="4984750" y="4098925"/>
          <p14:tracePt t="100573" x="5029200" y="4086225"/>
          <p14:tracePt t="100589" x="5076825" y="4076700"/>
          <p14:tracePt t="100606" x="5102225" y="4057650"/>
          <p14:tracePt t="100623" x="5130800" y="4044950"/>
          <p14:tracePt t="100639" x="5168900" y="4029075"/>
          <p14:tracePt t="100656" x="5197475" y="4016375"/>
          <p14:tracePt t="100673" x="5216525" y="3997325"/>
          <p14:tracePt t="100689" x="5229225" y="3984625"/>
          <p14:tracePt t="100706" x="5248275" y="3965575"/>
          <p14:tracePt t="100723" x="5257800" y="3949700"/>
          <p14:tracePt t="100739" x="5273675" y="3924300"/>
          <p14:tracePt t="100756" x="5273675" y="3914775"/>
          <p14:tracePt t="100773" x="5273675" y="3898900"/>
          <p14:tracePt t="100789" x="5273675" y="3883025"/>
          <p14:tracePt t="100806" x="5273675" y="3873500"/>
          <p14:tracePt t="100823" x="5267325" y="3870325"/>
          <p14:tracePt t="100839" x="5251450" y="3857625"/>
          <p14:tracePt t="100856" x="5235575" y="3848100"/>
          <p14:tracePt t="100873" x="5226050" y="3838575"/>
          <p14:tracePt t="100889" x="5191125" y="3825875"/>
          <p14:tracePt t="100906" x="5162550" y="3816350"/>
          <p14:tracePt t="100923" x="5130800" y="3803650"/>
          <p14:tracePt t="100939" x="5089525" y="3790950"/>
          <p14:tracePt t="100956" x="5060950" y="3784600"/>
          <p14:tracePt t="100973" x="5038725" y="3778250"/>
          <p14:tracePt t="100989" x="5003800" y="3771900"/>
          <p14:tracePt t="101006" x="4987925" y="3768725"/>
          <p14:tracePt t="101023" x="4978400" y="3756025"/>
          <p14:tracePt t="101040" x="4949825" y="3733800"/>
          <p14:tracePt t="101056" x="4927600" y="3730625"/>
          <p14:tracePt t="101072" x="4902200" y="3717925"/>
          <p14:tracePt t="101089" x="4860925" y="3698875"/>
          <p14:tracePt t="101106" x="4816475" y="3686175"/>
          <p14:tracePt t="101124" x="4752975" y="3667125"/>
          <p14:tracePt t="101139" x="4714875" y="3660775"/>
          <p14:tracePt t="101156" x="4664075" y="3660775"/>
          <p14:tracePt t="101174" x="4578350" y="3654425"/>
          <p14:tracePt t="101189" x="4505325" y="3648075"/>
          <p14:tracePt t="101206" x="4432300" y="3648075"/>
          <p14:tracePt t="101223" x="4330700" y="3648075"/>
          <p14:tracePt t="101239" x="4270375" y="3648075"/>
          <p14:tracePt t="101256" x="4187825" y="3648075"/>
          <p14:tracePt t="101274" x="4060825" y="3648075"/>
          <p14:tracePt t="101290" x="3978275" y="3648075"/>
          <p14:tracePt t="101306" x="3908425" y="3648075"/>
          <p14:tracePt t="101323" x="3787775" y="3667125"/>
          <p14:tracePt t="101339" x="3698875" y="3689350"/>
          <p14:tracePt t="101355" x="3635375" y="3705225"/>
          <p14:tracePt t="101373" x="3533775" y="3727450"/>
          <p14:tracePt t="101389" x="3489325" y="3740150"/>
          <p14:tracePt t="101405" x="3444875" y="3759200"/>
          <p14:tracePt t="101423" x="3387725" y="3778250"/>
          <p14:tracePt t="101439" x="3362325" y="3787775"/>
          <p14:tracePt t="101455" x="3333750" y="3800475"/>
          <p14:tracePt t="101473" x="3317875" y="3822700"/>
          <p14:tracePt t="101489" x="3308350" y="3832225"/>
          <p14:tracePt t="101505" x="3292475" y="3835400"/>
          <p14:tracePt t="101523" x="3279775" y="3844925"/>
          <p14:tracePt t="101539" x="3267075" y="3844925"/>
          <p14:tracePt t="101555" x="3263900" y="3851275"/>
          <p14:tracePt t="101573" x="3257550" y="3851275"/>
          <p14:tracePt t="101589" x="3257550" y="3867150"/>
          <p14:tracePt t="101605" x="3257550" y="3876675"/>
          <p14:tracePt t="101623" x="3257550" y="3889375"/>
          <p14:tracePt t="101639" x="3257550" y="3898900"/>
          <p14:tracePt t="101655" x="3257550" y="3914775"/>
          <p14:tracePt t="101673" x="3257550" y="3930650"/>
          <p14:tracePt t="101689" x="3257550" y="3940175"/>
          <p14:tracePt t="101706" x="3257550" y="3949700"/>
          <p14:tracePt t="101708" x="3257550" y="3956050"/>
          <p14:tracePt t="101723" x="3257550" y="3968750"/>
          <p14:tracePt t="101739" x="3260725" y="3978275"/>
          <p14:tracePt t="101756" x="3276600" y="3990975"/>
          <p14:tracePt t="101773" x="3333750" y="4010025"/>
          <p14:tracePt t="101789" x="3378200" y="4029075"/>
          <p14:tracePt t="101806" x="3416300" y="4041775"/>
          <p14:tracePt t="101823" x="3470275" y="4044950"/>
          <p14:tracePt t="101839" x="3514725" y="4051300"/>
          <p14:tracePt t="101856" x="3578225" y="4067175"/>
          <p14:tracePt t="101873" x="3730625" y="4067175"/>
          <p14:tracePt t="101889" x="3848100" y="4073525"/>
          <p14:tracePt t="101906" x="3984625" y="4073525"/>
          <p14:tracePt t="101923" x="4159250" y="4073525"/>
          <p14:tracePt t="101940" x="4238625" y="4073525"/>
          <p14:tracePt t="101956" x="4333875" y="4073525"/>
          <p14:tracePt t="101973" x="4495800" y="4092575"/>
          <p14:tracePt t="101989" x="4581525" y="4098925"/>
          <p14:tracePt t="102005" x="4673600" y="4108450"/>
          <p14:tracePt t="102022" x="4892675" y="4117975"/>
          <p14:tracePt t="102040" x="5010150" y="4117975"/>
          <p14:tracePt t="102056" x="5089525" y="4117975"/>
          <p14:tracePt t="102073" x="5162550" y="4117975"/>
          <p14:tracePt t="102090" x="5200650" y="4117975"/>
          <p14:tracePt t="102106" x="5219700" y="4117975"/>
          <p14:tracePt t="102123" x="5254625" y="4117975"/>
          <p14:tracePt t="102139" x="5264150" y="4117975"/>
          <p14:tracePt t="102155" x="5273675" y="4117975"/>
          <p14:tracePt t="102172" x="5295900" y="4117975"/>
          <p14:tracePt t="102265" x="5299075" y="4117975"/>
          <p14:tracePt t="102272" x="5305425" y="4117975"/>
          <p14:tracePt t="102289" x="5314950" y="4117975"/>
          <p14:tracePt t="102306" x="5318125" y="4117975"/>
          <p14:tracePt t="102323" x="5324475" y="4114800"/>
          <p14:tracePt t="102339" x="5327650" y="4111625"/>
          <p14:tracePt t="102373" x="5327650" y="4105275"/>
          <p14:tracePt t="102429" x="5327650" y="4095750"/>
          <p14:tracePt t="102436" x="5327650" y="4089400"/>
          <p14:tracePt t="102458" x="5321300" y="4086225"/>
          <p14:tracePt t="102464" x="5318125" y="4079875"/>
          <p14:tracePt t="102473" x="5311775" y="4079875"/>
          <p14:tracePt t="102489" x="5302250" y="4070350"/>
          <p14:tracePt t="102579" x="5305425" y="4070350"/>
          <p14:tracePt t="102586" x="5308600" y="4070350"/>
          <p14:tracePt t="102593" x="5314950" y="4070350"/>
          <p14:tracePt t="102606" x="5318125" y="4070350"/>
          <p14:tracePt t="102623" x="5340350" y="4070350"/>
          <p14:tracePt t="102639" x="5359400" y="4070350"/>
          <p14:tracePt t="102656" x="5397500" y="4070350"/>
          <p14:tracePt t="102673" x="5476875" y="4064000"/>
          <p14:tracePt t="102689" x="5537200" y="4064000"/>
          <p14:tracePt t="102706" x="5588000" y="4064000"/>
          <p14:tracePt t="102709" x="5613400" y="4064000"/>
          <p14:tracePt t="102723" x="5651500" y="4064000"/>
          <p14:tracePt t="102739" x="5680075" y="4064000"/>
          <p14:tracePt t="102756" x="5695950" y="4064000"/>
          <p14:tracePt t="102772" x="5705475" y="4064000"/>
          <p14:tracePt t="102789" x="5718175" y="4064000"/>
          <p14:tracePt t="102806" x="5734050" y="4064000"/>
          <p14:tracePt t="102823" x="5743575" y="4064000"/>
          <p14:tracePt t="102839" x="5753100" y="4060825"/>
          <p14:tracePt t="102856" x="5775325" y="4044950"/>
          <p14:tracePt t="102873" x="5797550" y="4038600"/>
          <p14:tracePt t="102889" x="5819775" y="4038600"/>
          <p14:tracePt t="102906" x="5845175" y="4038600"/>
          <p14:tracePt t="102922" x="5867400" y="4038600"/>
          <p14:tracePt t="102939" x="5883275" y="4038600"/>
          <p14:tracePt t="102956" x="5895975" y="4038600"/>
          <p14:tracePt t="102973" x="5911850" y="4038600"/>
          <p14:tracePt t="102989" x="5921375" y="4038600"/>
          <p14:tracePt t="103007" x="5937250" y="4038600"/>
          <p14:tracePt t="103022" x="5940425" y="4038600"/>
          <p14:tracePt t="103039" x="5946775" y="4038600"/>
          <p14:tracePt t="103056" x="5962650" y="4038600"/>
          <p14:tracePt t="103072" x="5972175" y="4038600"/>
          <p14:tracePt t="103089" x="5981700" y="4038600"/>
          <p14:tracePt t="103106" x="5994400" y="4038600"/>
          <p14:tracePt t="103122" x="6010275" y="4038600"/>
          <p14:tracePt t="103139" x="6019800" y="4038600"/>
          <p14:tracePt t="103156" x="6035675" y="4038600"/>
          <p14:tracePt t="103173" x="6045200" y="4038600"/>
          <p14:tracePt t="103189" x="6061075" y="4038600"/>
          <p14:tracePt t="103206" x="6073775" y="4038600"/>
          <p14:tracePt t="103222" x="6086475" y="4038600"/>
          <p14:tracePt t="103239" x="6096000" y="4038600"/>
          <p14:tracePt t="103256" x="6115050" y="4038600"/>
          <p14:tracePt t="103272" x="6124575" y="4038600"/>
          <p14:tracePt t="103289" x="6134100" y="4038600"/>
          <p14:tracePt t="103306" x="6143625" y="4038600"/>
          <p14:tracePt t="103322" x="6149975" y="4038600"/>
          <p14:tracePt t="103339" x="6162675" y="4038600"/>
          <p14:tracePt t="103356" x="6175375" y="4051300"/>
          <p14:tracePt t="103372" x="6184900" y="4051300"/>
          <p14:tracePt t="103390" x="6188075" y="4051300"/>
          <p14:tracePt t="103406" x="6197600" y="4051300"/>
          <p14:tracePt t="103423" x="6210300" y="4051300"/>
          <p14:tracePt t="103439" x="6213475" y="4051300"/>
          <p14:tracePt t="103492" x="6219825" y="4051300"/>
          <p14:tracePt t="103499" x="6223000" y="4051300"/>
          <p14:tracePt t="103535" x="6223000" y="4054475"/>
          <p14:tracePt t="103584" x="6229350" y="4054475"/>
          <p14:tracePt t="103591" x="6232525" y="4060825"/>
          <p14:tracePt t="103605" x="6242050" y="4064000"/>
          <p14:tracePt t="103622" x="6257925" y="4073525"/>
          <p14:tracePt t="103639" x="6267450" y="4073525"/>
          <p14:tracePt t="103656" x="6283325" y="4089400"/>
          <p14:tracePt t="103672" x="6292850" y="4089400"/>
          <p14:tracePt t="103690" x="6308725" y="4089400"/>
          <p14:tracePt t="103706" x="6318250" y="4089400"/>
          <p14:tracePt t="103739" x="6321425" y="4089400"/>
          <p14:tracePt t="103770" x="6327775" y="4098925"/>
          <p14:tracePt t="103777" x="6334125" y="4098925"/>
          <p14:tracePt t="103788" x="6337300" y="4098925"/>
          <p14:tracePt t="103806" x="6359525" y="4105275"/>
          <p14:tracePt t="103822" x="6362700" y="4105275"/>
          <p14:tracePt t="103905" x="6369050" y="4111625"/>
          <p14:tracePt t="103912" x="6372225" y="4114800"/>
          <p14:tracePt t="103922" x="6378575" y="4114800"/>
          <p14:tracePt t="103939" x="6381750" y="4121150"/>
          <p14:tracePt t="103956" x="6391275" y="4124325"/>
          <p14:tracePt t="103972" x="6391275" y="4130675"/>
          <p14:tracePt t="103989" x="6397625" y="4130675"/>
          <p14:tracePt t="104264" x="6384925" y="4137025"/>
          <p14:tracePt t="104270" x="6372225" y="4140200"/>
          <p14:tracePt t="104290" x="6337300" y="4152900"/>
          <p14:tracePt t="104306" x="6299200" y="4171950"/>
          <p14:tracePt t="104322" x="6235700" y="4184650"/>
          <p14:tracePt t="104340" x="6146800" y="4206875"/>
          <p14:tracePt t="104356" x="6070600" y="4222750"/>
          <p14:tracePt t="104373" x="5994400" y="4244975"/>
          <p14:tracePt t="104390" x="5829300" y="4270375"/>
          <p14:tracePt t="104406" x="5689600" y="4286250"/>
          <p14:tracePt t="104422" x="5549900" y="4305300"/>
          <p14:tracePt t="104439" x="5295900" y="4324350"/>
          <p14:tracePt t="104455" x="5146675" y="4324350"/>
          <p14:tracePt t="104472" x="4987925" y="4324350"/>
          <p14:tracePt t="104489" x="4772025" y="4324350"/>
          <p14:tracePt t="104505" x="4654550" y="4330700"/>
          <p14:tracePt t="104522" x="4540250" y="4330700"/>
          <p14:tracePt t="104540" x="4387850" y="4330700"/>
          <p14:tracePt t="104555" x="4305300" y="4330700"/>
          <p14:tracePt t="104572" x="4254500" y="4330700"/>
          <p14:tracePt t="104589" x="4194175" y="4330700"/>
          <p14:tracePt t="104606" x="4156075" y="4330700"/>
          <p14:tracePt t="104623" x="4117975" y="4327525"/>
          <p14:tracePt t="104640" x="4054475" y="4314825"/>
          <p14:tracePt t="104656" x="4032250" y="4308475"/>
          <p14:tracePt t="104673" x="4003675" y="4308475"/>
          <p14:tracePt t="104690" x="3962400" y="4308475"/>
          <p14:tracePt t="104706" x="3952875" y="4308475"/>
          <p14:tracePt t="104722" x="3943350" y="4308475"/>
          <p14:tracePt t="104739" x="3930650" y="4308475"/>
          <p14:tracePt t="104755" x="3914775" y="4308475"/>
          <p14:tracePt t="104773" x="3905250" y="4308475"/>
          <p14:tracePt t="104789" x="3873500" y="4308475"/>
          <p14:tracePt t="104806" x="3851275" y="4308475"/>
          <p14:tracePt t="104822" x="3825875" y="4311650"/>
          <p14:tracePt t="104839" x="3784600" y="4324350"/>
          <p14:tracePt t="104856" x="3768725" y="4330700"/>
          <p14:tracePt t="104873" x="3759200" y="4333875"/>
          <p14:tracePt t="104889" x="3740150" y="4340225"/>
          <p14:tracePt t="104906" x="3730625" y="4343400"/>
          <p14:tracePt t="104922" x="3721100" y="4349750"/>
          <p14:tracePt t="104939" x="3698875" y="4349750"/>
          <p14:tracePt t="104955" x="3689350" y="4356100"/>
          <p14:tracePt t="104972" x="3679825" y="4356100"/>
          <p14:tracePt t="104989" x="3667125" y="4356100"/>
          <p14:tracePt t="105005" x="3651250" y="4356100"/>
          <p14:tracePt t="105022" x="3641725" y="4356100"/>
          <p14:tracePt t="105039" x="3625850" y="4356100"/>
          <p14:tracePt t="105055" x="3616325" y="4356100"/>
          <p14:tracePt t="105073" x="3600450" y="4356100"/>
          <p14:tracePt t="105089" x="3587750" y="4359275"/>
          <p14:tracePt t="105106" x="3581400" y="4359275"/>
          <p14:tracePt t="105182" x="3581400" y="4365625"/>
          <p14:tracePt t="105203" x="3584575" y="4375150"/>
          <p14:tracePt t="105211" x="3587750" y="4375150"/>
          <p14:tracePt t="105222" x="3594100" y="4375150"/>
          <p14:tracePt t="105239" x="3613150" y="4381500"/>
          <p14:tracePt t="105256" x="3635375" y="4381500"/>
          <p14:tracePt t="105273" x="3663950" y="4384675"/>
          <p14:tracePt t="105288" x="3711575" y="4384675"/>
          <p14:tracePt t="105306" x="3749675" y="4384675"/>
          <p14:tracePt t="105322" x="3771900" y="4384675"/>
          <p14:tracePt t="105339" x="3806825" y="4384675"/>
          <p14:tracePt t="105356" x="3819525" y="4384675"/>
          <p14:tracePt t="105372" x="3844925" y="4384675"/>
          <p14:tracePt t="105388" x="3876675" y="4384675"/>
          <p14:tracePt t="105405" x="3905250" y="4384675"/>
          <p14:tracePt t="105422" x="3933825" y="4384675"/>
          <p14:tracePt t="105439" x="3990975" y="4384675"/>
          <p14:tracePt t="105455" x="4019550" y="4384675"/>
          <p14:tracePt t="105472" x="4048125" y="4384675"/>
          <p14:tracePt t="105488" x="4089400" y="4384675"/>
          <p14:tracePt t="105506" x="4117975" y="4384675"/>
          <p14:tracePt t="105522" x="4162425" y="4384675"/>
          <p14:tracePt t="105539" x="4232275" y="4384675"/>
          <p14:tracePt t="105555" x="4292600" y="4384675"/>
          <p14:tracePt t="105573" x="4333875" y="4384675"/>
          <p14:tracePt t="105589" x="4397375" y="4384675"/>
          <p14:tracePt t="105606" x="4419600" y="4384675"/>
          <p14:tracePt t="105622" x="4435475" y="4384675"/>
          <p14:tracePt t="105639" x="4460875" y="4384675"/>
          <p14:tracePt t="105655" x="4470400" y="4384675"/>
          <p14:tracePt t="105673" x="4505325" y="4384675"/>
          <p14:tracePt t="105688" x="4514850" y="4384675"/>
          <p14:tracePt t="105705" x="4530725" y="4384675"/>
          <p14:tracePt t="105723" x="4556125" y="4384675"/>
          <p14:tracePt t="105738" x="4565650" y="4384675"/>
          <p14:tracePt t="105755" x="4575175" y="4384675"/>
          <p14:tracePt t="105773" x="4591050" y="4384675"/>
          <p14:tracePt t="105788" x="4606925" y="4384675"/>
          <p14:tracePt t="105805" x="4619625" y="4384675"/>
          <p14:tracePt t="105823" x="4654550" y="4384675"/>
          <p14:tracePt t="105839" x="4670425" y="4384675"/>
          <p14:tracePt t="105855" x="4679950" y="4384675"/>
          <p14:tracePt t="105872" x="4692650" y="4384675"/>
          <p14:tracePt t="105888" x="4708525" y="4384675"/>
          <p14:tracePt t="105905" x="4724400" y="4384675"/>
          <p14:tracePt t="105922" x="4733925" y="4384675"/>
          <p14:tracePt t="105938" x="4759325" y="4384675"/>
          <p14:tracePt t="105955" x="4781550" y="4384675"/>
          <p14:tracePt t="105972" x="4822825" y="4384675"/>
          <p14:tracePt t="105989" x="4832350" y="4384675"/>
          <p14:tracePt t="106005" x="4841875" y="4384675"/>
          <p14:tracePt t="106022" x="4854575" y="4384675"/>
          <p14:tracePt t="106039" x="4870450" y="4384675"/>
          <p14:tracePt t="106055" x="4879975" y="4384675"/>
          <p14:tracePt t="106072" x="4905375" y="4384675"/>
          <p14:tracePt t="106089" x="4937125" y="4384675"/>
          <p14:tracePt t="106106" x="4959350" y="4384675"/>
          <p14:tracePt t="106122" x="4997450" y="4384675"/>
          <p14:tracePt t="106139" x="5019675" y="4384675"/>
          <p14:tracePt t="106156" x="5057775" y="4384675"/>
          <p14:tracePt t="106172" x="5095875" y="4384675"/>
          <p14:tracePt t="106188" x="5127625" y="4384675"/>
          <p14:tracePt t="106205" x="5168900" y="4384675"/>
          <p14:tracePt t="106222" x="5232400" y="4384675"/>
          <p14:tracePt t="106238" x="5270500" y="4384675"/>
          <p14:tracePt t="106255" x="5289550" y="4384675"/>
          <p14:tracePt t="106273" x="5330825" y="4384675"/>
          <p14:tracePt t="106289" x="5353050" y="4384675"/>
          <p14:tracePt t="106306" x="5381625" y="4384675"/>
          <p14:tracePt t="106322" x="5416550" y="4384675"/>
          <p14:tracePt t="106338" x="5451475" y="4384675"/>
          <p14:tracePt t="106355" x="5480050" y="4384675"/>
          <p14:tracePt t="106372" x="5537200" y="4384675"/>
          <p14:tracePt t="106388" x="5565775" y="4384675"/>
          <p14:tracePt t="106405" x="5588000" y="4384675"/>
          <p14:tracePt t="106422" x="5613400" y="4384675"/>
          <p14:tracePt t="106438" x="5629275" y="4384675"/>
          <p14:tracePt t="106455" x="5651500" y="4384675"/>
          <p14:tracePt t="106472" x="5689600" y="4384675"/>
          <p14:tracePt t="106488" x="5734050" y="4384675"/>
          <p14:tracePt t="106505" x="5772150" y="4384675"/>
          <p14:tracePt t="106522" x="5826125" y="4384675"/>
          <p14:tracePt t="106538" x="5870575" y="4384675"/>
          <p14:tracePt t="106555" x="5892800" y="4384675"/>
          <p14:tracePt t="106572" x="5934075" y="4384675"/>
          <p14:tracePt t="106588" x="5949950" y="4391025"/>
          <p14:tracePt t="106606" x="5975350" y="4391025"/>
          <p14:tracePt t="106623" x="6016625" y="4391025"/>
          <p14:tracePt t="106639" x="6038850" y="4391025"/>
          <p14:tracePt t="106656" x="6061075" y="4397375"/>
          <p14:tracePt t="106673" x="6102350" y="4397375"/>
          <p14:tracePt t="106689" x="6130925" y="4410075"/>
          <p14:tracePt t="106706" x="6153150" y="4410075"/>
          <p14:tracePt t="106722" x="6188075" y="4422775"/>
          <p14:tracePt t="106739" x="6203950" y="4422775"/>
          <p14:tracePt t="106755" x="6219825" y="4432300"/>
          <p14:tracePt t="106772" x="6254750" y="4441825"/>
          <p14:tracePt t="106789" x="6264275" y="4448175"/>
          <p14:tracePt t="106806" x="6280150" y="4448175"/>
          <p14:tracePt t="106810" x="6283325" y="4448175"/>
          <p14:tracePt t="106822" x="6299200" y="4448175"/>
          <p14:tracePt t="106839" x="6308725" y="4451350"/>
          <p14:tracePt t="106855" x="6318250" y="4451350"/>
          <p14:tracePt t="106871" x="6334125" y="4457700"/>
          <p14:tracePt t="106889" x="6350000" y="4464050"/>
          <p14:tracePt t="106906" x="6359525" y="4464050"/>
          <p14:tracePt t="106923" x="6375400" y="4464050"/>
          <p14:tracePt t="106938" x="6384925" y="4464050"/>
          <p14:tracePt t="107001" x="6388100" y="4467225"/>
          <p14:tracePt t="107008" x="6400800" y="4473575"/>
          <p14:tracePt t="107022" x="6416675" y="4495800"/>
          <p14:tracePt t="108350" x="6378575" y="4495800"/>
          <p14:tracePt t="108357" x="6330950" y="4495800"/>
          <p14:tracePt t="108372" x="6226175" y="4495800"/>
          <p14:tracePt t="108389" x="6086475" y="4505325"/>
          <p14:tracePt t="108406" x="5876925" y="4530725"/>
          <p14:tracePt t="108421" x="5727700" y="4549775"/>
          <p14:tracePt t="108438" x="5553075" y="4568825"/>
          <p14:tracePt t="108471" x="5203825" y="4619625"/>
          <p14:tracePt t="108506" x="4895850" y="4670425"/>
          <p14:tracePt t="108523" x="4791075" y="4679950"/>
          <p14:tracePt t="108539" x="4664075" y="4679950"/>
          <p14:tracePt t="108554" x="4530725" y="4695825"/>
          <p14:tracePt t="108571" x="4448175" y="4702175"/>
          <p14:tracePt t="108589" x="4384675" y="4708525"/>
          <p14:tracePt t="108605" x="4286250" y="4714875"/>
          <p14:tracePt t="108621" x="4235450" y="4714875"/>
          <p14:tracePt t="108638" x="4200525" y="4714875"/>
          <p14:tracePt t="108656" x="4143375" y="4714875"/>
          <p14:tracePt t="108672" x="4108450" y="4714875"/>
          <p14:tracePt t="108689" x="4079875" y="4714875"/>
          <p14:tracePt t="108705" x="4016375" y="4714875"/>
          <p14:tracePt t="108721" x="3971925" y="4714875"/>
          <p14:tracePt t="108739" x="3937000" y="4714875"/>
          <p14:tracePt t="108755" x="3902075" y="4714875"/>
          <p14:tracePt t="108771" x="3873500" y="4714875"/>
          <p14:tracePt t="108789" x="3851275" y="4714875"/>
          <p14:tracePt t="108805" x="3813175" y="4714875"/>
          <p14:tracePt t="108822" x="3790950" y="4714875"/>
          <p14:tracePt t="108839" x="3765550" y="4721225"/>
          <p14:tracePt t="108842" x="3762375" y="4721225"/>
          <p14:tracePt t="108855" x="3746500" y="4721225"/>
          <p14:tracePt t="108871" x="3736975" y="4727575"/>
          <p14:tracePt t="108888" x="3714750" y="4737100"/>
          <p14:tracePt t="108905" x="3689350" y="4743450"/>
          <p14:tracePt t="108923" x="3657600" y="4749800"/>
          <p14:tracePt t="108940" x="3622675" y="4759325"/>
          <p14:tracePt t="108956" x="3587750" y="4765675"/>
          <p14:tracePt t="108972" x="3556000" y="4772025"/>
          <p14:tracePt t="108988" x="3527425" y="4772025"/>
          <p14:tracePt t="109005" x="3486150" y="4772025"/>
          <p14:tracePt t="109022" x="3476625" y="4772025"/>
          <p14:tracePt t="109038" x="3460750" y="4772025"/>
          <p14:tracePt t="109055" x="3448050" y="4772025"/>
          <p14:tracePt t="109071" x="3432175" y="4772025"/>
          <p14:tracePt t="109089" x="3416300" y="4772025"/>
          <p14:tracePt t="109105" x="3406775" y="4772025"/>
          <p14:tracePt t="109121" x="3397250" y="4772025"/>
          <p14:tracePt t="109168" x="3397250" y="4778375"/>
          <p14:tracePt t="109190" x="3400425" y="4781550"/>
          <p14:tracePt t="109196" x="3403600" y="4781550"/>
          <p14:tracePt t="109204" x="3409950" y="4781550"/>
          <p14:tracePt t="109221" x="3419475" y="4787900"/>
          <p14:tracePt t="109239" x="3435350" y="4803775"/>
          <p14:tracePt t="109254" x="3457575" y="4813300"/>
          <p14:tracePt t="109271" x="3486150" y="4819650"/>
          <p14:tracePt t="109289" x="3549650" y="4838700"/>
          <p14:tracePt t="109304" x="3594100" y="4845050"/>
          <p14:tracePt t="109321" x="3616325" y="4845050"/>
          <p14:tracePt t="109339" x="3657600" y="4845050"/>
          <p14:tracePt t="109355" x="3673475" y="4845050"/>
          <p14:tracePt t="109372" x="3689350" y="4845050"/>
          <p14:tracePt t="109389" x="3714750" y="4845050"/>
          <p14:tracePt t="109404" x="3743325" y="4845050"/>
          <p14:tracePt t="109421" x="3765550" y="4845050"/>
          <p14:tracePt t="109438" x="3806825" y="4835525"/>
          <p14:tracePt t="109455" x="3829050" y="4826000"/>
          <p14:tracePt t="109472" x="3860800" y="4813300"/>
          <p14:tracePt t="109489" x="3914775" y="4806950"/>
          <p14:tracePt t="109505" x="3946525" y="4806950"/>
          <p14:tracePt t="109522" x="3990975" y="4806950"/>
          <p14:tracePt t="109539" x="4051300" y="4806950"/>
          <p14:tracePt t="109555" x="4089400" y="4806950"/>
          <p14:tracePt t="109572" x="4117975" y="4806950"/>
          <p14:tracePt t="109589" x="4159250" y="4806950"/>
          <p14:tracePt t="109605" x="4178300" y="4806950"/>
          <p14:tracePt t="109622" x="4200525" y="4806950"/>
          <p14:tracePt t="109639" x="4251325" y="4800600"/>
          <p14:tracePt t="109655" x="4292600" y="4800600"/>
          <p14:tracePt t="109672" x="4337050" y="4800600"/>
          <p14:tracePt t="109688" x="4400550" y="4787900"/>
          <p14:tracePt t="109705" x="4438650" y="4787900"/>
          <p14:tracePt t="109722" x="4483100" y="4787900"/>
          <p14:tracePt t="109738" x="4549775" y="4787900"/>
          <p14:tracePt t="109755" x="4594225" y="4787900"/>
          <p14:tracePt t="109772" x="4632325" y="4787900"/>
          <p14:tracePt t="109788" x="4724400" y="4787900"/>
          <p14:tracePt t="109805" x="4768850" y="4787900"/>
          <p14:tracePt t="109822" x="4813300" y="4787900"/>
          <p14:tracePt t="109838" x="4854575" y="4787900"/>
          <p14:tracePt t="109855" x="4876800" y="4787900"/>
          <p14:tracePt t="109872" x="4886325" y="4787900"/>
          <p14:tracePt t="109875" x="4889500" y="4787900"/>
          <p14:tracePt t="109888" x="4905375" y="4787900"/>
          <p14:tracePt t="109905" x="4914900" y="4787900"/>
          <p14:tracePt t="109922" x="4921250" y="4787900"/>
          <p14:tracePt t="110025" x="4918075" y="4787900"/>
          <p14:tracePt t="110033" x="4914900" y="4787900"/>
          <p14:tracePt t="110045" x="4905375" y="4787900"/>
          <p14:tracePt t="110055" x="4892675" y="4787900"/>
          <p14:tracePt t="110071" x="4883150" y="4800600"/>
          <p14:tracePt t="110088" x="4848225" y="4813300"/>
          <p14:tracePt t="110104" x="4803775" y="4826000"/>
          <p14:tracePt t="110121" x="4749800" y="4832350"/>
          <p14:tracePt t="110138" x="4664075" y="4838700"/>
          <p14:tracePt t="110154" x="4591050" y="4845050"/>
          <p14:tracePt t="110171" x="4530725" y="4845050"/>
          <p14:tracePt t="110188" x="4460875" y="4857750"/>
          <p14:tracePt t="110204" x="4416425" y="4857750"/>
          <p14:tracePt t="110221" x="4381500" y="4857750"/>
          <p14:tracePt t="110238" x="4318000" y="4857750"/>
          <p14:tracePt t="110254" x="4264025" y="4857750"/>
          <p14:tracePt t="110272" x="4213225" y="4857750"/>
          <p14:tracePt t="110288" x="4152900" y="4857750"/>
          <p14:tracePt t="110305" x="4108450" y="4857750"/>
          <p14:tracePt t="110322" x="4070350" y="4857750"/>
          <p14:tracePt t="110338" x="4006850" y="4848225"/>
          <p14:tracePt t="110356" x="3962400" y="4848225"/>
          <p14:tracePt t="110374" x="3902075" y="4848225"/>
          <p14:tracePt t="110389" x="3863975" y="4848225"/>
          <p14:tracePt t="110405" x="3841750" y="4848225"/>
          <p14:tracePt t="110422" x="3822700" y="4848225"/>
          <p14:tracePt t="110439" x="3794125" y="4848225"/>
          <p14:tracePt t="110454" x="3784600" y="4848225"/>
          <p14:tracePt t="110472" x="3775075" y="4848225"/>
          <p14:tracePt t="110488" x="3752850" y="4848225"/>
          <p14:tracePt t="110505" x="3743325" y="4848225"/>
          <p14:tracePt t="110560" x="3746500" y="4848225"/>
          <p14:tracePt t="110569" x="3749675" y="4848225"/>
          <p14:tracePt t="110579" x="3771900" y="4848225"/>
          <p14:tracePt t="110588" x="3790950" y="4848225"/>
          <p14:tracePt t="110604" x="3835400" y="4857750"/>
          <p14:tracePt t="110622" x="3905250" y="4864100"/>
          <p14:tracePt t="110638" x="3959225" y="4864100"/>
          <p14:tracePt t="110655" x="4003675" y="4864100"/>
          <p14:tracePt t="110673" x="4140200" y="4864100"/>
          <p14:tracePt t="110689" x="4244975" y="4864100"/>
          <p14:tracePt t="110705" x="4340225" y="4857750"/>
          <p14:tracePt t="110722" x="4448175" y="4841875"/>
          <p14:tracePt t="110738" x="4524375" y="4835525"/>
          <p14:tracePt t="110755" x="4591050" y="4835525"/>
          <p14:tracePt t="110772" x="4670425" y="4835525"/>
          <p14:tracePt t="110788" x="4705350" y="4835525"/>
          <p14:tracePt t="110804" x="4727575" y="4835525"/>
          <p14:tracePt t="110822" x="4768850" y="4835525"/>
          <p14:tracePt t="110838" x="4791075" y="4835525"/>
          <p14:tracePt t="110854" x="4806950" y="4835525"/>
          <p14:tracePt t="110872" x="4822825" y="4835525"/>
          <p14:tracePt t="110888" x="4832350" y="4835525"/>
          <p14:tracePt t="110904" x="4841875" y="4835525"/>
          <p14:tracePt t="110923" x="4860925" y="4835525"/>
          <p14:tracePt t="110938" x="4870450" y="4835525"/>
          <p14:tracePt t="110972" x="4876800" y="4835525"/>
          <p14:tracePt t="111209" x="4876800" y="4829175"/>
          <p14:tracePt t="111218" x="4876800" y="4826000"/>
          <p14:tracePt t="111238" x="4876800" y="4819650"/>
          <p14:tracePt t="111437" x="4879975" y="4822825"/>
          <p14:tracePt t="111446" x="4886325" y="4826000"/>
          <p14:tracePt t="111459" x="4889500" y="4841875"/>
          <p14:tracePt t="111472" x="4908550" y="4854575"/>
          <p14:tracePt t="111488" x="4908550" y="4864100"/>
          <p14:tracePt t="111522" x="4908550" y="4876800"/>
          <p14:tracePt t="111608" x="4911725" y="4876800"/>
          <p14:tracePt t="111651" x="4918075" y="4876800"/>
          <p14:tracePt t="111672" x="4921250" y="4870450"/>
          <p14:tracePt t="111686" x="4927600" y="4867275"/>
          <p14:tracePt t="111700" x="4927600" y="4860925"/>
          <p14:tracePt t="111714" x="4930775" y="4860925"/>
          <p14:tracePt t="111722" x="4930775" y="4857750"/>
          <p14:tracePt t="111750" x="4930775" y="4851400"/>
          <p14:tracePt t="111757" x="4930775" y="4848225"/>
          <p14:tracePt t="111772" x="4930775" y="4835525"/>
          <p14:tracePt t="111788" x="4930775" y="4826000"/>
          <p14:tracePt t="111805" x="4930775" y="4822825"/>
          <p14:tracePt t="111821" x="4930775" y="4813300"/>
          <p14:tracePt t="111838" x="4924425" y="4806950"/>
          <p14:tracePt t="111854" x="4921250" y="4803775"/>
          <p14:tracePt t="111872" x="4914900" y="4803775"/>
          <p14:tracePt t="111942" x="4911725" y="4803775"/>
          <p14:tracePt t="111949" x="4905375" y="4803775"/>
          <p14:tracePt t="111957" x="4895850" y="4803775"/>
          <p14:tracePt t="111972" x="4889500" y="4803775"/>
          <p14:tracePt t="111988" x="4886325" y="4803775"/>
          <p14:tracePt t="112250" x="4892675" y="4803775"/>
          <p14:tracePt t="112257" x="4911725" y="4803775"/>
          <p14:tracePt t="112272" x="4933950" y="4803775"/>
          <p14:tracePt t="112289" x="4956175" y="4803775"/>
          <p14:tracePt t="112306" x="5016500" y="4803775"/>
          <p14:tracePt t="112322" x="5054600" y="4803775"/>
          <p14:tracePt t="112338" x="5076825" y="4797425"/>
          <p14:tracePt t="112355" x="5118100" y="4797425"/>
          <p14:tracePt t="112371" x="5146675" y="4778375"/>
          <p14:tracePt t="112388" x="5156200" y="4768850"/>
          <p14:tracePt t="112404" x="5165725" y="4762500"/>
          <p14:tracePt t="112421" x="5181600" y="4759325"/>
          <p14:tracePt t="112437" x="5191125" y="4752975"/>
          <p14:tracePt t="112455" x="5210175" y="4752975"/>
          <p14:tracePt t="112471" x="5216525" y="4752975"/>
          <p14:tracePt t="112571" x="5213350" y="4752975"/>
          <p14:tracePt t="112582" x="5210175" y="4752975"/>
          <p14:tracePt t="112593" x="5194300" y="4752975"/>
          <p14:tracePt t="112606" x="5184775" y="4759325"/>
          <p14:tracePt t="112621" x="5156200" y="4772025"/>
          <p14:tracePt t="112638" x="5111750" y="4784725"/>
          <p14:tracePt t="112655" x="5045075" y="4810125"/>
          <p14:tracePt t="112671" x="5016500" y="4816475"/>
          <p14:tracePt t="112688" x="4987925" y="4816475"/>
          <p14:tracePt t="112705" x="4959350" y="4816475"/>
          <p14:tracePt t="112722" x="4937125" y="4816475"/>
          <p14:tracePt t="112738" x="4924425" y="4816475"/>
          <p14:tracePt t="112755" x="4889500" y="4816475"/>
          <p14:tracePt t="112771" x="4873625" y="4816475"/>
          <p14:tracePt t="112787" x="4857750" y="4816475"/>
          <p14:tracePt t="112804" x="4838700" y="4816475"/>
          <p14:tracePt t="112821" x="4829175" y="4816475"/>
          <p14:tracePt t="112838" x="4819650" y="4816475"/>
          <p14:tracePt t="112855" x="4810125" y="4816475"/>
          <p14:tracePt t="113106" x="4829175" y="4816475"/>
          <p14:tracePt t="113115" x="4854575" y="4816475"/>
          <p14:tracePt t="113126" x="4905375" y="4813300"/>
          <p14:tracePt t="113138" x="4924425" y="4813300"/>
          <p14:tracePt t="113155" x="4987925" y="4794250"/>
          <p14:tracePt t="113172" x="5026025" y="4787900"/>
          <p14:tracePt t="113204" x="5089525" y="4768850"/>
          <p14:tracePt t="113238" x="5114925" y="4749800"/>
          <p14:tracePt t="113254" x="5137150" y="4733925"/>
          <p14:tracePt t="113271" x="5146675" y="4733925"/>
          <p14:tracePt t="113288" x="5156200" y="4733925"/>
          <p14:tracePt t="113305" x="5159375" y="4733925"/>
          <p14:tracePt t="113321" x="5165725" y="4733925"/>
          <p14:tracePt t="113398" x="5175250" y="4733925"/>
          <p14:tracePt t="113405" x="5181600" y="4733925"/>
          <p14:tracePt t="113422" x="5191125" y="4733925"/>
          <p14:tracePt t="113438" x="5200650" y="4733925"/>
          <p14:tracePt t="113454" x="5238750" y="4733925"/>
          <p14:tracePt t="113471" x="5260975" y="4733925"/>
          <p14:tracePt t="113487" x="5270500" y="4733925"/>
          <p14:tracePt t="113504" x="5299075" y="4733925"/>
          <p14:tracePt t="113521" x="5308600" y="4733925"/>
          <p14:tracePt t="113538" x="5318125" y="4733925"/>
          <p14:tracePt t="113554" x="5321300" y="4733925"/>
          <p14:tracePt t="113655" x="5321300" y="4737100"/>
          <p14:tracePt t="113669" x="5321300" y="4746625"/>
          <p14:tracePt t="113680" x="5321300" y="4749800"/>
          <p14:tracePt t="113692" x="5321300" y="4762500"/>
          <p14:tracePt t="113705" x="5321300" y="4772025"/>
          <p14:tracePt t="113721" x="5314950" y="4781550"/>
          <p14:tracePt t="113738" x="5305425" y="4797425"/>
          <p14:tracePt t="113754" x="5270500" y="4806950"/>
          <p14:tracePt t="113771" x="5248275" y="4813300"/>
          <p14:tracePt t="113788" x="5207000" y="4816475"/>
          <p14:tracePt t="113804" x="5184775" y="4816475"/>
          <p14:tracePt t="113822" x="5168900" y="4816475"/>
          <p14:tracePt t="113839" x="5143500" y="4816475"/>
          <p14:tracePt t="113855" x="5133975" y="4816475"/>
          <p14:tracePt t="113871" x="5124450" y="4816475"/>
          <p14:tracePt t="113888" x="5108575" y="4816475"/>
          <p14:tracePt t="113905" x="5095875" y="4816475"/>
          <p14:tracePt t="113922" x="5086350" y="4816475"/>
          <p14:tracePt t="113939" x="5070475" y="4816475"/>
          <p14:tracePt t="113955" x="5054600" y="4816475"/>
          <p14:tracePt t="113972" x="5045075" y="4816475"/>
          <p14:tracePt t="113988" x="5032375" y="4816475"/>
          <p14:tracePt t="114004" x="5016500" y="4816475"/>
          <p14:tracePt t="114021" x="4987925" y="4810125"/>
          <p14:tracePt t="114038" x="4946650" y="4797425"/>
          <p14:tracePt t="114054" x="4921250" y="4778375"/>
          <p14:tracePt t="114071" x="4899025" y="4768850"/>
          <p14:tracePt t="114088" x="4864100" y="4749800"/>
          <p14:tracePt t="114105" x="4848225" y="4740275"/>
          <p14:tracePt t="114122" x="4829175" y="4724400"/>
          <p14:tracePt t="114138" x="4816475" y="4714875"/>
          <p14:tracePt t="114154" x="4806950" y="4714875"/>
          <p14:tracePt t="114171" x="4797425" y="4714875"/>
          <p14:tracePt t="114189" x="4775200" y="4714875"/>
          <p14:tracePt t="114233" x="4775200" y="4721225"/>
          <p14:tracePt t="114241" x="4775200" y="4724400"/>
          <p14:tracePt t="114255" x="4775200" y="4740275"/>
          <p14:tracePt t="114271" x="4775200" y="4746625"/>
          <p14:tracePt t="114288" x="4775200" y="4749800"/>
          <p14:tracePt t="114354" x="4778375" y="4756150"/>
          <p14:tracePt t="114364" x="4787900" y="4762500"/>
          <p14:tracePt t="114376" x="4810125" y="4765675"/>
          <p14:tracePt t="114388" x="4857750" y="4778375"/>
          <p14:tracePt t="114404" x="4899025" y="4778375"/>
          <p14:tracePt t="114421" x="4962525" y="4794250"/>
          <p14:tracePt t="114437" x="5051425" y="4800600"/>
          <p14:tracePt t="114454" x="5102225" y="4806950"/>
          <p14:tracePt t="114471" x="5153025" y="4806950"/>
          <p14:tracePt t="114488" x="5238750" y="4806950"/>
          <p14:tracePt t="114504" x="5299075" y="4806950"/>
          <p14:tracePt t="114521" x="5343525" y="4806950"/>
          <p14:tracePt t="114538" x="5391150" y="4806950"/>
          <p14:tracePt t="114554" x="5413375" y="4806950"/>
          <p14:tracePt t="114571" x="5422900" y="4806950"/>
          <p14:tracePt t="114588" x="5441950" y="4806950"/>
          <p14:tracePt t="114604" x="5451475" y="4806950"/>
          <p14:tracePt t="115956" x="5470525" y="4816475"/>
          <p14:tracePt t="115963" x="5489575" y="4829175"/>
          <p14:tracePt t="115970" x="5524500" y="4838700"/>
          <p14:tracePt t="115987" x="5578475" y="4851400"/>
          <p14:tracePt t="116004" x="5638800" y="4851400"/>
          <p14:tracePt t="116020" x="5708650" y="4851400"/>
          <p14:tracePt t="116037" x="5753100" y="4851400"/>
          <p14:tracePt t="116070" x="5816600" y="4851400"/>
          <p14:tracePt t="116103" x="5848350" y="4851400"/>
          <p14:tracePt t="116120" x="5861050" y="4851400"/>
          <p14:tracePt t="116137" x="5876925" y="4851400"/>
          <p14:tracePt t="116153" x="5899150" y="4851400"/>
          <p14:tracePt t="116170" x="5915025" y="4851400"/>
          <p14:tracePt t="116187" x="5924550" y="4851400"/>
          <p14:tracePt t="116203" x="5940425" y="4851400"/>
          <p14:tracePt t="116220" x="5953125" y="4854575"/>
          <p14:tracePt t="116237" x="5965825" y="4854575"/>
          <p14:tracePt t="116253" x="5969000" y="4854575"/>
          <p14:tracePt t="116270" x="5975350" y="4854575"/>
          <p14:tracePt t="116313" x="5978525" y="4854575"/>
          <p14:tracePt t="116327" x="5984875" y="4854575"/>
          <p14:tracePt t="116343" x="5994400" y="4854575"/>
          <p14:tracePt t="116356" x="5997575" y="4854575"/>
          <p14:tracePt t="116379" x="6003925" y="4854575"/>
          <p14:tracePt t="116473" x="6000750" y="4854575"/>
          <p14:tracePt t="116479" x="5997575" y="4854575"/>
          <p14:tracePt t="116488" x="5988050" y="4854575"/>
          <p14:tracePt t="116504" x="5978525" y="4854575"/>
          <p14:tracePt t="116522" x="5956300" y="4854575"/>
          <p14:tracePt t="116538" x="5927725" y="4854575"/>
          <p14:tracePt t="116554" x="5905500" y="4854575"/>
          <p14:tracePt t="116570" x="5864225" y="4854575"/>
          <p14:tracePt t="116587" x="5845175" y="4854575"/>
          <p14:tracePt t="116604" x="5813425" y="4854575"/>
          <p14:tracePt t="116621" x="5800725" y="4854575"/>
          <p14:tracePt t="116638" x="5791200" y="4854575"/>
          <p14:tracePt t="116654" x="5775325" y="4854575"/>
          <p14:tracePt t="116671" x="5743575" y="4854575"/>
          <p14:tracePt t="116688" x="5721350" y="4854575"/>
          <p14:tracePt t="116704" x="5692775" y="4854575"/>
          <p14:tracePt t="116721" x="5651500" y="4854575"/>
          <p14:tracePt t="116737" x="5641975" y="4854575"/>
          <p14:tracePt t="116754" x="5632450" y="4854575"/>
          <p14:tracePt t="116771" x="5616575" y="4854575"/>
          <p14:tracePt t="116787" x="5600700" y="4854575"/>
          <p14:tracePt t="116804" x="5591175" y="4854575"/>
          <p14:tracePt t="116821" x="5578475" y="4854575"/>
          <p14:tracePt t="116837" x="5568950" y="4854575"/>
          <p14:tracePt t="116854" x="5553075" y="4854575"/>
          <p14:tracePt t="116871" x="5537200" y="4854575"/>
          <p14:tracePt t="116887" x="5527675" y="4854575"/>
          <p14:tracePt t="117185" x="5546725" y="4854575"/>
          <p14:tracePt t="117193" x="5565775" y="4854575"/>
          <p14:tracePt t="117205" x="5594350" y="4854575"/>
          <p14:tracePt t="117222" x="5616575" y="4854575"/>
          <p14:tracePt t="117238" x="5626100" y="4854575"/>
          <p14:tracePt t="117271" x="5651500" y="4854575"/>
          <p14:tracePt t="117305" x="5670550" y="4854575"/>
          <p14:tracePt t="117321" x="5676900" y="4854575"/>
          <p14:tracePt t="117338" x="5680075" y="4854575"/>
          <p14:tracePt t="117355" x="5686425" y="4854575"/>
          <p14:tracePt t="117371" x="5702300" y="4854575"/>
          <p14:tracePt t="117387" x="5711825" y="4854575"/>
          <p14:tracePt t="117404" x="5724525" y="4854575"/>
          <p14:tracePt t="117421" x="5746750" y="4854575"/>
          <p14:tracePt t="117438" x="5762625" y="4854575"/>
          <p14:tracePt t="117455" x="5788025" y="4854575"/>
          <p14:tracePt t="117471" x="5810250" y="4854575"/>
          <p14:tracePt t="117488" x="5819775" y="4854575"/>
          <p14:tracePt t="117505" x="5842000" y="4848225"/>
          <p14:tracePt t="117521" x="5854700" y="4848225"/>
          <p14:tracePt t="117538" x="5867400" y="4848225"/>
          <p14:tracePt t="117555" x="5880100" y="4848225"/>
          <p14:tracePt t="117605" x="5886450" y="4848225"/>
          <p14:tracePt t="118590" x="5842000" y="4841875"/>
          <p14:tracePt t="118601" x="5762625" y="4841875"/>
          <p14:tracePt t="118612" x="5622925" y="4841875"/>
          <p14:tracePt t="118621" x="5578475" y="4841875"/>
          <p14:tracePt t="118637" x="5429250" y="4841875"/>
          <p14:tracePt t="118654" x="5200650" y="4841875"/>
          <p14:tracePt t="118671" x="5086350" y="4841875"/>
          <p14:tracePt t="118704" x="4772025" y="4854575"/>
          <p14:tracePt t="118739" x="4533900" y="4889500"/>
          <p14:tracePt t="118754" x="4425950" y="4905375"/>
          <p14:tracePt t="118771" x="4327525" y="4927600"/>
          <p14:tracePt t="118788" x="4197350" y="4943475"/>
          <p14:tracePt t="118804" x="4137025" y="4943475"/>
          <p14:tracePt t="118821" x="4064000" y="4953000"/>
          <p14:tracePt t="118838" x="3978275" y="4953000"/>
          <p14:tracePt t="118855" x="3927475" y="4953000"/>
          <p14:tracePt t="118872" x="3876675" y="4953000"/>
          <p14:tracePt t="118888" x="3790950" y="4953000"/>
          <p14:tracePt t="118905" x="3721100" y="4953000"/>
          <p14:tracePt t="118921" x="3651250" y="4953000"/>
          <p14:tracePt t="118938" x="3556000" y="4953000"/>
          <p14:tracePt t="118954" x="3482975" y="4959350"/>
          <p14:tracePt t="118971" x="3400425" y="4959350"/>
          <p14:tracePt t="118988" x="3260725" y="4968875"/>
          <p14:tracePt t="119004" x="3187700" y="4968875"/>
          <p14:tracePt t="119021" x="3127375" y="4975225"/>
          <p14:tracePt t="119025" x="3092450" y="4981575"/>
          <p14:tracePt t="119038" x="3009900" y="4981575"/>
          <p14:tracePt t="119054" x="2927350" y="4981575"/>
          <p14:tracePt t="119070" x="2867025" y="4981575"/>
          <p14:tracePt t="119088" x="2790825" y="4981575"/>
          <p14:tracePt t="119104" x="2746375" y="4981575"/>
          <p14:tracePt t="119121" x="2708275" y="4981575"/>
          <p14:tracePt t="119138" x="2654300" y="4981575"/>
          <p14:tracePt t="119154" x="2625725" y="4981575"/>
          <p14:tracePt t="119171" x="2593975" y="4987925"/>
          <p14:tracePt t="119188" x="2555875" y="4987925"/>
          <p14:tracePt t="119203" x="2530475" y="5000625"/>
          <p14:tracePt t="119220" x="2501900" y="5006975"/>
          <p14:tracePt t="119237" x="2470150" y="5006975"/>
          <p14:tracePt t="119253" x="2444750" y="5013325"/>
          <p14:tracePt t="119270" x="2422525" y="5016500"/>
          <p14:tracePt t="119287" x="2397125" y="5016500"/>
          <p14:tracePt t="119304" x="2381250" y="5022850"/>
          <p14:tracePt t="119321" x="2371725" y="5022850"/>
          <p14:tracePt t="119337" x="2355850" y="5026025"/>
          <p14:tracePt t="119354" x="2339975" y="5026025"/>
          <p14:tracePt t="119371" x="2330450" y="5026025"/>
          <p14:tracePt t="119388" x="2330450" y="5041900"/>
          <p14:tracePt t="119405" x="2330450" y="5057775"/>
          <p14:tracePt t="119422" x="2330450" y="5067300"/>
          <p14:tracePt t="119438" x="2330450" y="5080000"/>
          <p14:tracePt t="119454" x="2339975" y="5102225"/>
          <p14:tracePt t="119471" x="2365375" y="5127625"/>
          <p14:tracePt t="119487" x="2444750" y="5200650"/>
          <p14:tracePt t="119504" x="2517775" y="5257800"/>
          <p14:tracePt t="119521" x="2587625" y="5302250"/>
          <p14:tracePt t="119537" x="2663825" y="5359400"/>
          <p14:tracePt t="119554" x="2711450" y="5394325"/>
          <p14:tracePt t="119571" x="2765425" y="5407025"/>
          <p14:tracePt t="119587" x="2844800" y="5419725"/>
          <p14:tracePt t="119604" x="2901950" y="5419725"/>
          <p14:tracePt t="119620" x="2955925" y="5419725"/>
          <p14:tracePt t="119637" x="3019425" y="5419725"/>
          <p14:tracePt t="119653" x="3048000" y="5419725"/>
          <p14:tracePt t="119671" x="3070225" y="5419725"/>
          <p14:tracePt t="119688" x="3108325" y="5419725"/>
          <p14:tracePt t="119704" x="3140075" y="5413375"/>
          <p14:tracePt t="119721" x="3184525" y="5397500"/>
          <p14:tracePt t="119737" x="3267075" y="5372100"/>
          <p14:tracePt t="119754" x="3311525" y="5359400"/>
          <p14:tracePt t="119771" x="3343275" y="5346700"/>
          <p14:tracePt t="119787" x="3384550" y="5324475"/>
          <p14:tracePt t="119804" x="3394075" y="5314950"/>
          <p14:tracePt t="119821" x="3403600" y="5314950"/>
          <p14:tracePt t="119837" x="3419475" y="5302250"/>
          <p14:tracePt t="119853" x="3419475" y="5299075"/>
          <p14:tracePt t="119870" x="3419475" y="5292725"/>
          <p14:tracePt t="119887" x="3419475" y="5283200"/>
          <p14:tracePt t="119903" x="3425825" y="5283200"/>
          <p14:tracePt t="119921" x="3425825" y="5273675"/>
          <p14:tracePt t="119953" x="3429000" y="5267325"/>
          <p14:tracePt t="120151" x="3422650" y="5264150"/>
          <p14:tracePt t="120170" x="3409950" y="5245100"/>
          <p14:tracePt t="120188" x="3397250" y="5235575"/>
          <p14:tracePt t="120205" x="3381375" y="5226050"/>
          <p14:tracePt t="120222" x="3340100" y="5207000"/>
          <p14:tracePt t="120254" x="3282950" y="5172075"/>
          <p14:tracePt t="120287" x="3216275" y="5124450"/>
          <p14:tracePt t="120304" x="3184525" y="5105400"/>
          <p14:tracePt t="120321" x="3143250" y="5067300"/>
          <p14:tracePt t="120337" x="3095625" y="5041900"/>
          <p14:tracePt t="120354" x="3048000" y="5019675"/>
          <p14:tracePt t="120371" x="2974975" y="4984750"/>
          <p14:tracePt t="120387" x="2936875" y="4972050"/>
          <p14:tracePt t="120403" x="2898775" y="4959350"/>
          <p14:tracePt t="120421" x="2857500" y="4943475"/>
          <p14:tracePt t="120437" x="2835275" y="4937125"/>
          <p14:tracePt t="120453" x="2803525" y="4937125"/>
          <p14:tracePt t="120471" x="2771775" y="4930775"/>
          <p14:tracePt t="120488" x="2743200" y="4930775"/>
          <p14:tracePt t="120504" x="2730500" y="4930775"/>
          <p14:tracePt t="120521" x="2717800" y="4930775"/>
          <p14:tracePt t="120537" x="2708275" y="4930775"/>
          <p14:tracePt t="120553" x="2692400" y="4930775"/>
          <p14:tracePt t="120571" x="2676525" y="4930775"/>
          <p14:tracePt t="120587" x="2667000" y="4930775"/>
          <p14:tracePt t="120603" x="2657475" y="4930775"/>
          <p14:tracePt t="120621" x="2638425" y="4946650"/>
          <p14:tracePt t="120637" x="2628900" y="4956175"/>
          <p14:tracePt t="120654" x="2619375" y="4965700"/>
          <p14:tracePt t="120671" x="2597150" y="4981575"/>
          <p14:tracePt t="120687" x="2587625" y="4997450"/>
          <p14:tracePt t="120704" x="2581275" y="5006975"/>
          <p14:tracePt t="120721" x="2581275" y="5022850"/>
          <p14:tracePt t="120737" x="2581275" y="5038725"/>
          <p14:tracePt t="120754" x="2581275" y="5060950"/>
          <p14:tracePt t="120771" x="2581275" y="5073650"/>
          <p14:tracePt t="120787" x="2581275" y="5086350"/>
          <p14:tracePt t="120804" x="2581275" y="5099050"/>
          <p14:tracePt t="120821" x="2581275" y="5114925"/>
          <p14:tracePt t="120837" x="2581275" y="5124450"/>
          <p14:tracePt t="120853" x="2581275" y="5133975"/>
          <p14:tracePt t="120893" x="2584450" y="5133975"/>
          <p14:tracePt t="120904" x="2590800" y="5133975"/>
          <p14:tracePt t="120921" x="2593975" y="5133975"/>
          <p14:tracePt t="120937" x="2603500" y="5133975"/>
          <p14:tracePt t="121350" x="2616200" y="5140325"/>
          <p14:tracePt t="121356" x="2625725" y="5140325"/>
          <p14:tracePt t="121371" x="2657475" y="5140325"/>
          <p14:tracePt t="121387" x="2679700" y="5140325"/>
          <p14:tracePt t="121403" x="2698750" y="5140325"/>
          <p14:tracePt t="121420" x="2755900" y="5140325"/>
          <p14:tracePt t="121437" x="2806700" y="5140325"/>
          <p14:tracePt t="121470" x="2936875" y="5153025"/>
          <p14:tracePt t="121504" x="3003550" y="5153025"/>
          <p14:tracePt t="121520" x="3038475" y="5153025"/>
          <p14:tracePt t="121537" x="3048000" y="5153025"/>
          <p14:tracePt t="121555" x="3057525" y="5153025"/>
          <p14:tracePt t="121571" x="3076575" y="5153025"/>
          <p14:tracePt t="121588" x="3086100" y="5153025"/>
          <p14:tracePt t="121605" x="3092450" y="5153025"/>
          <p14:tracePt t="121637" x="3095625" y="5153025"/>
          <p14:tracePt t="121654" x="3105150" y="5153025"/>
          <p14:tracePt t="121670" x="3133725" y="5153025"/>
          <p14:tracePt t="121687" x="3155950" y="5153025"/>
          <p14:tracePt t="121703" x="3197225" y="5153025"/>
          <p14:tracePt t="121720" x="3260725" y="5153025"/>
          <p14:tracePt t="121737" x="3298825" y="5153025"/>
          <p14:tracePt t="121754" x="3359150" y="5153025"/>
          <p14:tracePt t="121770" x="3409950" y="5153025"/>
          <p14:tracePt t="121787" x="3470275" y="5153025"/>
          <p14:tracePt t="121804" x="3540125" y="5153025"/>
          <p14:tracePt t="121820" x="3648075" y="5153025"/>
          <p14:tracePt t="121837" x="3683000" y="5153025"/>
          <p14:tracePt t="121854" x="3746500" y="5153025"/>
          <p14:tracePt t="121870" x="3790950" y="5153025"/>
          <p14:tracePt t="121887" x="3819525" y="5153025"/>
          <p14:tracePt t="121903" x="3863975" y="5153025"/>
          <p14:tracePt t="121920" x="3917950" y="5153025"/>
          <p14:tracePt t="121937" x="3940175" y="5153025"/>
          <p14:tracePt t="121954" x="3981450" y="5153025"/>
          <p14:tracePt t="121970" x="4000500" y="5153025"/>
          <p14:tracePt t="121987" x="4022725" y="5153025"/>
          <p14:tracePt t="122004" x="4057650" y="5153025"/>
          <p14:tracePt t="122020" x="4086225" y="5153025"/>
          <p14:tracePt t="122037" x="4102100" y="5153025"/>
          <p14:tracePt t="122054" x="4140200" y="5153025"/>
          <p14:tracePt t="122070" x="4162425" y="5153025"/>
          <p14:tracePt t="122087" x="4200525" y="5153025"/>
          <p14:tracePt t="122090" x="4219575" y="5153025"/>
          <p14:tracePt t="122104" x="4260850" y="5153025"/>
          <p14:tracePt t="122120" x="4298950" y="5153025"/>
          <p14:tracePt t="122137" x="4343400" y="5153025"/>
          <p14:tracePt t="122154" x="4403725" y="5153025"/>
          <p14:tracePt t="122170" x="4435475" y="5153025"/>
          <p14:tracePt t="122187" x="4457700" y="5153025"/>
          <p14:tracePt t="122204" x="4495800" y="5153025"/>
          <p14:tracePt t="122220" x="4518025" y="5159375"/>
          <p14:tracePt t="122238" x="4562475" y="5165725"/>
          <p14:tracePt t="122254" x="4613275" y="5172075"/>
          <p14:tracePt t="122271" x="4635500" y="5184775"/>
          <p14:tracePt t="122288" x="4673600" y="5191125"/>
          <p14:tracePt t="122304" x="4705350" y="5200650"/>
          <p14:tracePt t="122320" x="4737100" y="5213350"/>
          <p14:tracePt t="122337" x="4775200" y="5219700"/>
          <p14:tracePt t="122354" x="4829175" y="5232400"/>
          <p14:tracePt t="122370" x="4873625" y="5238750"/>
          <p14:tracePt t="122387" x="4899025" y="5245100"/>
          <p14:tracePt t="122404" x="4930775" y="5245100"/>
          <p14:tracePt t="122420" x="4940300" y="5245100"/>
          <p14:tracePt t="122437" x="4949825" y="5245100"/>
          <p14:tracePt t="122454" x="4972050" y="5245100"/>
          <p14:tracePt t="122470" x="4981575" y="5245100"/>
          <p14:tracePt t="122487" x="4991100" y="5245100"/>
          <p14:tracePt t="122504" x="5006975" y="5254625"/>
          <p14:tracePt t="122520" x="5022850" y="5273675"/>
          <p14:tracePt t="122537" x="5032375" y="5283200"/>
          <p14:tracePt t="122554" x="5035550" y="5286375"/>
          <p14:tracePt t="125230" x="5076825" y="5276850"/>
          <p14:tracePt t="125241" x="5127625" y="5251450"/>
          <p14:tracePt t="125254" x="5216525" y="5210175"/>
          <p14:tracePt t="125271" x="5349875" y="5187950"/>
          <p14:tracePt t="125287" x="5445125" y="5172075"/>
          <p14:tracePt t="125304" x="5508625" y="5156200"/>
          <p14:tracePt t="125320" x="5588000" y="5156200"/>
          <p14:tracePt t="125353" x="5683250" y="5149850"/>
          <p14:tracePt t="125387" x="5816600" y="5137150"/>
          <p14:tracePt t="125403" x="5854700" y="5130800"/>
          <p14:tracePt t="125420" x="5873750" y="5124450"/>
          <p14:tracePt t="125437" x="5889625" y="5124450"/>
          <p14:tracePt t="125453" x="5899150" y="5124450"/>
          <p14:tracePt t="125470" x="5902325" y="5124450"/>
          <p14:tracePt t="125486" x="5915025" y="5124450"/>
          <p14:tracePt t="125503" x="5918200" y="5124450"/>
          <p14:tracePt t="125521" x="5937250" y="5121275"/>
          <p14:tracePt t="125536" x="5946775" y="5111750"/>
          <p14:tracePt t="125553" x="5959475" y="5102225"/>
          <p14:tracePt t="125570" x="5969000" y="5067300"/>
          <p14:tracePt t="125587" x="5969000" y="5051425"/>
          <p14:tracePt t="125604" x="5969000" y="5032375"/>
          <p14:tracePt t="125606" x="5969000" y="5026025"/>
          <p14:tracePt t="125620" x="5959475" y="5016500"/>
          <p14:tracePt t="125636" x="5946775" y="5006975"/>
          <p14:tracePt t="125654" x="5918200" y="4994275"/>
          <p14:tracePt t="125671" x="5876925" y="4972050"/>
          <p14:tracePt t="125686" x="5822950" y="4949825"/>
          <p14:tracePt t="125704" x="5759450" y="4937125"/>
          <p14:tracePt t="125720" x="5673725" y="4902200"/>
          <p14:tracePt t="125736" x="5600700" y="4886325"/>
          <p14:tracePt t="125753" x="5524500" y="4873625"/>
          <p14:tracePt t="125771" x="5416550" y="4857750"/>
          <p14:tracePt t="125787" x="5378450" y="4857750"/>
          <p14:tracePt t="125804" x="5327650" y="4857750"/>
          <p14:tracePt t="125820" x="5232400" y="4851400"/>
          <p14:tracePt t="125837" x="5159375" y="4851400"/>
          <p14:tracePt t="125854" x="5089525" y="4851400"/>
          <p14:tracePt t="125870" x="5029200" y="4851400"/>
          <p14:tracePt t="125887" x="4991100" y="4851400"/>
          <p14:tracePt t="125904" x="4953000" y="4851400"/>
          <p14:tracePt t="125920" x="4905375" y="4851400"/>
          <p14:tracePt t="125937" x="4876800" y="4851400"/>
          <p14:tracePt t="125953" x="4841875" y="4851400"/>
          <p14:tracePt t="125970" x="4784725" y="4851400"/>
          <p14:tracePt t="125987" x="4765675" y="4851400"/>
          <p14:tracePt t="126004" x="4733925" y="4851400"/>
          <p14:tracePt t="126020" x="4699000" y="4860925"/>
          <p14:tracePt t="126036" x="4686300" y="4870450"/>
          <p14:tracePt t="126054" x="4673600" y="4879975"/>
          <p14:tracePt t="126070" x="4660900" y="4899025"/>
          <p14:tracePt t="126087" x="4651375" y="4908550"/>
          <p14:tracePt t="126104" x="4641850" y="4918075"/>
          <p14:tracePt t="126108" x="4629150" y="4924425"/>
          <p14:tracePt t="126120" x="4619625" y="4933950"/>
          <p14:tracePt t="126136" x="4616450" y="4949825"/>
          <p14:tracePt t="126153" x="4610100" y="4965700"/>
          <p14:tracePt t="126170" x="4610100" y="4987925"/>
          <p14:tracePt t="126186" x="4610100" y="5000625"/>
          <p14:tracePt t="126204" x="4610100" y="5016500"/>
          <p14:tracePt t="126221" x="4610100" y="5032375"/>
          <p14:tracePt t="126237" x="4616450" y="5041900"/>
          <p14:tracePt t="126253" x="4625975" y="5057775"/>
          <p14:tracePt t="126270" x="4651375" y="5073650"/>
          <p14:tracePt t="126287" x="4676775" y="5086350"/>
          <p14:tracePt t="126303" x="4721225" y="5099050"/>
          <p14:tracePt t="126320" x="4787900" y="5130800"/>
          <p14:tracePt t="126336" x="4838700" y="5149850"/>
          <p14:tracePt t="126353" x="4876800" y="5162550"/>
          <p14:tracePt t="126370" x="4937125" y="5187950"/>
          <p14:tracePt t="126387" x="4965700" y="5200650"/>
          <p14:tracePt t="126403" x="4994275" y="5200650"/>
          <p14:tracePt t="126420" x="5041900" y="5200650"/>
          <p14:tracePt t="126437" x="5080000" y="5207000"/>
          <p14:tracePt t="126453" x="5118100" y="5213350"/>
          <p14:tracePt t="126470" x="5159375" y="5219700"/>
          <p14:tracePt t="126487" x="5175250" y="5219700"/>
          <p14:tracePt t="126503" x="5187950" y="5219700"/>
          <p14:tracePt t="126520" x="5203825" y="5226050"/>
          <p14:tracePt t="126536" x="5219700" y="5226050"/>
          <p14:tracePt t="126554" x="5241925" y="5226050"/>
          <p14:tracePt t="126570" x="5280025" y="5232400"/>
          <p14:tracePt t="126587" x="5334000" y="5238750"/>
          <p14:tracePt t="126604" x="5429250" y="5245100"/>
          <p14:tracePt t="126620" x="5502275" y="5251450"/>
          <p14:tracePt t="126637" x="5553075" y="5264150"/>
          <p14:tracePt t="126654" x="5657850" y="5295900"/>
          <p14:tracePt t="126670" x="5708650" y="5308600"/>
          <p14:tracePt t="126686" x="5746750" y="5321300"/>
          <p14:tracePt t="126704" x="5810250" y="5340350"/>
          <p14:tracePt t="126720" x="5854700" y="5353050"/>
          <p14:tracePt t="126737" x="5911850" y="5372100"/>
          <p14:tracePt t="126754" x="5991225" y="5387975"/>
          <p14:tracePt t="126770" x="6035675" y="5387975"/>
          <p14:tracePt t="126787" x="6073775" y="5394325"/>
          <p14:tracePt t="126804" x="6115050" y="5394325"/>
          <p14:tracePt t="126820" x="6124575" y="5394325"/>
          <p14:tracePt t="126836" x="6134100" y="5394325"/>
          <p14:tracePt t="126854" x="6153150" y="5384800"/>
          <p14:tracePt t="126870" x="6162675" y="5375275"/>
          <p14:tracePt t="126887" x="6175375" y="5359400"/>
          <p14:tracePt t="126904" x="6210300" y="5318125"/>
          <p14:tracePt t="126920" x="6223000" y="5273675"/>
          <p14:tracePt t="126937" x="6235700" y="5235575"/>
          <p14:tracePt t="126954" x="6242050" y="5172075"/>
          <p14:tracePt t="126970" x="6242050" y="5143500"/>
          <p14:tracePt t="126987" x="6242050" y="5114925"/>
          <p14:tracePt t="127004" x="6242050" y="5086350"/>
          <p14:tracePt t="127020" x="6242050" y="5070475"/>
          <p14:tracePt t="127037" x="6235700" y="5060950"/>
          <p14:tracePt t="127054" x="6219825" y="5026025"/>
          <p14:tracePt t="127070" x="6200775" y="5010150"/>
          <p14:tracePt t="127086" x="6191250" y="5000625"/>
          <p14:tracePt t="127103" x="6172200" y="4984750"/>
          <p14:tracePt t="127120" x="6162675" y="4981575"/>
          <p14:tracePt t="127137" x="6146800" y="4975225"/>
          <p14:tracePt t="127154" x="6118225" y="4965700"/>
          <p14:tracePt t="127170" x="6089650" y="4953000"/>
          <p14:tracePt t="127187" x="6051550" y="4940300"/>
          <p14:tracePt t="127203" x="5988050" y="4921250"/>
          <p14:tracePt t="127219" x="5924550" y="4899025"/>
          <p14:tracePt t="127236" x="5861050" y="4886325"/>
          <p14:tracePt t="127253" x="5797550" y="4873625"/>
          <p14:tracePt t="127270" x="5743575" y="4873625"/>
          <p14:tracePt t="127287" x="5699125" y="4873625"/>
          <p14:tracePt t="127304" x="5626100" y="4854575"/>
          <p14:tracePt t="127320" x="5562600" y="4832350"/>
          <p14:tracePt t="127336" x="5476875" y="4816475"/>
          <p14:tracePt t="127353" x="5381625" y="4816475"/>
          <p14:tracePt t="127369" x="5327650" y="4816475"/>
          <p14:tracePt t="127387" x="5283200" y="4816475"/>
          <p14:tracePt t="127403" x="5251450" y="4816475"/>
          <p14:tracePt t="127419" x="5222875" y="4816475"/>
          <p14:tracePt t="127436" x="5197475" y="4819650"/>
          <p14:tracePt t="127453" x="5143500" y="4838700"/>
          <p14:tracePt t="127470" x="5105400" y="4851400"/>
          <p14:tracePt t="127487" x="5083175" y="4854575"/>
          <p14:tracePt t="127503" x="5048250" y="4867275"/>
          <p14:tracePt t="127519" x="5032375" y="4873625"/>
          <p14:tracePt t="127536" x="5022850" y="4873625"/>
          <p14:tracePt t="127553" x="5000625" y="4873625"/>
          <p14:tracePt t="127569" x="4991100" y="4873625"/>
          <p14:tracePt t="127586" x="4981575" y="4873625"/>
          <p14:tracePt t="127603" x="4968875" y="4876800"/>
          <p14:tracePt t="127636" x="4956175" y="4892675"/>
          <p14:tracePt t="127654" x="4953000" y="4902200"/>
          <p14:tracePt t="127670" x="4953000" y="4911725"/>
          <p14:tracePt t="127686" x="4953000" y="4921250"/>
          <p14:tracePt t="127704" x="4953000" y="4927600"/>
          <p14:tracePt t="127720" x="4953000" y="4930775"/>
          <p14:tracePt t="127737" x="4953000" y="4946650"/>
          <p14:tracePt t="127753" x="4953000" y="4956175"/>
          <p14:tracePt t="127770" x="4953000" y="4962525"/>
          <p14:tracePt t="127787" x="4953000" y="4965700"/>
          <p14:tracePt t="127804" x="4953000" y="4981575"/>
          <p14:tracePt t="127820" x="4953000" y="4997450"/>
          <p14:tracePt t="127837" x="4953000" y="5000625"/>
          <p14:tracePt t="127854" x="4953000" y="5006975"/>
          <p14:tracePt t="127911" x="4953000" y="5010150"/>
          <p14:tracePt t="127924" x="4953000" y="5016500"/>
          <p14:tracePt t="127937" x="4953000" y="5019675"/>
          <p14:tracePt t="127954" x="4953000" y="5041900"/>
          <p14:tracePt t="127971" x="4953000" y="5051425"/>
          <p14:tracePt t="127987" x="4953000" y="5054600"/>
          <p14:tracePt t="128003" x="4953000" y="5070475"/>
          <p14:tracePt t="128097" x="4953000" y="5076825"/>
          <p14:tracePt t="128126" x="4953000" y="5080000"/>
          <p14:tracePt t="128145" x="4953000" y="5089525"/>
          <p14:tracePt t="128153" x="4953000" y="5095875"/>
          <p14:tracePt t="128173" x="4953000" y="5099050"/>
          <p14:tracePt t="128187" x="4953000" y="5105400"/>
          <p14:tracePt t="128602" x="5035550" y="5105400"/>
          <p14:tracePt t="128610" x="5159375" y="5105400"/>
          <p14:tracePt t="128625" x="5353050" y="5105400"/>
          <p14:tracePt t="128637" x="5537200" y="5124450"/>
          <p14:tracePt t="128653" x="5730875" y="5143500"/>
          <p14:tracePt t="128670" x="5883275" y="5168900"/>
          <p14:tracePt t="128687" x="6159500" y="5178425"/>
          <p14:tracePt t="128720" x="6489700" y="5197475"/>
          <p14:tracePt t="128753" x="6813550" y="5213350"/>
          <p14:tracePt t="128770" x="6896100" y="5213350"/>
          <p14:tracePt t="128787" x="7004050" y="5213350"/>
          <p14:tracePt t="128803" x="7064375" y="5213350"/>
          <p14:tracePt t="128821" x="7099300" y="5213350"/>
          <p14:tracePt t="128837" x="7162800" y="5213350"/>
          <p14:tracePt t="128853" x="7197725" y="5213350"/>
          <p14:tracePt t="128869" x="7235825" y="5213350"/>
          <p14:tracePt t="128886" x="7299325" y="5232400"/>
          <p14:tracePt t="128903" x="7343775" y="5245100"/>
          <p14:tracePt t="128920" x="7388225" y="5257800"/>
          <p14:tracePt t="128937" x="7439025" y="5276850"/>
          <p14:tracePt t="128953" x="7470775" y="5295900"/>
          <p14:tracePt t="128970" x="7502525" y="5321300"/>
          <p14:tracePt t="128986" x="7569200" y="5368925"/>
          <p14:tracePt t="129003" x="7607300" y="5394325"/>
          <p14:tracePt t="129020" x="7658100" y="5407025"/>
          <p14:tracePt t="129036" x="7740650" y="5432425"/>
          <p14:tracePt t="129053" x="7788275" y="5445125"/>
          <p14:tracePt t="129070" x="7810500" y="5451475"/>
          <p14:tracePt t="129087" x="7842250" y="5451475"/>
          <p14:tracePt t="129103" x="7851775" y="5451475"/>
          <p14:tracePt t="129120" x="7867650" y="5451475"/>
          <p14:tracePt t="129136" x="7902575" y="5445125"/>
          <p14:tracePt t="129153" x="7924800" y="5438775"/>
          <p14:tracePt t="129169" x="7940675" y="5438775"/>
          <p14:tracePt t="129186" x="7953375" y="5438775"/>
          <p14:tracePt t="129203" x="7959725" y="5438775"/>
          <p14:tracePt t="129219" x="7959725" y="5416550"/>
          <p14:tracePt t="129236" x="7931150" y="5359400"/>
          <p14:tracePt t="129253" x="7880350" y="5318125"/>
          <p14:tracePt t="129269" x="7832725" y="5283200"/>
          <p14:tracePt t="129286" x="7756525" y="5248275"/>
          <p14:tracePt t="129303" x="7712075" y="5235575"/>
          <p14:tracePt t="129321" x="7689850" y="5229225"/>
          <p14:tracePt t="129337" x="7648575" y="5229225"/>
          <p14:tracePt t="129354" x="7626350" y="5229225"/>
          <p14:tracePt t="129370" x="7591425" y="5229225"/>
          <p14:tracePt t="129386" x="7518400" y="5222875"/>
          <p14:tracePt t="129403" x="7458075" y="5216525"/>
          <p14:tracePt t="129419" x="7413625" y="5216525"/>
          <p14:tracePt t="129436" x="7359650" y="5216525"/>
          <p14:tracePt t="129453" x="7327900" y="5216525"/>
          <p14:tracePt t="129470" x="7308850" y="5216525"/>
          <p14:tracePt t="129487" x="7267575" y="5216525"/>
          <p14:tracePt t="129503" x="7245350" y="5216525"/>
          <p14:tracePt t="129520" x="7216775" y="5216525"/>
          <p14:tracePt t="129536" x="7169150" y="5216525"/>
          <p14:tracePt t="129553" x="7137400" y="5210175"/>
          <p14:tracePt t="129569" x="7108825" y="5197475"/>
          <p14:tracePt t="129587" x="7073900" y="5197475"/>
          <p14:tracePt t="129603" x="7051675" y="5197475"/>
          <p14:tracePt t="129620" x="7042150" y="5197475"/>
          <p14:tracePt t="129622" x="7038975" y="5197475"/>
          <p14:tracePt t="129637" x="7029450" y="5194300"/>
          <p14:tracePt t="129652" x="7019925" y="5187950"/>
          <p14:tracePt t="129669" x="7007225" y="5178425"/>
          <p14:tracePt t="129686" x="6988175" y="5178425"/>
          <p14:tracePt t="129702" x="6978650" y="5178425"/>
          <p14:tracePt t="129721" x="6969125" y="5178425"/>
          <p14:tracePt t="129772" x="6975475" y="5178425"/>
          <p14:tracePt t="129780" x="6985000" y="5172075"/>
          <p14:tracePt t="129786" x="6997700" y="5165725"/>
          <p14:tracePt t="129802" x="7051675" y="5153025"/>
          <p14:tracePt t="129820" x="7131050" y="5146675"/>
          <p14:tracePt t="129836" x="7175500" y="5140325"/>
          <p14:tracePt t="129853" x="7239000" y="5124450"/>
          <p14:tracePt t="129870" x="7327900" y="5102225"/>
          <p14:tracePt t="129887" x="7493000" y="5076825"/>
          <p14:tracePt t="129903" x="7575550" y="5076825"/>
          <p14:tracePt t="129920" x="7702550" y="5076825"/>
          <p14:tracePt t="129936" x="7762875" y="5076825"/>
          <p14:tracePt t="129953" x="7807325" y="5076825"/>
          <p14:tracePt t="129970" x="7861300" y="5070475"/>
          <p14:tracePt t="129987" x="7886700" y="5070475"/>
          <p14:tracePt t="130004" x="7896225" y="5070475"/>
          <p14:tracePt t="130021" x="7908925" y="5070475"/>
          <p14:tracePt t="130037" x="7918450" y="5070475"/>
          <p14:tracePt t="130053" x="7931150" y="5070475"/>
          <p14:tracePt t="130070" x="7934325" y="5070475"/>
          <p14:tracePt t="130086" x="7940675" y="5070475"/>
          <p14:tracePt t="130120" x="7943850" y="5070475"/>
          <p14:tracePt t="130335" x="7931150" y="5070475"/>
          <p14:tracePt t="130342" x="7921625" y="5070475"/>
          <p14:tracePt t="130352" x="7902575" y="5070475"/>
          <p14:tracePt t="130370" x="7823200" y="5070475"/>
          <p14:tracePt t="130386" x="7762875" y="5070475"/>
          <p14:tracePt t="130403" x="7705725" y="5070475"/>
          <p14:tracePt t="130420" x="7648575" y="5073650"/>
          <p14:tracePt t="130437" x="7626350" y="5080000"/>
          <p14:tracePt t="130453" x="7610475" y="5080000"/>
          <p14:tracePt t="130470" x="7594600" y="5080000"/>
          <p14:tracePt t="130486" x="7585075" y="5080000"/>
          <p14:tracePt t="130502" x="7575550" y="5083175"/>
          <p14:tracePt t="130520" x="7556500" y="5083175"/>
          <p14:tracePt t="130536" x="7546975" y="5083175"/>
          <p14:tracePt t="130553" x="7537450" y="5083175"/>
          <p14:tracePt t="130570" x="7515225" y="5089525"/>
          <p14:tracePt t="130586" x="7505700" y="5092700"/>
          <p14:tracePt t="130602" x="7496175" y="5092700"/>
          <p14:tracePt t="130620" x="7483475" y="5099050"/>
          <p14:tracePt t="130637" x="7467600" y="5099050"/>
          <p14:tracePt t="130653" x="7458075" y="5099050"/>
          <p14:tracePt t="130669" x="7442200" y="5099050"/>
          <p14:tracePt t="130686" x="7432675" y="5099050"/>
          <p14:tracePt t="130703" x="7426325" y="5102225"/>
          <p14:tracePt t="130720" x="7416800" y="5102225"/>
          <p14:tracePt t="130736" x="7407275" y="5102225"/>
          <p14:tracePt t="130752" x="7397750" y="5114925"/>
          <p14:tracePt t="130769" x="7388225" y="5114925"/>
          <p14:tracePt t="131154" x="7375525" y="5121275"/>
          <p14:tracePt t="131162" x="7366000" y="5121275"/>
          <p14:tracePt t="131169" x="7353300" y="5124450"/>
          <p14:tracePt t="131186" x="7334250" y="5130800"/>
          <p14:tracePt t="131219" x="7302500" y="5137150"/>
          <p14:tracePt t="131253" x="7248525" y="5153025"/>
          <p14:tracePt t="131269" x="7216775" y="5153025"/>
          <p14:tracePt t="131286" x="7194550" y="5153025"/>
          <p14:tracePt t="131304" x="7156450" y="5159375"/>
          <p14:tracePt t="131319" x="7131050" y="5168900"/>
          <p14:tracePt t="131336" x="7108825" y="5168900"/>
          <p14:tracePt t="131353" x="7096125" y="5175250"/>
          <p14:tracePt t="131369" x="7086600" y="5175250"/>
          <p14:tracePt t="131386" x="7077075" y="5175250"/>
          <p14:tracePt t="131404" x="7054850" y="5175250"/>
          <p14:tracePt t="131419" x="7051675" y="5181600"/>
          <p14:tracePt t="131437" x="7042150" y="5181600"/>
          <p14:tracePt t="131453" x="7032625" y="5191125"/>
          <p14:tracePt t="131469" x="7026275" y="5191125"/>
          <p14:tracePt t="131511" x="7026275" y="5194300"/>
          <p14:tracePt t="131584" x="7029450" y="5194300"/>
          <p14:tracePt t="131594" x="7032625" y="5194300"/>
          <p14:tracePt t="131606" x="7048500" y="5194300"/>
          <p14:tracePt t="131620" x="7083425" y="5194300"/>
          <p14:tracePt t="131636" x="7121525" y="5194300"/>
          <p14:tracePt t="131654" x="7169150" y="5191125"/>
          <p14:tracePt t="131669" x="7200900" y="5184775"/>
          <p14:tracePt t="131686" x="7219950" y="5184775"/>
          <p14:tracePt t="131703" x="7261225" y="5184775"/>
          <p14:tracePt t="131719" x="7283450" y="5184775"/>
          <p14:tracePt t="131736" x="7312025" y="5184775"/>
          <p14:tracePt t="131753" x="7369175" y="5178425"/>
          <p14:tracePt t="131769" x="7404100" y="5172075"/>
          <p14:tracePt t="131786" x="7458075" y="5165725"/>
          <p14:tracePt t="131803" x="7550150" y="5165725"/>
          <p14:tracePt t="131820" x="7604125" y="5153025"/>
          <p14:tracePt t="131836" x="7648575" y="5153025"/>
          <p14:tracePt t="131853" x="7696200" y="5153025"/>
          <p14:tracePt t="131870" x="7721600" y="5162550"/>
          <p14:tracePt t="131886" x="7750175" y="5162550"/>
          <p14:tracePt t="131904" x="7778750" y="5172075"/>
          <p14:tracePt t="131920" x="7791450" y="5178425"/>
          <p14:tracePt t="131937" x="7804150" y="5178425"/>
          <p14:tracePt t="132154" x="7775575" y="5175250"/>
          <p14:tracePt t="132161" x="7727950" y="5165725"/>
          <p14:tracePt t="132170" x="7689850" y="5159375"/>
          <p14:tracePt t="132186" x="7559675" y="5143500"/>
          <p14:tracePt t="132203" x="7404100" y="5118100"/>
          <p14:tracePt t="132219" x="7334250" y="5118100"/>
          <p14:tracePt t="132236" x="7283450" y="5118100"/>
          <p14:tracePt t="132252" x="7258050" y="5118100"/>
          <p14:tracePt t="132269" x="7248525" y="5118100"/>
          <p14:tracePt t="132286" x="7232650" y="5118100"/>
          <p14:tracePt t="132303" x="7216775" y="5118100"/>
          <p14:tracePt t="132320" x="7207250" y="5118100"/>
          <p14:tracePt t="132336" x="7197725" y="5118100"/>
          <p14:tracePt t="132353" x="7178675" y="5118100"/>
          <p14:tracePt t="132370" x="7169150" y="5118100"/>
          <p14:tracePt t="132402" x="7156450" y="5118100"/>
          <p14:tracePt t="132419" x="7146925" y="5118100"/>
          <p14:tracePt t="132436" x="7134225" y="5118100"/>
          <p14:tracePt t="132453" x="7112000" y="5118100"/>
          <p14:tracePt t="132470" x="7083425" y="5118100"/>
          <p14:tracePt t="132486" x="7073900" y="5118100"/>
          <p14:tracePt t="132503" x="7058025" y="5118100"/>
          <p14:tracePt t="132519" x="7048500" y="5118100"/>
          <p14:tracePt t="132535" x="7032625" y="5118100"/>
          <p14:tracePt t="132552" x="7019925" y="5118100"/>
          <p14:tracePt t="132570" x="7013575" y="5118100"/>
          <p14:tracePt t="132638" x="7016750" y="5118100"/>
          <p14:tracePt t="132645" x="7019925" y="5118100"/>
          <p14:tracePt t="132653" x="7032625" y="5118100"/>
          <p14:tracePt t="132669" x="7067550" y="5118100"/>
          <p14:tracePt t="132686" x="7105650" y="5118100"/>
          <p14:tracePt t="132688" x="7115175" y="5118100"/>
          <p14:tracePt t="132702" x="7137400" y="5118100"/>
          <p14:tracePt t="132719" x="7175500" y="5121275"/>
          <p14:tracePt t="132736" x="7210425" y="5121275"/>
          <p14:tracePt t="132752" x="7292975" y="5133975"/>
          <p14:tracePt t="132769" x="7343775" y="5146675"/>
          <p14:tracePt t="132786" x="7407275" y="5153025"/>
          <p14:tracePt t="132803" x="7480300" y="5181600"/>
          <p14:tracePt t="132820" x="7527925" y="5194300"/>
          <p14:tracePt t="132836" x="7556500" y="5194300"/>
          <p14:tracePt t="132852" x="7604125" y="5200650"/>
          <p14:tracePt t="132869" x="7632700" y="5200650"/>
          <p14:tracePt t="132885" x="7677150" y="5200650"/>
          <p14:tracePt t="132903" x="7740650" y="5200650"/>
          <p14:tracePt t="132919" x="7775575" y="5200650"/>
          <p14:tracePt t="132936" x="7820025" y="5200650"/>
          <p14:tracePt t="132952" x="7883525" y="5200650"/>
          <p14:tracePt t="132969" x="7927975" y="5197475"/>
          <p14:tracePt t="132987" x="7991475" y="5184775"/>
          <p14:tracePt t="133002" x="8029575" y="5172075"/>
          <p14:tracePt t="133019" x="8070850" y="5172075"/>
          <p14:tracePt t="133037" x="8112125" y="5165725"/>
          <p14:tracePt t="133052" x="8134350" y="5165725"/>
          <p14:tracePt t="133069" x="8162925" y="5165725"/>
          <p14:tracePt t="133087" x="8185150" y="5165725"/>
          <p14:tracePt t="133103" x="8194675" y="5165725"/>
          <p14:tracePt t="133120" x="8204200" y="5165725"/>
          <p14:tracePt t="133137" x="8223250" y="5165725"/>
          <p14:tracePt t="133153" x="8232775" y="5165725"/>
          <p14:tracePt t="133194" x="8239125" y="5165725"/>
          <p14:tracePt t="134108" x="8188325" y="5149850"/>
          <p14:tracePt t="134115" x="8070850" y="5130800"/>
          <p14:tracePt t="134123" x="7924800" y="5099050"/>
          <p14:tracePt t="134137" x="7496175" y="5022850"/>
          <p14:tracePt t="134154" x="6953250" y="4921250"/>
          <p14:tracePt t="134171" x="6216650" y="4826000"/>
          <p14:tracePt t="134204" x="5435600" y="4749800"/>
          <p14:tracePt t="134238" x="4794250" y="4740275"/>
          <p14:tracePt t="134259" x="4467225" y="4746625"/>
          <p14:tracePt t="134274" x="4260850" y="4765675"/>
          <p14:tracePt t="134286" x="4064000" y="4794250"/>
          <p14:tracePt t="134302" x="3879850" y="4819650"/>
          <p14:tracePt t="134319" x="3692525" y="4848225"/>
          <p14:tracePt t="134336" x="3470275" y="4883150"/>
          <p14:tracePt t="134352" x="3308350" y="4902200"/>
          <p14:tracePt t="134369" x="3146425" y="4921250"/>
          <p14:tracePt t="134386" x="2940050" y="4937125"/>
          <p14:tracePt t="134403" x="2778125" y="4937125"/>
          <p14:tracePt t="134419" x="2619375" y="4937125"/>
          <p14:tracePt t="134435" x="2346325" y="4937125"/>
          <p14:tracePt t="134452" x="2139950" y="4930775"/>
          <p14:tracePt t="134471" x="1800225" y="4911725"/>
          <p14:tracePt t="134486" x="1568450" y="4883150"/>
          <p14:tracePt t="134503" x="1339850" y="4826000"/>
          <p14:tracePt t="134520" x="1057275" y="4759325"/>
          <p14:tracePt t="134536" x="908050" y="4743450"/>
          <p14:tracePt t="134553" x="812800" y="4727575"/>
          <p14:tracePt t="134569" x="774700" y="4721225"/>
          <p14:tracePt t="134922" x="774700" y="4762500"/>
          <p14:tracePt t="134929" x="774700" y="4819650"/>
          <p14:tracePt t="134936" x="774700" y="4879975"/>
          <p14:tracePt t="134953" x="787400" y="5006975"/>
          <p14:tracePt t="134970" x="838200" y="5187950"/>
          <p14:tracePt t="134985" x="879475" y="5276850"/>
          <p14:tracePt t="135002" x="911225" y="5365750"/>
          <p14:tracePt t="135036" x="987425" y="5537200"/>
          <p14:tracePt t="135070" x="1022350" y="5603875"/>
          <p14:tracePt t="135087" x="1028700" y="5613400"/>
          <p14:tracePt t="135103" x="1028700" y="5622925"/>
          <p14:tracePt t="135119" x="1028700" y="5632450"/>
          <p14:tracePt t="135213" x="1028700" y="5638800"/>
          <p14:tracePt t="135262" x="1028700" y="5641975"/>
          <p14:tracePt t="135270" x="1028700" y="5654675"/>
          <p14:tracePt t="135285" x="1028700" y="5664200"/>
          <p14:tracePt t="135303" x="1028700" y="5673725"/>
          <p14:tracePt t="135319" x="1028700" y="5686425"/>
          <p14:tracePt t="135336" x="1025525" y="5686425"/>
          <p14:tracePt t="135352" x="1012825" y="5686425"/>
          <p14:tracePt t="135369" x="917575" y="5676900"/>
          <p14:tracePt t="135386" x="809625" y="5641975"/>
          <p14:tracePt t="135402" x="720725" y="5603875"/>
          <p14:tracePt t="135419" x="593725" y="5556250"/>
          <p14:tracePt t="135436" x="561975" y="5527675"/>
          <p14:tracePt t="135452" x="536575" y="5518150"/>
          <p14:tracePt t="135469" x="523875" y="5518150"/>
          <p14:tracePt t="135520" x="530225" y="5518150"/>
          <p14:tracePt t="135530" x="533400" y="5518150"/>
          <p14:tracePt t="135537" x="539750" y="5518150"/>
          <p14:tracePt t="135553" x="555625" y="5518150"/>
          <p14:tracePt t="135568" x="568325" y="5518150"/>
          <p14:tracePt t="135586" x="590550" y="5518150"/>
          <p14:tracePt t="135603" x="619125" y="5518150"/>
          <p14:tracePt t="135619" x="666750" y="5518150"/>
          <p14:tracePt t="135636" x="698500" y="5511800"/>
          <p14:tracePt t="135653" x="720725" y="5505450"/>
          <p14:tracePt t="135670" x="746125" y="5505450"/>
          <p14:tracePt t="135686" x="768350" y="5505450"/>
          <p14:tracePt t="135702" x="790575" y="5505450"/>
          <p14:tracePt t="135718" x="838200" y="5505450"/>
          <p14:tracePt t="135735" x="873125" y="5505450"/>
          <p14:tracePt t="135753" x="923925" y="5505450"/>
          <p14:tracePt t="135756" x="958850" y="5505450"/>
          <p14:tracePt t="135769" x="1019175" y="5505450"/>
          <p14:tracePt t="135786" x="1063625" y="5508625"/>
          <p14:tracePt t="135802" x="1108075" y="5508625"/>
          <p14:tracePt t="135819" x="1155700" y="5508625"/>
          <p14:tracePt t="135835" x="1171575" y="5518150"/>
          <p14:tracePt t="135853" x="1181100" y="5518150"/>
          <p14:tracePt t="135869" x="1206500" y="5540375"/>
          <p14:tracePt t="135886" x="1231900" y="5546725"/>
          <p14:tracePt t="135904" x="1270000" y="5546725"/>
          <p14:tracePt t="135920" x="1285875" y="5546725"/>
          <p14:tracePt t="135936" x="1295400" y="5546725"/>
          <p14:tracePt t="135954" x="1314450" y="5546725"/>
          <p14:tracePt t="135969" x="1327150" y="5546725"/>
          <p14:tracePt t="135985" x="1330325" y="5546725"/>
          <p14:tracePt t="136033" x="1336675" y="5546725"/>
          <p14:tracePt t="136041" x="1339850" y="5546725"/>
          <p14:tracePt t="136053" x="1346200" y="5546725"/>
          <p14:tracePt t="136140" x="1346200" y="5553075"/>
          <p14:tracePt t="136154" x="1355725" y="5553075"/>
          <p14:tracePt t="136361" x="1358900" y="5553075"/>
          <p14:tracePt t="136375" x="1365250" y="5553075"/>
          <p14:tracePt t="136390" x="1371600" y="5553075"/>
          <p14:tracePt t="136403" x="1374775" y="5553075"/>
          <p14:tracePt t="136419" x="1384300" y="5553075"/>
          <p14:tracePt t="136436" x="1393825" y="5553075"/>
          <p14:tracePt t="136453" x="1403350" y="5553075"/>
          <p14:tracePt t="136568" x="1409700" y="5553075"/>
          <p14:tracePt t="136590" x="1416050" y="5553075"/>
          <p14:tracePt t="136604" x="1419225" y="5553075"/>
          <p14:tracePt t="136619" x="1425575" y="5553075"/>
          <p14:tracePt t="136636" x="1428750" y="5553075"/>
          <p14:tracePt t="136653" x="1438275" y="5553075"/>
          <p14:tracePt t="136669" x="1444625" y="5553075"/>
          <p14:tracePt t="136685" x="1454150" y="5553075"/>
          <p14:tracePt t="136702" x="1463675" y="5553075"/>
          <p14:tracePt t="136735" x="1473200" y="5553075"/>
          <p14:tracePt t="136753" x="1479550" y="5553075"/>
          <p14:tracePt t="136769" x="1482725" y="5553075"/>
          <p14:tracePt t="136785" x="1489075" y="5553075"/>
          <p14:tracePt t="136802" x="1492250" y="5553075"/>
          <p14:tracePt t="136819" x="1508125" y="5553075"/>
          <p14:tracePt t="136835" x="1517650" y="5553075"/>
          <p14:tracePt t="136852" x="1533525" y="5553075"/>
          <p14:tracePt t="136868" x="1543050" y="5553075"/>
          <p14:tracePt t="136885" x="1558925" y="5553075"/>
          <p14:tracePt t="136902" x="1571625" y="5553075"/>
          <p14:tracePt t="136936" x="1577975" y="5553075"/>
          <p14:tracePt t="136989" x="1581150" y="5553075"/>
          <p14:tracePt t="137002" x="1590675" y="5553075"/>
          <p14:tracePt t="137019" x="1603375" y="5553075"/>
          <p14:tracePt t="137036" x="1612900" y="5553075"/>
          <p14:tracePt t="137052" x="1622425" y="5553075"/>
          <p14:tracePt t="137068" x="1625600" y="5553075"/>
          <p14:tracePt t="137086" x="1631950" y="5553075"/>
          <p14:tracePt t="137102" x="1641475" y="5553075"/>
          <p14:tracePt t="137118" x="1644650" y="5553075"/>
          <p14:tracePt t="137136" x="1660525" y="5553075"/>
          <p14:tracePt t="137153" x="1670050" y="5553075"/>
          <p14:tracePt t="137169" x="1679575" y="5553075"/>
          <p14:tracePt t="137186" x="1692275" y="5553075"/>
          <p14:tracePt t="137203" x="1704975" y="5553075"/>
          <p14:tracePt t="137236" x="1711325" y="5553075"/>
          <p14:tracePt t="137253" x="1714500" y="5553075"/>
          <p14:tracePt t="137269" x="1724025" y="5553075"/>
          <p14:tracePt t="137286" x="1736725" y="5562600"/>
          <p14:tracePt t="137288" x="1746250" y="5568950"/>
          <p14:tracePt t="137302" x="1784350" y="5581650"/>
          <p14:tracePt t="137319" x="1835150" y="5581650"/>
          <p14:tracePt t="137335" x="1885950" y="5581650"/>
          <p14:tracePt t="137352" x="1949450" y="5581650"/>
          <p14:tracePt t="137369" x="1981200" y="5578475"/>
          <p14:tracePt t="137386" x="2009775" y="5572125"/>
          <p14:tracePt t="137402" x="2025650" y="5572125"/>
          <p14:tracePt t="137952" x="2044700" y="5565775"/>
          <p14:tracePt t="137964" x="2063750" y="5559425"/>
          <p14:tracePt t="137977" x="2108200" y="5546725"/>
          <p14:tracePt t="137986" x="2152650" y="5534025"/>
          <p14:tracePt t="138003" x="2190750" y="5527675"/>
          <p14:tracePt t="138019" x="2235200" y="5521325"/>
          <p14:tracePt t="138036" x="2298700" y="5508625"/>
          <p14:tracePt t="138068" x="2371725" y="5508625"/>
          <p14:tracePt t="138103" x="2416175" y="5502275"/>
          <p14:tracePt t="138119" x="2425700" y="5502275"/>
          <p14:tracePt t="138135" x="2428875" y="5502275"/>
          <p14:tracePt t="138152" x="2441575" y="5502275"/>
          <p14:tracePt t="138169" x="2451100" y="5502275"/>
          <p14:tracePt t="138185" x="2454275" y="5502275"/>
          <p14:tracePt t="138272" x="2460625" y="5502275"/>
          <p14:tracePt t="138279" x="2463800" y="5502275"/>
          <p14:tracePt t="138286" x="2470150" y="5502275"/>
          <p14:tracePt t="138302" x="2473325" y="5502275"/>
          <p14:tracePt t="138857" x="2514600" y="5505450"/>
          <p14:tracePt t="138865" x="2584450" y="5514975"/>
          <p14:tracePt t="138873" x="2641600" y="5521325"/>
          <p14:tracePt t="138886" x="2759075" y="5540375"/>
          <p14:tracePt t="138902" x="2898775" y="5546725"/>
          <p14:tracePt t="138935" x="3130550" y="5546725"/>
          <p14:tracePt t="138969" x="3228975" y="5543550"/>
          <p14:tracePt t="138985" x="3270250" y="5537200"/>
          <p14:tracePt t="139002" x="3279775" y="5537200"/>
          <p14:tracePt t="139018" x="3289300" y="5537200"/>
          <p14:tracePt t="139035" x="3295650" y="5537200"/>
          <p14:tracePt t="139052" x="3305175" y="5537200"/>
          <p14:tracePt t="139250" x="3273425" y="5530850"/>
          <p14:tracePt t="139263" x="3190875" y="5530850"/>
          <p14:tracePt t="139272" x="3155950" y="5530850"/>
          <p14:tracePt t="139286" x="3121025" y="5530850"/>
          <p14:tracePt t="139303" x="3089275" y="5530850"/>
          <p14:tracePt t="139319" x="3073400" y="5530850"/>
          <p14:tracePt t="139321" x="3070225" y="5530850"/>
          <p14:tracePt t="139335" x="3060700" y="5530850"/>
          <p14:tracePt t="139352" x="3044825" y="5534025"/>
          <p14:tracePt t="139368" x="3035300" y="5534025"/>
          <p14:tracePt t="139385" x="3028950" y="5534025"/>
          <p14:tracePt t="140163" x="3073400" y="5540375"/>
          <p14:tracePt t="140170" x="3143250" y="5549900"/>
          <p14:tracePt t="140186" x="3317875" y="5575300"/>
          <p14:tracePt t="140203" x="3470275" y="5603875"/>
          <p14:tracePt t="140219" x="3657600" y="5638800"/>
          <p14:tracePt t="140235" x="3787775" y="5654675"/>
          <p14:tracePt t="140252" x="3914775" y="5654675"/>
          <p14:tracePt t="140285" x="4095750" y="5641975"/>
          <p14:tracePt t="140319" x="4197350" y="5635625"/>
          <p14:tracePt t="140335" x="4206875" y="5635625"/>
          <p14:tracePt t="140353" x="4216400" y="5635625"/>
          <p14:tracePt t="140369" x="4219575" y="5635625"/>
          <p14:tracePt t="140648" x="4225925" y="5635625"/>
          <p14:tracePt t="140676" x="4229100" y="5635625"/>
          <p14:tracePt t="140686" x="4229100" y="5632450"/>
          <p14:tracePt t="140702" x="4229100" y="5616575"/>
          <p14:tracePt t="140719" x="4229100" y="5600700"/>
          <p14:tracePt t="140735" x="4229100" y="5591175"/>
          <p14:tracePt t="140752" x="4229100" y="5581650"/>
          <p14:tracePt t="140768" x="4229100" y="5578475"/>
          <p14:tracePt t="140785" x="4229100" y="5572125"/>
          <p14:tracePt t="140804" x="4229100" y="5568950"/>
          <p14:tracePt t="140818" x="4229100" y="5559425"/>
          <p14:tracePt t="140835" x="4229100" y="5549900"/>
          <p14:tracePt t="140852" x="4222750" y="5534025"/>
          <p14:tracePt t="140868" x="4200525" y="5521325"/>
          <p14:tracePt t="140919" x="4197350" y="5521325"/>
          <p14:tracePt t="141161" x="4210050" y="5521325"/>
          <p14:tracePt t="141168" x="4216400" y="5521325"/>
          <p14:tracePt t="141185" x="4229100" y="5521325"/>
          <p14:tracePt t="141203" x="4260850" y="5521325"/>
          <p14:tracePt t="141219" x="4276725" y="5521325"/>
          <p14:tracePt t="141235" x="4298950" y="5530850"/>
          <p14:tracePt t="141252" x="4340225" y="5543550"/>
          <p14:tracePt t="141269" x="4371975" y="5553075"/>
          <p14:tracePt t="141285" x="4422775" y="5553075"/>
          <p14:tracePt t="141302" x="4518025" y="5553075"/>
          <p14:tracePt t="141319" x="4568825" y="5553075"/>
          <p14:tracePt t="141335" x="4629150" y="5553075"/>
          <p14:tracePt t="141353" x="4699000" y="5559425"/>
          <p14:tracePt t="141369" x="4730750" y="5565775"/>
          <p14:tracePt t="141385" x="4752975" y="5565775"/>
          <p14:tracePt t="141402" x="4794250" y="5578475"/>
          <p14:tracePt t="141419" x="4816475" y="5578475"/>
          <p14:tracePt t="141435" x="4845050" y="5584825"/>
          <p14:tracePt t="141452" x="4886325" y="5584825"/>
          <p14:tracePt t="141469" x="4908550" y="5584825"/>
          <p14:tracePt t="141485" x="4930775" y="5584825"/>
          <p14:tracePt t="141502" x="4978400" y="5584825"/>
          <p14:tracePt t="141519" x="5013325" y="5584825"/>
          <p14:tracePt t="141535" x="5051425" y="5584825"/>
          <p14:tracePt t="141552" x="5111750" y="5584825"/>
          <p14:tracePt t="141568" x="5149850" y="5584825"/>
          <p14:tracePt t="141585" x="5172075" y="5584825"/>
          <p14:tracePt t="141602" x="5203825" y="5584825"/>
          <p14:tracePt t="141618" x="5213350" y="5584825"/>
          <p14:tracePt t="141635" x="5226050" y="5572125"/>
          <p14:tracePt t="141652" x="5245100" y="5568950"/>
          <p14:tracePt t="141668" x="5254625" y="5562600"/>
          <p14:tracePt t="141685" x="5264150" y="5562600"/>
          <p14:tracePt t="141702" x="5283200" y="5559425"/>
          <p14:tracePt t="141718" x="5295900" y="5559425"/>
          <p14:tracePt t="141735" x="5299075" y="5543550"/>
          <p14:tracePt t="141752" x="5314950" y="5537200"/>
          <p14:tracePt t="141768" x="5314950" y="5534025"/>
          <p14:tracePt t="141785" x="5318125" y="5527675"/>
          <p14:tracePt t="141801" x="5318125" y="5524500"/>
          <p14:tracePt t="141819" x="5324475" y="5524500"/>
          <p14:tracePt t="141835" x="5324475" y="5514975"/>
          <p14:tracePt t="141852" x="5334000" y="5508625"/>
          <p14:tracePt t="141868" x="5334000" y="5492750"/>
          <p14:tracePt t="141885" x="5340350" y="5492750"/>
          <p14:tracePt t="144905" x="5251450" y="5527675"/>
          <p14:tracePt t="144912" x="5118100" y="5594350"/>
          <p14:tracePt t="144921" x="4991100" y="5648325"/>
          <p14:tracePt t="144934" x="4775200" y="5800725"/>
          <p14:tracePt t="144951" x="4578350" y="5949950"/>
          <p14:tracePt t="144986" x="4086225" y="6480175"/>
          <p14:tracePt t="145019" x="3721100" y="6854825"/>
          <p14:tracePt t="145037" x="3609975" y="6854825"/>
          <p14:tracePt t="145052" x="3524250" y="6854825"/>
          <p14:tracePt t="145069" x="3435350" y="6854825"/>
          <p14:tracePt t="145084" x="3359150" y="6854825"/>
          <p14:tracePt t="145101" x="3282950" y="6854825"/>
          <p14:tracePt t="145118" x="3248025" y="6854825"/>
          <p14:tracePt t="145277" x="3286125" y="6832600"/>
          <p14:tracePt t="145284" x="3305175" y="6819900"/>
          <p14:tracePt t="145291" x="3324225" y="6800850"/>
          <p14:tracePt t="145302" x="3340100" y="6772275"/>
          <p14:tracePt t="145319" x="3359150" y="6680200"/>
          <p14:tracePt t="145334" x="3327400" y="6613525"/>
          <p14:tracePt t="145351" x="3235325" y="6546850"/>
          <p14:tracePt t="145368" x="2984500" y="6454775"/>
          <p14:tracePt t="145385" x="2787650" y="6416675"/>
          <p14:tracePt t="145402" x="2625725" y="6397625"/>
          <p14:tracePt t="145418" x="2374900" y="6397625"/>
          <p14:tracePt t="145435" x="2257425" y="6413500"/>
          <p14:tracePt t="145453" x="2085975" y="6464300"/>
          <p14:tracePt t="145468" x="1974850" y="6505575"/>
          <p14:tracePt t="148535" x="1924050" y="6461125"/>
        </p14:tracePtLst>
      </p14:laserTrace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4257215950"/>
              </p:ext>
            </p:extLst>
          </p:nvPr>
        </p:nvGraphicFramePr>
        <p:xfrm>
          <a:off x="1188808" y="260350"/>
          <a:ext cx="6731229" cy="33126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Image bitmap" r:id="rId5" imgW="5401429" imgH="2600000" progId="Paint.Picture">
                  <p:embed/>
                </p:oleObj>
              </mc:Choice>
              <mc:Fallback>
                <p:oleObj name="Image bitmap" r:id="rId5" imgW="5401429" imgH="2600000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8808" y="260350"/>
                        <a:ext cx="6731229" cy="33126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5"/>
          <p:cNvSpPr>
            <a:spLocks noChangeArrowheads="1"/>
          </p:cNvSpPr>
          <p:nvPr/>
        </p:nvSpPr>
        <p:spPr bwMode="auto">
          <a:xfrm>
            <a:off x="0" y="3573016"/>
            <a:ext cx="91440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400" dirty="0">
                <a:solidFill>
                  <a:srgbClr val="FF0000"/>
                </a:solidFill>
              </a:rPr>
              <a:t>* 9 familles</a:t>
            </a:r>
            <a:r>
              <a:rPr lang="fr-FR" altLang="fr-FR" sz="2400" dirty="0"/>
              <a:t> comptabilisent environ </a:t>
            </a:r>
            <a:r>
              <a:rPr lang="fr-FR" altLang="fr-FR" sz="2400" dirty="0">
                <a:solidFill>
                  <a:srgbClr val="FF0000"/>
                </a:solidFill>
              </a:rPr>
              <a:t>2200 espèces</a:t>
            </a:r>
            <a:r>
              <a:rPr lang="fr-FR" altLang="fr-FR" sz="2400" dirty="0"/>
              <a:t>, soit près de </a:t>
            </a:r>
            <a:r>
              <a:rPr lang="fr-FR" altLang="fr-FR" sz="2400" dirty="0">
                <a:solidFill>
                  <a:srgbClr val="339933"/>
                </a:solidFill>
              </a:rPr>
              <a:t>60 %</a:t>
            </a:r>
            <a:r>
              <a:rPr lang="fr-FR" altLang="fr-FR" sz="2400" dirty="0"/>
              <a:t> de la richesse spécifique totale : il s'agit des </a:t>
            </a:r>
            <a:r>
              <a:rPr lang="fr-FR" altLang="fr-FR" sz="2400" i="1" dirty="0" err="1">
                <a:solidFill>
                  <a:srgbClr val="0000FF"/>
                </a:solidFill>
              </a:rPr>
              <a:t>Asteraceae</a:t>
            </a:r>
            <a:r>
              <a:rPr lang="fr-FR" altLang="fr-FR" sz="2400" dirty="0"/>
              <a:t>, </a:t>
            </a:r>
            <a:r>
              <a:rPr lang="fr-FR" altLang="fr-FR" sz="2400" i="1" dirty="0" err="1">
                <a:solidFill>
                  <a:srgbClr val="FF0066"/>
                </a:solidFill>
              </a:rPr>
              <a:t>Fabaceae</a:t>
            </a:r>
            <a:r>
              <a:rPr lang="fr-FR" altLang="fr-FR" sz="2400" dirty="0"/>
              <a:t>, </a:t>
            </a:r>
            <a:r>
              <a:rPr lang="fr-FR" altLang="fr-FR" sz="2400" i="1" dirty="0" err="1">
                <a:solidFill>
                  <a:srgbClr val="CC3399"/>
                </a:solidFill>
              </a:rPr>
              <a:t>Poaceae</a:t>
            </a:r>
            <a:r>
              <a:rPr lang="fr-FR" altLang="fr-FR" sz="2400" dirty="0"/>
              <a:t>, </a:t>
            </a:r>
            <a:r>
              <a:rPr lang="fr-FR" altLang="fr-FR" sz="2400" i="1" dirty="0" err="1">
                <a:solidFill>
                  <a:srgbClr val="FF33CC"/>
                </a:solidFill>
              </a:rPr>
              <a:t>Caryophyllaceae</a:t>
            </a:r>
            <a:r>
              <a:rPr lang="fr-FR" altLang="fr-FR" sz="2400" dirty="0"/>
              <a:t>, </a:t>
            </a:r>
            <a:r>
              <a:rPr lang="fr-FR" altLang="fr-FR" sz="2400" i="1" dirty="0" err="1">
                <a:solidFill>
                  <a:srgbClr val="CC3399"/>
                </a:solidFill>
              </a:rPr>
              <a:t>Lamiaceae</a:t>
            </a:r>
            <a:r>
              <a:rPr lang="fr-FR" altLang="fr-FR" sz="2400" dirty="0"/>
              <a:t>, </a:t>
            </a:r>
            <a:r>
              <a:rPr lang="fr-FR" altLang="fr-FR" sz="2400" i="1" dirty="0" err="1">
                <a:solidFill>
                  <a:srgbClr val="660066"/>
                </a:solidFill>
              </a:rPr>
              <a:t>Brassicaceae</a:t>
            </a:r>
            <a:r>
              <a:rPr lang="fr-FR" altLang="fr-FR" sz="2400" dirty="0"/>
              <a:t>, </a:t>
            </a:r>
            <a:r>
              <a:rPr lang="fr-FR" altLang="fr-FR" sz="2400" i="1" dirty="0" err="1">
                <a:solidFill>
                  <a:srgbClr val="339933"/>
                </a:solidFill>
              </a:rPr>
              <a:t>Apiaceae</a:t>
            </a:r>
            <a:r>
              <a:rPr lang="fr-FR" altLang="fr-FR" sz="2400" i="1" dirty="0">
                <a:solidFill>
                  <a:srgbClr val="339933"/>
                </a:solidFill>
              </a:rPr>
              <a:t>, </a:t>
            </a:r>
            <a:r>
              <a:rPr lang="fr-FR" altLang="fr-FR" sz="2400" i="1" dirty="0" err="1">
                <a:solidFill>
                  <a:srgbClr val="6600FF"/>
                </a:solidFill>
              </a:rPr>
              <a:t>Scrophulariaceae</a:t>
            </a:r>
            <a:r>
              <a:rPr lang="fr-FR" altLang="fr-FR" sz="2400" dirty="0"/>
              <a:t>, </a:t>
            </a:r>
            <a:r>
              <a:rPr lang="fr-FR" altLang="fr-FR" sz="2400" i="1" dirty="0" err="1">
                <a:solidFill>
                  <a:srgbClr val="FF3300"/>
                </a:solidFill>
              </a:rPr>
              <a:t>Liliaceae</a:t>
            </a:r>
            <a:r>
              <a:rPr lang="fr-FR" altLang="fr-FR" sz="2400" i="1" dirty="0">
                <a:solidFill>
                  <a:srgbClr val="FF3300"/>
                </a:solidFill>
              </a:rPr>
              <a:t> s. l.</a:t>
            </a:r>
          </a:p>
          <a:p>
            <a:pPr eaLnBrk="1" hangingPunct="1"/>
            <a:r>
              <a:rPr lang="fr-FR" altLang="fr-FR" sz="2400" i="1" dirty="0"/>
              <a:t>* </a:t>
            </a:r>
            <a:r>
              <a:rPr lang="fr-FR" altLang="fr-FR" sz="2400" dirty="0"/>
              <a:t>Richesse spécifique au niveau des </a:t>
            </a:r>
            <a:r>
              <a:rPr lang="fr-FR" altLang="fr-FR" sz="2400" dirty="0" smtClean="0"/>
              <a:t>genres ou générique:</a:t>
            </a:r>
            <a:endParaRPr lang="fr-FR" altLang="fr-FR" sz="2400" dirty="0"/>
          </a:p>
          <a:p>
            <a:pPr eaLnBrk="1" hangingPunct="1"/>
            <a:r>
              <a:rPr lang="fr-FR" altLang="fr-FR" sz="2400" i="1" dirty="0"/>
              <a:t>- </a:t>
            </a:r>
            <a:r>
              <a:rPr lang="fr-FR" altLang="fr-FR" sz="2400" i="1" dirty="0" err="1">
                <a:solidFill>
                  <a:srgbClr val="336600"/>
                </a:solidFill>
              </a:rPr>
              <a:t>Silene</a:t>
            </a:r>
            <a:r>
              <a:rPr lang="fr-FR" altLang="fr-FR" sz="2400" dirty="0"/>
              <a:t> avec </a:t>
            </a:r>
            <a:r>
              <a:rPr lang="fr-FR" altLang="fr-FR" sz="2400" dirty="0">
                <a:solidFill>
                  <a:srgbClr val="FF0000"/>
                </a:solidFill>
              </a:rPr>
              <a:t>70 espèces </a:t>
            </a:r>
            <a:r>
              <a:rPr lang="fr-FR" altLang="fr-FR" sz="2400" dirty="0"/>
              <a:t>est le genre les plus riche. </a:t>
            </a:r>
          </a:p>
          <a:p>
            <a:pPr eaLnBrk="1" hangingPunct="1"/>
            <a:r>
              <a:rPr lang="fr-FR" altLang="fr-FR" sz="2400" dirty="0"/>
              <a:t> - </a:t>
            </a:r>
            <a:r>
              <a:rPr lang="fr-FR" altLang="fr-FR" sz="2400" i="1" dirty="0" err="1">
                <a:solidFill>
                  <a:srgbClr val="CC0000"/>
                </a:solidFill>
              </a:rPr>
              <a:t>Centaurea</a:t>
            </a:r>
            <a:r>
              <a:rPr lang="fr-FR" altLang="fr-FR" sz="2400" i="1" dirty="0">
                <a:solidFill>
                  <a:srgbClr val="CC0000"/>
                </a:solidFill>
              </a:rPr>
              <a:t>, </a:t>
            </a:r>
            <a:r>
              <a:rPr lang="fr-FR" altLang="fr-FR" sz="2400" i="1" dirty="0" err="1">
                <a:solidFill>
                  <a:srgbClr val="CC0000"/>
                </a:solidFill>
              </a:rPr>
              <a:t>Teucrium</a:t>
            </a:r>
            <a:r>
              <a:rPr lang="fr-FR" altLang="fr-FR" sz="2400" i="1" dirty="0">
                <a:solidFill>
                  <a:srgbClr val="CC0000"/>
                </a:solidFill>
              </a:rPr>
              <a:t>, </a:t>
            </a:r>
            <a:r>
              <a:rPr lang="fr-FR" altLang="fr-FR" sz="2400" i="1" dirty="0" err="1">
                <a:solidFill>
                  <a:srgbClr val="CC0000"/>
                </a:solidFill>
              </a:rPr>
              <a:t>Ononis</a:t>
            </a:r>
            <a:r>
              <a:rPr lang="fr-FR" altLang="fr-FR" sz="2400" i="1" dirty="0">
                <a:solidFill>
                  <a:srgbClr val="CC0000"/>
                </a:solidFill>
              </a:rPr>
              <a:t>, </a:t>
            </a:r>
            <a:r>
              <a:rPr lang="fr-FR" altLang="fr-FR" sz="2400" i="1" dirty="0" err="1">
                <a:solidFill>
                  <a:srgbClr val="CC0000"/>
                </a:solidFill>
              </a:rPr>
              <a:t>Euphorbia</a:t>
            </a:r>
            <a:r>
              <a:rPr lang="fr-FR" altLang="fr-FR" sz="2400" i="1" dirty="0">
                <a:solidFill>
                  <a:srgbClr val="CC0000"/>
                </a:solidFill>
              </a:rPr>
              <a:t>, Astragalus, Trifolium </a:t>
            </a:r>
            <a:r>
              <a:rPr lang="fr-FR" altLang="fr-FR" sz="2400" dirty="0">
                <a:solidFill>
                  <a:srgbClr val="CC0000"/>
                </a:solidFill>
              </a:rPr>
              <a:t>et </a:t>
            </a:r>
            <a:r>
              <a:rPr lang="fr-FR" altLang="fr-FR" sz="2400" i="1" dirty="0" err="1">
                <a:solidFill>
                  <a:srgbClr val="CC0000"/>
                </a:solidFill>
              </a:rPr>
              <a:t>Linaria</a:t>
            </a:r>
            <a:r>
              <a:rPr lang="fr-FR" altLang="fr-FR" sz="2400" dirty="0"/>
              <a:t> sont représentés par </a:t>
            </a:r>
            <a:r>
              <a:rPr lang="fr-FR" altLang="fr-FR" sz="2400" dirty="0">
                <a:solidFill>
                  <a:srgbClr val="FF0000"/>
                </a:solidFill>
              </a:rPr>
              <a:t>40-50 espèces chacun.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644"/>
    </mc:Choice>
    <mc:Fallback xmlns="">
      <p:transition spd="slow" advTm="88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789" x="57150" y="5165725"/>
          <p14:tracePt t="10093" x="92075" y="5133975"/>
          <p14:tracePt t="10101" x="155575" y="5070475"/>
          <p14:tracePt t="10118" x="307975" y="4927600"/>
          <p14:tracePt t="10135" x="565150" y="4689475"/>
          <p14:tracePt t="10154" x="917575" y="4419600"/>
          <p14:tracePt t="10170" x="1803400" y="3819525"/>
          <p14:tracePt t="10187" x="2619375" y="3409950"/>
          <p14:tracePt t="10219" x="4225925" y="2774950"/>
          <p14:tracePt t="10252" x="5524500" y="2574925"/>
          <p14:tracePt t="10269" x="5899150" y="2574925"/>
          <p14:tracePt t="10289" x="6302375" y="2574925"/>
          <p14:tracePt t="10301" x="6543675" y="2574925"/>
          <p14:tracePt t="10318" x="6772275" y="2581275"/>
          <p14:tracePt t="10335" x="7010400" y="2581275"/>
          <p14:tracePt t="10352" x="7140575" y="2568575"/>
          <p14:tracePt t="10368" x="7248525" y="2552700"/>
          <p14:tracePt t="10384" x="7334250" y="2492375"/>
          <p14:tracePt t="10401" x="7385050" y="2413000"/>
          <p14:tracePt t="10417" x="7426325" y="2292350"/>
          <p14:tracePt t="10435" x="7451725" y="2146300"/>
          <p14:tracePt t="10451" x="7467600" y="1997075"/>
          <p14:tracePt t="10468" x="7467600" y="1847850"/>
          <p14:tracePt t="10485" x="7416800" y="1635125"/>
          <p14:tracePt t="10503" x="7321550" y="1431925"/>
          <p14:tracePt t="10517" x="7229475" y="1276350"/>
          <p14:tracePt t="10534" x="7080250" y="1054100"/>
          <p14:tracePt t="10550" x="6991350" y="927100"/>
          <p14:tracePt t="10568" x="6918325" y="863600"/>
          <p14:tracePt t="10586" x="6807200" y="765175"/>
          <p14:tracePt t="10602" x="6765925" y="733425"/>
          <p14:tracePt t="10678" x="6692900" y="714375"/>
          <p14:tracePt t="10685" x="6623050" y="698500"/>
          <p14:tracePt t="10692" x="6553200" y="679450"/>
          <p14:tracePt t="10700" x="6480175" y="663575"/>
          <p14:tracePt t="10718" x="6315075" y="596900"/>
          <p14:tracePt t="10735" x="6076950" y="514350"/>
          <p14:tracePt t="10752" x="5889625" y="460375"/>
          <p14:tracePt t="10768" x="5702300" y="422275"/>
          <p14:tracePt t="10771" x="5632450" y="412750"/>
          <p14:tracePt t="10784" x="5495925" y="403225"/>
          <p14:tracePt t="10801" x="5368925" y="403225"/>
          <p14:tracePt t="10817" x="5232400" y="403225"/>
          <p14:tracePt t="10834" x="4991100" y="393700"/>
          <p14:tracePt t="10850" x="4781550" y="368300"/>
          <p14:tracePt t="10868" x="4619625" y="330200"/>
          <p14:tracePt t="10885" x="4403725" y="266700"/>
          <p14:tracePt t="10901" x="4305300" y="234950"/>
          <p14:tracePt t="10918" x="4241800" y="222250"/>
          <p14:tracePt t="10935" x="4127500" y="174625"/>
          <p14:tracePt t="10951" x="4006850" y="139700"/>
          <p14:tracePt t="10967" x="3895725" y="104775"/>
          <p14:tracePt t="10984" x="3752850" y="82550"/>
          <p14:tracePt t="11001" x="3625850" y="73025"/>
          <p14:tracePt t="11018" x="3498850" y="73025"/>
          <p14:tracePt t="11035" x="3321050" y="95250"/>
          <p14:tracePt t="11051" x="3146425" y="133350"/>
          <p14:tracePt t="11068" x="2971800" y="168275"/>
          <p14:tracePt t="11084" x="2733675" y="260350"/>
          <p14:tracePt t="11100" x="2565400" y="355600"/>
          <p14:tracePt t="11117" x="2460625" y="431800"/>
          <p14:tracePt t="11134" x="2324100" y="542925"/>
          <p14:tracePt t="11151" x="2238375" y="647700"/>
          <p14:tracePt t="11168" x="2159000" y="762000"/>
          <p14:tracePt t="11184" x="2047875" y="908050"/>
          <p14:tracePt t="11201" x="1987550" y="1000125"/>
          <p14:tracePt t="11218" x="1936750" y="1111250"/>
          <p14:tracePt t="11235" x="1870075" y="1270000"/>
          <p14:tracePt t="11250" x="1828800" y="1349375"/>
          <p14:tracePt t="11267" x="1806575" y="1438275"/>
          <p14:tracePt t="11269" x="1797050" y="1485900"/>
          <p14:tracePt t="11284" x="1781175" y="1571625"/>
          <p14:tracePt t="11302" x="1774825" y="1663700"/>
          <p14:tracePt t="11318" x="1774825" y="1746250"/>
          <p14:tracePt t="11335" x="1793875" y="1857375"/>
          <p14:tracePt t="11350" x="1825625" y="1968500"/>
          <p14:tracePt t="11367" x="1866900" y="2066925"/>
          <p14:tracePt t="11384" x="1936750" y="2219325"/>
          <p14:tracePt t="11400" x="1984375" y="2320925"/>
          <p14:tracePt t="11418" x="2044700" y="2422525"/>
          <p14:tracePt t="11434" x="2149475" y="2578100"/>
          <p14:tracePt t="11450" x="2225675" y="2670175"/>
          <p14:tracePt t="11467" x="2320925" y="2765425"/>
          <p14:tracePt t="11485" x="2457450" y="2886075"/>
          <p14:tracePt t="11501" x="2530475" y="2959100"/>
          <p14:tracePt t="11518" x="2571750" y="3009900"/>
          <p14:tracePt t="11535" x="2673350" y="3086100"/>
          <p14:tracePt t="11551" x="2733675" y="3130550"/>
          <p14:tracePt t="11568" x="2844800" y="3184525"/>
          <p14:tracePt t="11585" x="2984500" y="3241675"/>
          <p14:tracePt t="11601" x="3105150" y="3273425"/>
          <p14:tracePt t="11618" x="3216275" y="3317875"/>
          <p14:tracePt t="11634" x="3343275" y="3365500"/>
          <p14:tracePt t="11650" x="3390900" y="3400425"/>
          <p14:tracePt t="11668" x="3448050" y="3425825"/>
          <p14:tracePt t="11685" x="3546475" y="3454400"/>
          <p14:tracePt t="11701" x="3654425" y="3473450"/>
          <p14:tracePt t="11718" x="3771900" y="3479800"/>
          <p14:tracePt t="11735" x="3956050" y="3479800"/>
          <p14:tracePt t="11751" x="4083050" y="3479800"/>
          <p14:tracePt t="11767" x="4187825" y="3476625"/>
          <p14:tracePt t="11784" x="4318000" y="3460750"/>
          <p14:tracePt t="11801" x="4416425" y="3435350"/>
          <p14:tracePt t="11818" x="4559300" y="3400425"/>
          <p14:tracePt t="11835" x="4752975" y="3321050"/>
          <p14:tracePt t="11852" x="4918075" y="3282950"/>
          <p14:tracePt t="11868" x="5060950" y="3238500"/>
          <p14:tracePt t="11884" x="5226050" y="3216275"/>
          <p14:tracePt t="11901" x="5343525" y="3197225"/>
          <p14:tracePt t="11917" x="5464175" y="3155950"/>
          <p14:tracePt t="11934" x="5635625" y="3105150"/>
          <p14:tracePt t="11951" x="5756275" y="3051175"/>
          <p14:tracePt t="11968" x="5902325" y="2997200"/>
          <p14:tracePt t="11984" x="6054725" y="2911475"/>
          <p14:tracePt t="12001" x="6134100" y="2863850"/>
          <p14:tracePt t="12018" x="6216650" y="2806700"/>
          <p14:tracePt t="12034" x="6346825" y="2724150"/>
          <p14:tracePt t="12050" x="6451600" y="2667000"/>
          <p14:tracePt t="12067" x="6530975" y="2619375"/>
          <p14:tracePt t="12084" x="6657975" y="2498725"/>
          <p14:tracePt t="12101" x="6727825" y="2444750"/>
          <p14:tracePt t="12118" x="6788150" y="2390775"/>
          <p14:tracePt t="12135" x="6858000" y="2292350"/>
          <p14:tracePt t="12151" x="6889750" y="2203450"/>
          <p14:tracePt t="12169" x="6905625" y="2082800"/>
          <p14:tracePt t="12184" x="6918325" y="2038350"/>
          <p14:tracePt t="12201" x="6918325" y="2000250"/>
          <p14:tracePt t="12217" x="6918325" y="1955800"/>
          <p14:tracePt t="12234" x="6908800" y="1885950"/>
          <p14:tracePt t="12250" x="6883400" y="1800225"/>
          <p14:tracePt t="12267" x="6842125" y="1708150"/>
          <p14:tracePt t="12284" x="6734175" y="1565275"/>
          <p14:tracePt t="12301" x="6654800" y="1447800"/>
          <p14:tracePt t="12317" x="6584950" y="1355725"/>
          <p14:tracePt t="12334" x="6511925" y="1276350"/>
          <p14:tracePt t="12350" x="6480175" y="1235075"/>
          <p14:tracePt t="12367" x="6438900" y="1206500"/>
          <p14:tracePt t="12384" x="6372225" y="1162050"/>
          <p14:tracePt t="12400" x="6330950" y="1120775"/>
          <p14:tracePt t="12418" x="6261100" y="1047750"/>
          <p14:tracePt t="12434" x="6207125" y="996950"/>
          <p14:tracePt t="12450" x="6143625" y="933450"/>
          <p14:tracePt t="12468" x="6057900" y="876300"/>
          <p14:tracePt t="12484" x="5991225" y="844550"/>
          <p14:tracePt t="12502" x="5924550" y="815975"/>
          <p14:tracePt t="12518" x="5803900" y="762000"/>
          <p14:tracePt t="12535" x="5673725" y="727075"/>
          <p14:tracePt t="12551" x="5565775" y="692150"/>
          <p14:tracePt t="12568" x="5327650" y="628650"/>
          <p14:tracePt t="12584" x="5175250" y="574675"/>
          <p14:tracePt t="12602" x="5032375" y="539750"/>
          <p14:tracePt t="12618" x="4784725" y="476250"/>
          <p14:tracePt t="12635" x="4654550" y="441325"/>
          <p14:tracePt t="12651" x="4546600" y="415925"/>
          <p14:tracePt t="12669" x="4333875" y="361950"/>
          <p14:tracePt t="12685" x="4225925" y="346075"/>
          <p14:tracePt t="12701" x="4140200" y="330200"/>
          <p14:tracePt t="12718" x="3971925" y="295275"/>
          <p14:tracePt t="12734" x="3879850" y="295275"/>
          <p14:tracePt t="12750" x="3797300" y="295275"/>
          <p14:tracePt t="12767" x="3724275" y="295275"/>
          <p14:tracePt t="12785" x="3609975" y="298450"/>
          <p14:tracePt t="12801" x="3521075" y="323850"/>
          <p14:tracePt t="12804" x="3476625" y="323850"/>
          <p14:tracePt t="12818" x="3390900" y="339725"/>
          <p14:tracePt t="12835" x="3305175" y="355600"/>
          <p14:tracePt t="12851" x="3225800" y="384175"/>
          <p14:tracePt t="12867" x="3108325" y="457200"/>
          <p14:tracePt t="12884" x="3035300" y="520700"/>
          <p14:tracePt t="12900" x="2959100" y="606425"/>
          <p14:tracePt t="12918" x="2854325" y="771525"/>
          <p14:tracePt t="12934" x="2794000" y="882650"/>
          <p14:tracePt t="12951" x="2730500" y="1006475"/>
          <p14:tracePt t="12968" x="2670175" y="1209675"/>
          <p14:tracePt t="12984" x="2641600" y="1362075"/>
          <p14:tracePt t="13001" x="2635250" y="1479550"/>
          <p14:tracePt t="13017" x="2635250" y="1651000"/>
          <p14:tracePt t="13034" x="2638425" y="1733550"/>
          <p14:tracePt t="13050" x="2638425" y="1816100"/>
          <p14:tracePt t="13068" x="2647950" y="1968500"/>
          <p14:tracePt t="13084" x="2663825" y="2085975"/>
          <p14:tracePt t="13101" x="2673350" y="2190750"/>
          <p14:tracePt t="13118" x="2695575" y="2359025"/>
          <p14:tracePt t="13134" x="2711450" y="2444750"/>
          <p14:tracePt t="13151" x="2727325" y="2530475"/>
          <p14:tracePt t="13167" x="2755900" y="2619375"/>
          <p14:tracePt t="13183" x="2771775" y="2676525"/>
          <p14:tracePt t="13201" x="2784475" y="2720975"/>
          <p14:tracePt t="13218" x="2797175" y="2784475"/>
          <p14:tracePt t="13234" x="2816225" y="2832100"/>
          <p14:tracePt t="13251" x="2828925" y="2867025"/>
          <p14:tracePt t="13268" x="2854325" y="2917825"/>
          <p14:tracePt t="13284" x="2892425" y="2959100"/>
          <p14:tracePt t="13301" x="2940050" y="2984500"/>
          <p14:tracePt t="13303" x="2959100" y="2997200"/>
          <p14:tracePt t="13317" x="2990850" y="3032125"/>
          <p14:tracePt t="13333" x="3022600" y="3048000"/>
          <p14:tracePt t="13351" x="3044825" y="3060700"/>
          <p14:tracePt t="13368" x="3095625" y="3098800"/>
          <p14:tracePt t="13384" x="3149600" y="3117850"/>
          <p14:tracePt t="13401" x="3248025" y="3143250"/>
          <p14:tracePt t="13418" x="3416300" y="3178175"/>
          <p14:tracePt t="13434" x="3524250" y="3194050"/>
          <p14:tracePt t="13450" x="3629025" y="3209925"/>
          <p14:tracePt t="13467" x="3711575" y="3225800"/>
          <p14:tracePt t="13483" x="3756025" y="3225800"/>
          <p14:tracePt t="13500" x="3790950" y="3225800"/>
          <p14:tracePt t="13518" x="3876675" y="3225800"/>
          <p14:tracePt t="13534" x="4003675" y="3225800"/>
          <p14:tracePt t="13551" x="4130675" y="3219450"/>
          <p14:tracePt t="13567" x="4337050" y="3219450"/>
          <p14:tracePt t="13583" x="4464050" y="3219450"/>
          <p14:tracePt t="13600" x="4559300" y="3219450"/>
          <p14:tracePt t="13618" x="4645025" y="3219450"/>
          <p14:tracePt t="13634" x="4679950" y="3219450"/>
          <p14:tracePt t="13651" x="4733925" y="3213100"/>
          <p14:tracePt t="13668" x="4879975" y="3181350"/>
          <p14:tracePt t="13684" x="4978400" y="3146425"/>
          <p14:tracePt t="13701" x="5076825" y="3114675"/>
          <p14:tracePt t="13717" x="5216525" y="3057525"/>
          <p14:tracePt t="13734" x="5283200" y="3028950"/>
          <p14:tracePt t="13750" x="5327650" y="3006725"/>
          <p14:tracePt t="13767" x="5394325" y="2962275"/>
          <p14:tracePt t="13784" x="5432425" y="2927350"/>
          <p14:tracePt t="13801" x="5492750" y="2882900"/>
          <p14:tracePt t="13818" x="5657850" y="2787650"/>
          <p14:tracePt t="13834" x="5759450" y="2720975"/>
          <p14:tracePt t="13851" x="5845175" y="2644775"/>
          <p14:tracePt t="13867" x="5940425" y="2540000"/>
          <p14:tracePt t="13884" x="5994400" y="2479675"/>
          <p14:tracePt t="13901" x="6035675" y="2432050"/>
          <p14:tracePt t="13918" x="6083300" y="2362200"/>
          <p14:tracePt t="13934" x="6130925" y="2336800"/>
          <p14:tracePt t="13951" x="6178550" y="2295525"/>
          <p14:tracePt t="13967" x="6226175" y="2235200"/>
          <p14:tracePt t="13984" x="6251575" y="2203450"/>
          <p14:tracePt t="14001" x="6276975" y="2165350"/>
          <p14:tracePt t="14017" x="6299200" y="2127250"/>
          <p14:tracePt t="14034" x="6311900" y="2105025"/>
          <p14:tracePt t="14051" x="6321425" y="2095500"/>
          <p14:tracePt t="14068" x="6321425" y="2079625"/>
          <p14:tracePt t="14084" x="6321425" y="2070100"/>
          <p14:tracePt t="14100" x="6321425" y="2060575"/>
          <p14:tracePt t="14117" x="6321425" y="2051050"/>
          <p14:tracePt t="14134" x="6324600" y="2051050"/>
          <p14:tracePt t="14151" x="6324600" y="2041525"/>
          <p14:tracePt t="14168" x="6324600" y="2035175"/>
          <p14:tracePt t="16359" x="6219825" y="2041525"/>
          <p14:tracePt t="16367" x="6022975" y="2063750"/>
          <p14:tracePt t="16373" x="5870575" y="2085975"/>
          <p14:tracePt t="16385" x="5680075" y="2149475"/>
          <p14:tracePt t="16401" x="5076825" y="2371725"/>
          <p14:tracePt t="16436" x="4191000" y="2867025"/>
          <p14:tracePt t="16468" x="3594100" y="3308350"/>
          <p14:tracePt t="16485" x="3270250" y="3536950"/>
          <p14:tracePt t="16502" x="3101975" y="3638550"/>
          <p14:tracePt t="16519" x="2974975" y="3740150"/>
          <p14:tracePt t="16534" x="2870200" y="3816350"/>
          <p14:tracePt t="16551" x="2733675" y="3927475"/>
          <p14:tracePt t="16568" x="2660650" y="3990975"/>
          <p14:tracePt t="16584" x="2581275" y="4048125"/>
          <p14:tracePt t="16601" x="2479675" y="4127500"/>
          <p14:tracePt t="16617" x="2432050" y="4152900"/>
          <p14:tracePt t="16634" x="2409825" y="4184650"/>
          <p14:tracePt t="16651" x="2365375" y="4203700"/>
          <p14:tracePt t="16668" x="2343150" y="4213225"/>
          <p14:tracePt t="16684" x="2311400" y="4225925"/>
          <p14:tracePt t="16701" x="2257425" y="4232275"/>
          <p14:tracePt t="16717" x="2219325" y="4244975"/>
          <p14:tracePt t="16734" x="2165350" y="4257675"/>
          <p14:tracePt t="16751" x="2101850" y="4257675"/>
          <p14:tracePt t="16766" x="2057400" y="4257675"/>
          <p14:tracePt t="16784" x="2022475" y="4248150"/>
          <p14:tracePt t="16800" x="1955800" y="4222750"/>
          <p14:tracePt t="16817" x="1911350" y="4203700"/>
          <p14:tracePt t="16834" x="1863725" y="4181475"/>
          <p14:tracePt t="16850" x="1800225" y="4156075"/>
          <p14:tracePt t="16866" x="1774825" y="4146550"/>
          <p14:tracePt t="16884" x="1736725" y="4133850"/>
          <p14:tracePt t="16900" x="1704975" y="4133850"/>
          <p14:tracePt t="16917" x="1660525" y="4133850"/>
          <p14:tracePt t="16934" x="1616075" y="4133850"/>
          <p14:tracePt t="16951" x="1546225" y="4133850"/>
          <p14:tracePt t="16967" x="1485900" y="4133850"/>
          <p14:tracePt t="16984" x="1441450" y="4133850"/>
          <p14:tracePt t="17001" x="1381125" y="4133850"/>
          <p14:tracePt t="17016" x="1343025" y="4133850"/>
          <p14:tracePt t="17034" x="1320800" y="4133850"/>
          <p14:tracePt t="17050" x="1273175" y="4133850"/>
          <p14:tracePt t="17067" x="1254125" y="4133850"/>
          <p14:tracePt t="17083" x="1222375" y="4133850"/>
          <p14:tracePt t="17100" x="1184275" y="4133850"/>
          <p14:tracePt t="17117" x="1162050" y="4133850"/>
          <p14:tracePt t="17134" x="1139825" y="4127500"/>
          <p14:tracePt t="17150" x="1111250" y="4121150"/>
          <p14:tracePt t="17167" x="1098550" y="4111625"/>
          <p14:tracePt t="17183" x="1089025" y="4105275"/>
          <p14:tracePt t="17200" x="1069975" y="4102100"/>
          <p14:tracePt t="17217" x="1060450" y="4102100"/>
          <p14:tracePt t="17234" x="1054100" y="4102100"/>
          <p14:tracePt t="17785" x="1057275" y="4102100"/>
          <p14:tracePt t="17843" x="1063625" y="4102100"/>
          <p14:tracePt t="18092" x="1066800" y="4102100"/>
          <p14:tracePt t="18105" x="1073150" y="4102100"/>
          <p14:tracePt t="18120" x="1076325" y="4102100"/>
          <p14:tracePt t="18127" x="1082675" y="4102100"/>
          <p14:tracePt t="18150" x="1095375" y="4102100"/>
          <p14:tracePt t="18185" x="1127125" y="4102100"/>
          <p14:tracePt t="18200" x="1136650" y="4102100"/>
          <p14:tracePt t="18217" x="1146175" y="4102100"/>
          <p14:tracePt t="18234" x="1165225" y="4102100"/>
          <p14:tracePt t="18250" x="1187450" y="4102100"/>
          <p14:tracePt t="18267" x="1238250" y="4102100"/>
          <p14:tracePt t="18284" x="1346200" y="4095750"/>
          <p14:tracePt t="18300" x="1425575" y="4095750"/>
          <p14:tracePt t="18317" x="1489075" y="4095750"/>
          <p14:tracePt t="18335" x="1543050" y="4095750"/>
          <p14:tracePt t="18350" x="1571625" y="4095750"/>
          <p14:tracePt t="18367" x="1593850" y="4095750"/>
          <p14:tracePt t="18384" x="1666875" y="4073525"/>
          <p14:tracePt t="18400" x="1749425" y="4060825"/>
          <p14:tracePt t="18417" x="1816100" y="4038600"/>
          <p14:tracePt t="18434" x="1873250" y="4025900"/>
          <p14:tracePt t="18451" x="1901825" y="4025900"/>
          <p14:tracePt t="18467" x="1911350" y="4025900"/>
          <p14:tracePt t="18484" x="1927225" y="4025900"/>
          <p14:tracePt t="18500" x="1936750" y="4025900"/>
          <p14:tracePt t="18516" x="1946275" y="4025900"/>
          <p14:tracePt t="18533" x="1978025" y="4025900"/>
          <p14:tracePt t="18550" x="2000250" y="4025900"/>
          <p14:tracePt t="18567" x="2028825" y="4025900"/>
          <p14:tracePt t="18585" x="2070100" y="4025900"/>
          <p14:tracePt t="18601" x="2085975" y="4025900"/>
          <p14:tracePt t="18617" x="2108200" y="4025900"/>
          <p14:tracePt t="18633" x="2155825" y="4019550"/>
          <p14:tracePt t="18650" x="2216150" y="4019550"/>
          <p14:tracePt t="18666" x="2295525" y="4010025"/>
          <p14:tracePt t="18683" x="2413000" y="4010025"/>
          <p14:tracePt t="18700" x="2454275" y="4010025"/>
          <p14:tracePt t="18716" x="2492375" y="4010025"/>
          <p14:tracePt t="18734" x="2533650" y="4010025"/>
          <p14:tracePt t="18750" x="2562225" y="4003675"/>
          <p14:tracePt t="18767" x="2632075" y="3997325"/>
          <p14:tracePt t="18783" x="2806700" y="3997325"/>
          <p14:tracePt t="18800" x="2876550" y="3997325"/>
          <p14:tracePt t="18816" x="2930525" y="3997325"/>
          <p14:tracePt t="18834" x="2965450" y="3997325"/>
          <p14:tracePt t="18850" x="2974975" y="3997325"/>
          <p14:tracePt t="18867" x="2984500" y="3997325"/>
          <p14:tracePt t="18884" x="2994025" y="3997325"/>
          <p14:tracePt t="18900" x="3009900" y="3997325"/>
          <p14:tracePt t="18916" x="3019425" y="3997325"/>
          <p14:tracePt t="18934" x="3051175" y="3997325"/>
          <p14:tracePt t="18950" x="3073400" y="3997325"/>
          <p14:tracePt t="18967" x="3082925" y="3997325"/>
          <p14:tracePt t="18983" x="3098800" y="3997325"/>
          <p14:tracePt t="19047" x="3105150" y="3997325"/>
          <p14:tracePt t="19062" x="3114675" y="4000500"/>
          <p14:tracePt t="19085" x="3114675" y="4003675"/>
          <p14:tracePt t="19120" x="3114675" y="4010025"/>
          <p14:tracePt t="19419" x="3130550" y="4010025"/>
          <p14:tracePt t="19427" x="3165475" y="4010025"/>
          <p14:tracePt t="19434" x="3190875" y="4006850"/>
          <p14:tracePt t="19451" x="3308350" y="3997325"/>
          <p14:tracePt t="19467" x="3435350" y="3981450"/>
          <p14:tracePt t="19500" x="3949700" y="3962400"/>
          <p14:tracePt t="19534" x="4460875" y="3962400"/>
          <p14:tracePt t="19552" x="4632325" y="3962400"/>
          <p14:tracePt t="19567" x="4781550" y="3962400"/>
          <p14:tracePt t="19584" x="4930775" y="3962400"/>
          <p14:tracePt t="19600" x="5026025" y="3965575"/>
          <p14:tracePt t="19616" x="5118100" y="3965575"/>
          <p14:tracePt t="19633" x="5238750" y="3975100"/>
          <p14:tracePt t="19650" x="5283200" y="3975100"/>
          <p14:tracePt t="19667" x="5324475" y="3975100"/>
          <p14:tracePt t="19684" x="5387975" y="3975100"/>
          <p14:tracePt t="19701" x="5426075" y="3975100"/>
          <p14:tracePt t="19717" x="5445125" y="3975100"/>
          <p14:tracePt t="19734" x="5502275" y="3975100"/>
          <p14:tracePt t="19750" x="5524500" y="3975100"/>
          <p14:tracePt t="19766" x="5553075" y="3975100"/>
          <p14:tracePt t="19784" x="5578475" y="3975100"/>
          <p14:tracePt t="19800" x="5594350" y="3975100"/>
          <p14:tracePt t="19818" x="5610225" y="3975100"/>
          <p14:tracePt t="19883" x="5610225" y="3984625"/>
          <p14:tracePt t="19897" x="5610225" y="3987800"/>
          <p14:tracePt t="19904" x="5610225" y="3994150"/>
          <p14:tracePt t="19916" x="5610225" y="4000500"/>
          <p14:tracePt t="19933" x="5610225" y="4010025"/>
          <p14:tracePt t="19951" x="5610225" y="4019550"/>
          <p14:tracePt t="19968" x="5610225" y="4022725"/>
          <p14:tracePt t="20000" x="5603875" y="4038600"/>
          <p14:tracePt t="20017" x="5581650" y="4054475"/>
          <p14:tracePt t="20033" x="5578475" y="4064000"/>
          <p14:tracePt t="20050" x="5572125" y="4073525"/>
          <p14:tracePt t="20066" x="5562600" y="4089400"/>
          <p14:tracePt t="20083" x="5546725" y="4105275"/>
          <p14:tracePt t="20100" x="5524500" y="4114800"/>
          <p14:tracePt t="20118" x="5457825" y="4133850"/>
          <p14:tracePt t="20134" x="5372100" y="4159250"/>
          <p14:tracePt t="20150" x="5286375" y="4171950"/>
          <p14:tracePt t="20167" x="5197475" y="4171950"/>
          <p14:tracePt t="20183" x="5153025" y="4171950"/>
          <p14:tracePt t="20200" x="5124450" y="4171950"/>
          <p14:tracePt t="20217" x="5060950" y="4171950"/>
          <p14:tracePt t="20234" x="4997450" y="4162425"/>
          <p14:tracePt t="20250" x="4921250" y="4140200"/>
          <p14:tracePt t="20267" x="4851400" y="4121150"/>
          <p14:tracePt t="20284" x="4826000" y="4108450"/>
          <p14:tracePt t="20300" x="4803775" y="4089400"/>
          <p14:tracePt t="20317" x="4772025" y="4060825"/>
          <p14:tracePt t="20333" x="4762500" y="4051300"/>
          <p14:tracePt t="20350" x="4752975" y="4035425"/>
          <p14:tracePt t="20367" x="4730750" y="4006850"/>
          <p14:tracePt t="20384" x="4721225" y="3990975"/>
          <p14:tracePt t="20400" x="4711700" y="3981450"/>
          <p14:tracePt t="20403" x="4705350" y="3978275"/>
          <p14:tracePt t="20417" x="4702175" y="3962400"/>
          <p14:tracePt t="20433" x="4702175" y="3952875"/>
          <p14:tracePt t="20449" x="4702175" y="3943350"/>
          <p14:tracePt t="20467" x="4702175" y="3927475"/>
          <p14:tracePt t="20483" x="4702175" y="3911600"/>
          <p14:tracePt t="20500" x="4702175" y="3908425"/>
          <p14:tracePt t="20517" x="4702175" y="3898900"/>
          <p14:tracePt t="20533" x="4702175" y="3892550"/>
          <p14:tracePt t="20550" x="4702175" y="3883025"/>
          <p14:tracePt t="20567" x="4724400" y="3860800"/>
          <p14:tracePt t="20583" x="4762500" y="3841750"/>
          <p14:tracePt t="20600" x="4819650" y="3816350"/>
          <p14:tracePt t="20618" x="4914900" y="3762375"/>
          <p14:tracePt t="20634" x="4984750" y="3724275"/>
          <p14:tracePt t="20650" x="5022850" y="3711575"/>
          <p14:tracePt t="20667" x="5086350" y="3692525"/>
          <p14:tracePt t="20684" x="5114925" y="3679825"/>
          <p14:tracePt t="20700" x="5140325" y="3670300"/>
          <p14:tracePt t="20717" x="5168900" y="3644900"/>
          <p14:tracePt t="20733" x="5178425" y="3635375"/>
          <p14:tracePt t="20750" x="5187950" y="3625850"/>
          <p14:tracePt t="20767" x="5207000" y="3584575"/>
          <p14:tracePt t="20783" x="5207000" y="3565525"/>
          <p14:tracePt t="20801" x="5207000" y="3533775"/>
          <p14:tracePt t="20817" x="5207000" y="3514725"/>
          <p14:tracePt t="20834" x="5207000" y="3505200"/>
          <p14:tracePt t="20850" x="5207000" y="3492500"/>
          <p14:tracePt t="20866" x="5197475" y="3492500"/>
          <p14:tracePt t="20883" x="5187950" y="3489325"/>
          <p14:tracePt t="20900" x="5178425" y="3489325"/>
          <p14:tracePt t="20917" x="5153025" y="3489325"/>
          <p14:tracePt t="20934" x="5130800" y="3489325"/>
          <p14:tracePt t="20950" x="5086350" y="3489325"/>
          <p14:tracePt t="20967" x="5006975" y="3492500"/>
          <p14:tracePt t="20984" x="4921250" y="3517900"/>
          <p14:tracePt t="21000" x="4845050" y="3530600"/>
          <p14:tracePt t="21016" x="4746625" y="3552825"/>
          <p14:tracePt t="21033" x="4679950" y="3581400"/>
          <p14:tracePt t="21050" x="4613275" y="3603625"/>
          <p14:tracePt t="21067" x="4537075" y="3629025"/>
          <p14:tracePt t="21083" x="4492625" y="3657600"/>
          <p14:tracePt t="21100" x="4467225" y="3679825"/>
          <p14:tracePt t="21117" x="4422775" y="3724275"/>
          <p14:tracePt t="21134" x="4391025" y="3749675"/>
          <p14:tracePt t="21150" x="4365625" y="3781425"/>
          <p14:tracePt t="21166" x="4337050" y="3816350"/>
          <p14:tracePt t="21183" x="4318000" y="3841750"/>
          <p14:tracePt t="21200" x="4308475" y="3857625"/>
          <p14:tracePt t="21217" x="4292600" y="3873500"/>
          <p14:tracePt t="21233" x="4283075" y="3902075"/>
          <p14:tracePt t="21250" x="4264025" y="3924300"/>
          <p14:tracePt t="21267" x="4264025" y="3959225"/>
          <p14:tracePt t="21283" x="4264025" y="3968750"/>
          <p14:tracePt t="21300" x="4264025" y="3978275"/>
          <p14:tracePt t="21317" x="4276725" y="3994150"/>
          <p14:tracePt t="21333" x="4286250" y="4010025"/>
          <p14:tracePt t="21350" x="4295775" y="4019550"/>
          <p14:tracePt t="21366" x="4302125" y="4019550"/>
          <p14:tracePt t="21383" x="4311650" y="4019550"/>
          <p14:tracePt t="21400" x="4327525" y="4019550"/>
          <p14:tracePt t="21417" x="4340225" y="4019550"/>
          <p14:tracePt t="21433" x="4371975" y="4006850"/>
          <p14:tracePt t="21450" x="4425950" y="3987800"/>
          <p14:tracePt t="21466" x="4514850" y="3959225"/>
          <p14:tracePt t="21483" x="4572000" y="3943350"/>
          <p14:tracePt t="21500" x="4616450" y="3924300"/>
          <p14:tracePt t="21517" x="4683125" y="3905250"/>
          <p14:tracePt t="21534" x="4705350" y="3898900"/>
          <p14:tracePt t="21550" x="4749800" y="3892550"/>
          <p14:tracePt t="21567" x="4803775" y="3892550"/>
          <p14:tracePt t="21583" x="4832350" y="3892550"/>
          <p14:tracePt t="21600" x="4864100" y="3892550"/>
          <p14:tracePt t="21616" x="4876800" y="3892550"/>
          <p14:tracePt t="21634" x="4886325" y="3892550"/>
          <p14:tracePt t="21650" x="4902200" y="3892550"/>
          <p14:tracePt t="21667" x="4908550" y="3892550"/>
          <p14:tracePt t="21695" x="4908550" y="3895725"/>
          <p14:tracePt t="21702" x="4908550" y="3898900"/>
          <p14:tracePt t="21717" x="4908550" y="3905250"/>
          <p14:tracePt t="21733" x="4908550" y="3914775"/>
          <p14:tracePt t="21750" x="4905375" y="3930650"/>
          <p14:tracePt t="21767" x="4886325" y="3940175"/>
          <p14:tracePt t="21784" x="4879975" y="3940175"/>
          <p14:tracePt t="21800" x="4876800" y="3940175"/>
          <p14:tracePt t="21816" x="4867275" y="3943350"/>
          <p14:tracePt t="22251" x="4873625" y="3949700"/>
          <p14:tracePt t="22258" x="4886325" y="3956050"/>
          <p14:tracePt t="22266" x="4895850" y="3962400"/>
          <p14:tracePt t="22283" x="4927600" y="3975100"/>
          <p14:tracePt t="22300" x="4949825" y="3984625"/>
          <p14:tracePt t="22334" x="5057775" y="4006850"/>
          <p14:tracePt t="22367" x="5159375" y="4006850"/>
          <p14:tracePt t="22383" x="5200650" y="4006850"/>
          <p14:tracePt t="22400" x="5238750" y="4006850"/>
          <p14:tracePt t="22416" x="5280025" y="4006850"/>
          <p14:tracePt t="22433" x="5314950" y="4006850"/>
          <p14:tracePt t="22450" x="5378450" y="3997325"/>
          <p14:tracePt t="22466" x="5432425" y="3990975"/>
          <p14:tracePt t="22483" x="5476875" y="3984625"/>
          <p14:tracePt t="22499" x="5537200" y="3978275"/>
          <p14:tracePt t="22516" x="5632450" y="3978275"/>
          <p14:tracePt t="22533" x="5676900" y="3978275"/>
          <p14:tracePt t="22550" x="5737225" y="3978275"/>
          <p14:tracePt t="22567" x="5768975" y="3971925"/>
          <p14:tracePt t="22584" x="5791200" y="3965575"/>
          <p14:tracePt t="22600" x="5826125" y="3946525"/>
          <p14:tracePt t="22617" x="5835650" y="3946525"/>
          <p14:tracePt t="22634" x="5845175" y="3946525"/>
          <p14:tracePt t="22651" x="5854700" y="3946525"/>
          <p14:tracePt t="22716" x="5854700" y="3943350"/>
          <p14:tracePt t="22830" x="5867400" y="3943350"/>
          <p14:tracePt t="22836" x="5870575" y="3943350"/>
          <p14:tracePt t="22849" x="5880100" y="3937000"/>
          <p14:tracePt t="22866" x="5953125" y="3924300"/>
          <p14:tracePt t="22883" x="6013450" y="3924300"/>
          <p14:tracePt t="22900" x="6099175" y="3924300"/>
          <p14:tracePt t="22917" x="6159500" y="3911600"/>
          <p14:tracePt t="22934" x="6210300" y="3911600"/>
          <p14:tracePt t="22950" x="6346825" y="3879850"/>
          <p14:tracePt t="22966" x="6416675" y="3879850"/>
          <p14:tracePt t="22983" x="6467475" y="3879850"/>
          <p14:tracePt t="23000" x="6562725" y="3879850"/>
          <p14:tracePt t="23016" x="6623050" y="3879850"/>
          <p14:tracePt t="23033" x="6667500" y="3879850"/>
          <p14:tracePt t="23049" x="6731000" y="3895725"/>
          <p14:tracePt t="23066" x="6769100" y="3902075"/>
          <p14:tracePt t="23083" x="6791325" y="3902075"/>
          <p14:tracePt t="23100" x="6823075" y="3902075"/>
          <p14:tracePt t="23116" x="6832600" y="3902075"/>
          <p14:tracePt t="23133" x="6845300" y="3902075"/>
          <p14:tracePt t="23150" x="6864350" y="3911600"/>
          <p14:tracePt t="23166" x="6873875" y="3917950"/>
          <p14:tracePt t="23183" x="6883400" y="3921125"/>
          <p14:tracePt t="23200" x="6902450" y="3921125"/>
          <p14:tracePt t="23216" x="6911975" y="3921125"/>
          <p14:tracePt t="23250" x="6918325" y="3921125"/>
          <p14:tracePt t="23266" x="6921500" y="3921125"/>
          <p14:tracePt t="23283" x="6927850" y="3921125"/>
          <p14:tracePt t="23301" x="6934200" y="3921125"/>
          <p14:tracePt t="23316" x="6937375" y="3921125"/>
          <p14:tracePt t="23336" x="6943725" y="3921125"/>
          <p14:tracePt t="23386" x="6953250" y="3921125"/>
          <p14:tracePt t="23401" x="6956425" y="3927475"/>
          <p14:tracePt t="23415" x="6962775" y="3930650"/>
          <p14:tracePt t="23422" x="6965950" y="3937000"/>
          <p14:tracePt t="23433" x="6972300" y="3940175"/>
          <p14:tracePt t="23449" x="6988175" y="3956050"/>
          <p14:tracePt t="23466" x="7004050" y="3965575"/>
          <p14:tracePt t="23483" x="7013575" y="3981450"/>
          <p14:tracePt t="23499" x="7026275" y="3997325"/>
          <p14:tracePt t="23516" x="7026275" y="4000500"/>
          <p14:tracePt t="23566" x="7032625" y="4000500"/>
          <p14:tracePt t="23573" x="7035800" y="4006850"/>
          <p14:tracePt t="23586" x="7051675" y="4016375"/>
          <p14:tracePt t="23600" x="7061200" y="4019550"/>
          <p14:tracePt t="23617" x="7073900" y="4032250"/>
          <p14:tracePt t="23633" x="7083425" y="4032250"/>
          <p14:tracePt t="23650" x="7102475" y="4032250"/>
          <p14:tracePt t="23666" x="7108825" y="4032250"/>
          <p14:tracePt t="23786" x="7112000" y="4032250"/>
          <p14:tracePt t="24614" x="7159625" y="4032250"/>
          <p14:tracePt t="24622" x="7239000" y="4032250"/>
          <p14:tracePt t="24634" x="7318375" y="4032250"/>
          <p14:tracePt t="24649" x="7537450" y="4025900"/>
          <p14:tracePt t="24666" x="7664450" y="4016375"/>
          <p14:tracePt t="24683" x="7804150" y="4000500"/>
          <p14:tracePt t="24717" x="8093075" y="3990975"/>
          <p14:tracePt t="24750" x="8337550" y="3990975"/>
          <p14:tracePt t="24766" x="8420100" y="3990975"/>
          <p14:tracePt t="24783" x="8493125" y="3990975"/>
          <p14:tracePt t="24799" x="8588375" y="3994150"/>
          <p14:tracePt t="24816" x="8648700" y="4003675"/>
          <p14:tracePt t="24833" x="8683625" y="4010025"/>
          <p14:tracePt t="24850" x="8747125" y="4022725"/>
          <p14:tracePt t="24866" x="8791575" y="4029075"/>
          <p14:tracePt t="24883" x="8836025" y="4035425"/>
          <p14:tracePt t="24900" x="8880475" y="4044950"/>
          <p14:tracePt t="24916" x="8909050" y="4051300"/>
          <p14:tracePt t="24933" x="8931275" y="4051300"/>
          <p14:tracePt t="24949" x="8972550" y="4051300"/>
          <p14:tracePt t="24966" x="8988425" y="4051300"/>
          <p14:tracePt t="24983" x="9001125" y="4051300"/>
          <p14:tracePt t="24999" x="9023350" y="4051300"/>
          <p14:tracePt t="25016" x="9032875" y="4051300"/>
          <p14:tracePt t="25033" x="9045575" y="4051300"/>
          <p14:tracePt t="25128" x="9039225" y="4051300"/>
          <p14:tracePt t="25135" x="9036050" y="4051300"/>
          <p14:tracePt t="25150" x="8997950" y="4051300"/>
          <p14:tracePt t="25166" x="8940800" y="4051300"/>
          <p14:tracePt t="25183" x="8801100" y="4051300"/>
          <p14:tracePt t="25199" x="8648700" y="4060825"/>
          <p14:tracePt t="25216" x="8467725" y="4070350"/>
          <p14:tracePt t="25233" x="8156575" y="4098925"/>
          <p14:tracePt t="25249" x="7918450" y="4098925"/>
          <p14:tracePt t="25266" x="7658100" y="4098925"/>
          <p14:tracePt t="25283" x="7264400" y="4117975"/>
          <p14:tracePt t="25300" x="6953250" y="4127500"/>
          <p14:tracePt t="25316" x="6635750" y="4149725"/>
          <p14:tracePt t="25333" x="6207125" y="4225925"/>
          <p14:tracePt t="25351" x="5946775" y="4264025"/>
          <p14:tracePt t="25367" x="5737225" y="4311650"/>
          <p14:tracePt t="25383" x="5435600" y="4368800"/>
          <p14:tracePt t="25400" x="5251450" y="4406900"/>
          <p14:tracePt t="25416" x="5045075" y="4425950"/>
          <p14:tracePt t="25433" x="4781550" y="4451350"/>
          <p14:tracePt t="25450" x="4597400" y="4470400"/>
          <p14:tracePt t="25466" x="4422775" y="4498975"/>
          <p14:tracePt t="25483" x="4222750" y="4524375"/>
          <p14:tracePt t="25499" x="4073525" y="4540250"/>
          <p14:tracePt t="25516" x="3943350" y="4549775"/>
          <p14:tracePt t="25533" x="3803650" y="4549775"/>
          <p14:tracePt t="25549" x="3708400" y="4575175"/>
          <p14:tracePt t="25566" x="3622675" y="4581525"/>
          <p14:tracePt t="25583" x="3533775" y="4603750"/>
          <p14:tracePt t="25599" x="3489325" y="4616450"/>
          <p14:tracePt t="25616" x="3463925" y="4629150"/>
          <p14:tracePt t="25633" x="3406775" y="4654550"/>
          <p14:tracePt t="25650" x="3362325" y="4667250"/>
          <p14:tracePt t="25667" x="3324225" y="4679950"/>
          <p14:tracePt t="25683" x="3260725" y="4705350"/>
          <p14:tracePt t="25700" x="3216275" y="4711700"/>
          <p14:tracePt t="25716" x="3171825" y="4718050"/>
          <p14:tracePt t="25733" x="3130550" y="4718050"/>
          <p14:tracePt t="25749" x="3095625" y="4718050"/>
          <p14:tracePt t="25766" x="3051175" y="4718050"/>
          <p14:tracePt t="25783" x="2987675" y="4714875"/>
          <p14:tracePt t="25799" x="2949575" y="4695825"/>
          <p14:tracePt t="25816" x="2921000" y="4695825"/>
          <p14:tracePt t="25833" x="2889250" y="4695825"/>
          <p14:tracePt t="25850" x="2873375" y="4689475"/>
          <p14:tracePt t="25866" x="2860675" y="4689475"/>
          <p14:tracePt t="25882" x="2847975" y="4679950"/>
          <p14:tracePt t="25899" x="2825750" y="4673600"/>
          <p14:tracePt t="25917" x="2816225" y="4670425"/>
          <p14:tracePt t="25933" x="2800350" y="4664075"/>
          <p14:tracePt t="25950" x="2790825" y="4664075"/>
          <p14:tracePt t="25966" x="2787650" y="4660900"/>
          <p14:tracePt t="25983" x="2787650" y="4645025"/>
          <p14:tracePt t="25999" x="2787650" y="4638675"/>
          <p14:tracePt t="26033" x="2797175" y="4629150"/>
          <p14:tracePt t="26049" x="2813050" y="4625975"/>
          <p14:tracePt t="26067" x="2841625" y="4625975"/>
          <p14:tracePt t="26083" x="2870200" y="4613275"/>
          <p14:tracePt t="26100" x="2892425" y="4613275"/>
          <p14:tracePt t="26116" x="2901950" y="4613275"/>
          <p14:tracePt t="26133" x="2914650" y="4613275"/>
          <p14:tracePt t="26166" x="2921000" y="4613275"/>
          <p14:tracePt t="26183" x="2930525" y="4613275"/>
          <p14:tracePt t="26200" x="2946400" y="4613275"/>
          <p14:tracePt t="26216" x="2949575" y="4613275"/>
          <p14:tracePt t="26234" x="2959100" y="4610100"/>
          <p14:tracePt t="26250" x="2971800" y="4603750"/>
          <p14:tracePt t="26266" x="2981325" y="4603750"/>
          <p14:tracePt t="26283" x="3000375" y="4603750"/>
          <p14:tracePt t="26299" x="3009900" y="4587875"/>
          <p14:tracePt t="26316" x="3019425" y="4578350"/>
          <p14:tracePt t="26333" x="3076575" y="4562475"/>
          <p14:tracePt t="26350" x="3136900" y="4546600"/>
          <p14:tracePt t="26366" x="3194050" y="4527550"/>
          <p14:tracePt t="26383" x="3248025" y="4514850"/>
          <p14:tracePt t="26399" x="3276600" y="4514850"/>
          <p14:tracePt t="26415" x="3308350" y="4514850"/>
          <p14:tracePt t="26433" x="3362325" y="4508500"/>
          <p14:tracePt t="26449" x="3400425" y="4495800"/>
          <p14:tracePt t="26465" x="3460750" y="4483100"/>
          <p14:tracePt t="26483" x="3524250" y="4464050"/>
          <p14:tracePt t="26499" x="3562350" y="4464050"/>
          <p14:tracePt t="26515" x="3584575" y="4457700"/>
          <p14:tracePt t="26532" x="3600450" y="4451350"/>
          <p14:tracePt t="26549" x="3622675" y="4441825"/>
          <p14:tracePt t="26566" x="3644900" y="4441825"/>
          <p14:tracePt t="26582" x="3692525" y="4422775"/>
          <p14:tracePt t="26599" x="3736975" y="4410075"/>
          <p14:tracePt t="26616" x="3775075" y="4403725"/>
          <p14:tracePt t="26632" x="3822700" y="4403725"/>
          <p14:tracePt t="26649" x="3832225" y="4403725"/>
          <p14:tracePt t="26666" x="3848100" y="4403725"/>
          <p14:tracePt t="26682" x="3863975" y="4403725"/>
          <p14:tracePt t="26699" x="3873500" y="4403725"/>
          <p14:tracePt t="26716" x="3902075" y="4397375"/>
          <p14:tracePt t="26733" x="3943350" y="4391025"/>
          <p14:tracePt t="26750" x="3978275" y="4384675"/>
          <p14:tracePt t="26767" x="4000500" y="4384675"/>
          <p14:tracePt t="26783" x="4035425" y="4384675"/>
          <p14:tracePt t="26800" x="4051300" y="4384675"/>
          <p14:tracePt t="26816" x="4073525" y="4384675"/>
          <p14:tracePt t="26832" x="4105275" y="4384675"/>
          <p14:tracePt t="26849" x="4149725" y="4384675"/>
          <p14:tracePt t="26866" x="4194175" y="4394200"/>
          <p14:tracePt t="26883" x="4238625" y="4419600"/>
          <p14:tracePt t="26900" x="4267200" y="4429125"/>
          <p14:tracePt t="26916" x="4276725" y="4438650"/>
          <p14:tracePt t="26933" x="4292600" y="4445000"/>
          <p14:tracePt t="26967" x="4295775" y="4445000"/>
          <p14:tracePt t="26982" x="4308475" y="4445000"/>
          <p14:tracePt t="26999" x="4311650" y="4445000"/>
          <p14:tracePt t="27082" x="4298950" y="4445000"/>
          <p14:tracePt t="27089" x="4295775" y="4445000"/>
          <p14:tracePt t="27099" x="4289425" y="4445000"/>
          <p14:tracePt t="27116" x="4279900" y="4441825"/>
          <p14:tracePt t="27132" x="4238625" y="4425950"/>
          <p14:tracePt t="27149" x="4194175" y="4406900"/>
          <p14:tracePt t="27167" x="4089400" y="4375150"/>
          <p14:tracePt t="27183" x="4038600" y="4362450"/>
          <p14:tracePt t="27200" x="4000500" y="4349750"/>
          <p14:tracePt t="27217" x="3956050" y="4327525"/>
          <p14:tracePt t="27232" x="3940175" y="4327525"/>
          <p14:tracePt t="27249" x="3930650" y="4327525"/>
          <p14:tracePt t="27266" x="3917950" y="4327525"/>
          <p14:tracePt t="27283" x="3908425" y="4327525"/>
          <p14:tracePt t="27317" x="3902075" y="4327525"/>
          <p14:tracePt t="27389" x="3895725" y="4327525"/>
          <p14:tracePt t="27433" x="3892550" y="4327525"/>
          <p14:tracePt t="27468" x="3886200" y="4327525"/>
          <p14:tracePt t="30794" x="3886200" y="4333875"/>
          <p14:tracePt t="30807" x="3886200" y="4343400"/>
          <p14:tracePt t="30820" x="3886200" y="4346575"/>
          <p14:tracePt t="30833" x="3886200" y="4359275"/>
          <p14:tracePt t="30849" x="3895725" y="4384675"/>
          <p14:tracePt t="30865" x="3949700" y="4413250"/>
          <p14:tracePt t="30882" x="4083050" y="4457700"/>
          <p14:tracePt t="30915" x="4546600" y="4540250"/>
          <p14:tracePt t="30950" x="4975225" y="4603750"/>
          <p14:tracePt t="30967" x="5137150" y="4632325"/>
          <p14:tracePt t="30983" x="5267325" y="4648200"/>
          <p14:tracePt t="31000" x="5464175" y="4648200"/>
          <p14:tracePt t="31016" x="5603875" y="4635500"/>
          <p14:tracePt t="31033" x="5711825" y="4610100"/>
          <p14:tracePt t="31049" x="5876925" y="4584700"/>
          <p14:tracePt t="31066" x="5949950" y="4575175"/>
          <p14:tracePt t="31083" x="6010275" y="4575175"/>
          <p14:tracePt t="31099" x="6073775" y="4568825"/>
          <p14:tracePt t="31115" x="6118225" y="4568825"/>
          <p14:tracePt t="31132" x="6156325" y="4556125"/>
          <p14:tracePt t="31149" x="6219825" y="4537075"/>
          <p14:tracePt t="31165" x="6280150" y="4524375"/>
          <p14:tracePt t="31183" x="6337300" y="4511675"/>
          <p14:tracePt t="31199" x="6384925" y="4492625"/>
          <p14:tracePt t="31215" x="6410325" y="4473575"/>
          <p14:tracePt t="31232" x="6442075" y="4460875"/>
          <p14:tracePt t="31249" x="6467475" y="4445000"/>
          <p14:tracePt t="31265" x="6489700" y="4435475"/>
          <p14:tracePt t="31282" x="6508750" y="4422775"/>
          <p14:tracePt t="31300" x="6534150" y="4422775"/>
          <p14:tracePt t="31316" x="6550025" y="4422775"/>
          <p14:tracePt t="31333" x="6559550" y="4422775"/>
          <p14:tracePt t="31350" x="6575425" y="4422775"/>
          <p14:tracePt t="31366" x="6584950" y="4416425"/>
          <p14:tracePt t="31382" x="6600825" y="4413250"/>
          <p14:tracePt t="31399" x="6613525" y="4403725"/>
          <p14:tracePt t="31415" x="6623050" y="4403725"/>
          <p14:tracePt t="31433" x="6623050" y="4397375"/>
          <p14:tracePt t="31449" x="6623050" y="4384675"/>
          <p14:tracePt t="31466" x="6623050" y="4362450"/>
          <p14:tracePt t="31483" x="6613525" y="4324350"/>
          <p14:tracePt t="31499" x="6575425" y="4257675"/>
          <p14:tracePt t="31515" x="6556375" y="4219575"/>
          <p14:tracePt t="31532" x="6537325" y="4187825"/>
          <p14:tracePt t="31548" x="6492875" y="4143375"/>
          <p14:tracePt t="31565" x="6467475" y="4114800"/>
          <p14:tracePt t="31582" x="6429375" y="4079875"/>
          <p14:tracePt t="31599" x="6330950" y="4019550"/>
          <p14:tracePt t="31616" x="6261100" y="3981450"/>
          <p14:tracePt t="31632" x="6194425" y="3952875"/>
          <p14:tracePt t="31634" x="6175375" y="3946525"/>
          <p14:tracePt t="31649" x="6115050" y="3933825"/>
          <p14:tracePt t="31665" x="6048375" y="3917950"/>
          <p14:tracePt t="31682" x="5972175" y="3917950"/>
          <p14:tracePt t="31699" x="5835650" y="3946525"/>
          <p14:tracePt t="31716" x="5772150" y="3959225"/>
          <p14:tracePt t="31733" x="5727700" y="3971925"/>
          <p14:tracePt t="31749" x="5676900" y="3997325"/>
          <p14:tracePt t="31766" x="5645150" y="4010025"/>
          <p14:tracePt t="31783" x="5629275" y="4019550"/>
          <p14:tracePt t="31799" x="5616575" y="4035425"/>
          <p14:tracePt t="31816" x="5584825" y="4054475"/>
          <p14:tracePt t="31832" x="5575300" y="4064000"/>
          <p14:tracePt t="31849" x="5562600" y="4073525"/>
          <p14:tracePt t="31866" x="5553075" y="4073525"/>
          <p14:tracePt t="31883" x="5537200" y="4073525"/>
          <p14:tracePt t="31899" x="5527675" y="4073525"/>
          <p14:tracePt t="31935" x="5527675" y="4076700"/>
          <p14:tracePt t="31948" x="5527675" y="4086225"/>
          <p14:tracePt t="31966" x="5527675" y="4092575"/>
          <p14:tracePt t="31982" x="5534025" y="4092575"/>
          <p14:tracePt t="31999" x="5588000" y="4108450"/>
          <p14:tracePt t="32016" x="5667375" y="4117975"/>
          <p14:tracePt t="32033" x="5819775" y="4133850"/>
          <p14:tracePt t="32049" x="6061075" y="4152900"/>
          <p14:tracePt t="32066" x="6203950" y="4187825"/>
          <p14:tracePt t="32082" x="6365875" y="4225925"/>
          <p14:tracePt t="32099" x="6543675" y="4251325"/>
          <p14:tracePt t="32115" x="6638925" y="4257675"/>
          <p14:tracePt t="32132" x="6721475" y="4257675"/>
          <p14:tracePt t="32134" x="6765925" y="4257675"/>
          <p14:tracePt t="32148" x="6826250" y="4257675"/>
          <p14:tracePt t="32165" x="6880225" y="4248150"/>
          <p14:tracePt t="32182" x="6908800" y="4241800"/>
          <p14:tracePt t="32199" x="6943725" y="4229100"/>
          <p14:tracePt t="32215" x="6959600" y="4225925"/>
          <p14:tracePt t="32232" x="6975475" y="4219575"/>
          <p14:tracePt t="32248" x="7016750" y="4213225"/>
          <p14:tracePt t="32266" x="7026275" y="4213225"/>
          <p14:tracePt t="32282" x="7035800" y="4213225"/>
          <p14:tracePt t="32298" x="7054850" y="4213225"/>
          <p14:tracePt t="32348" x="7054850" y="4203700"/>
          <p14:tracePt t="32355" x="7054850" y="4200525"/>
          <p14:tracePt t="32370" x="7054850" y="4194175"/>
          <p14:tracePt t="32384" x="7054850" y="4191000"/>
          <p14:tracePt t="32400" x="7054850" y="4184650"/>
          <p14:tracePt t="32416" x="7038975" y="4184650"/>
          <p14:tracePt t="32433" x="7029450" y="4184650"/>
          <p14:tracePt t="32449" x="7013575" y="4184650"/>
          <p14:tracePt t="32465" x="7004050" y="4184650"/>
          <p14:tracePt t="32482" x="6991350" y="4184650"/>
          <p14:tracePt t="32498" x="6962775" y="4178300"/>
          <p14:tracePt t="32515" x="6934200" y="4171950"/>
          <p14:tracePt t="32532" x="6896100" y="4165600"/>
          <p14:tracePt t="32549" x="6832600" y="4146550"/>
          <p14:tracePt t="32565" x="6788150" y="4146550"/>
          <p14:tracePt t="32582" x="6743700" y="4146550"/>
          <p14:tracePt t="32599" x="6696075" y="4146550"/>
          <p14:tracePt t="32615" x="6667500" y="4146550"/>
          <p14:tracePt t="32633" x="6626225" y="4146550"/>
          <p14:tracePt t="32649" x="6604000" y="4146550"/>
          <p14:tracePt t="32665" x="6562725" y="4146550"/>
          <p14:tracePt t="32682" x="6524625" y="4146550"/>
          <p14:tracePt t="32698" x="6483350" y="4146550"/>
          <p14:tracePt t="32715" x="6461125" y="4146550"/>
          <p14:tracePt t="32732" x="6438900" y="4156075"/>
          <p14:tracePt t="32748" x="6423025" y="4156075"/>
          <p14:tracePt t="32766" x="6413500" y="4162425"/>
          <p14:tracePt t="32783" x="6394450" y="4162425"/>
          <p14:tracePt t="32799" x="6388100" y="4162425"/>
          <p14:tracePt t="32891" x="6388100" y="4165600"/>
          <p14:tracePt t="32905" x="6388100" y="4171950"/>
          <p14:tracePt t="32934" x="6388100" y="4175125"/>
          <p14:tracePt t="32944" x="6391275" y="4175125"/>
          <p14:tracePt t="32956" x="6407150" y="4175125"/>
          <p14:tracePt t="32966" x="6410325" y="4181475"/>
          <p14:tracePt t="32983" x="6464300" y="4187825"/>
          <p14:tracePt t="32999" x="6502400" y="4200525"/>
          <p14:tracePt t="33015" x="6550025" y="4219575"/>
          <p14:tracePt t="33032" x="6623050" y="4238625"/>
          <p14:tracePt t="33048" x="6667500" y="4251325"/>
          <p14:tracePt t="33065" x="6705600" y="4264025"/>
          <p14:tracePt t="33083" x="6762750" y="4289425"/>
          <p14:tracePt t="33099" x="6807200" y="4302125"/>
          <p14:tracePt t="33115" x="6838950" y="4314825"/>
          <p14:tracePt t="33133" x="6889750" y="4346575"/>
          <p14:tracePt t="33149" x="6927850" y="4359275"/>
          <p14:tracePt t="33165" x="6950075" y="4371975"/>
          <p14:tracePt t="33182" x="6994525" y="4387850"/>
          <p14:tracePt t="33199" x="7004050" y="4400550"/>
          <p14:tracePt t="33216" x="7013575" y="4410075"/>
          <p14:tracePt t="33233" x="7032625" y="4422775"/>
          <p14:tracePt t="33249" x="7042150" y="4429125"/>
          <p14:tracePt t="33266" x="7051675" y="4429125"/>
          <p14:tracePt t="33282" x="7092950" y="4441825"/>
          <p14:tracePt t="33299" x="7131050" y="4448175"/>
          <p14:tracePt t="33315" x="7181850" y="4454525"/>
          <p14:tracePt t="33332" x="7261225" y="4454525"/>
          <p14:tracePt t="33348" x="7312025" y="4454525"/>
          <p14:tracePt t="33365" x="7356475" y="4454525"/>
          <p14:tracePt t="33383" x="7435850" y="4445000"/>
          <p14:tracePt t="33399" x="7502525" y="4422775"/>
          <p14:tracePt t="33415" x="7566025" y="4406900"/>
          <p14:tracePt t="33432" x="7661275" y="4362450"/>
          <p14:tracePt t="33448" x="7727950" y="4333875"/>
          <p14:tracePt t="33465" x="7797800" y="4295775"/>
          <p14:tracePt t="33482" x="7874000" y="4254500"/>
          <p14:tracePt t="33498" x="7912100" y="4229100"/>
          <p14:tracePt t="33515" x="7934325" y="4210050"/>
          <p14:tracePt t="33532" x="7978775" y="4194175"/>
          <p14:tracePt t="33549" x="7997825" y="4194175"/>
          <p14:tracePt t="33565" x="8029575" y="4194175"/>
          <p14:tracePt t="33582" x="8054975" y="4194175"/>
          <p14:tracePt t="33598" x="8064500" y="4194175"/>
          <p14:tracePt t="33615" x="8080375" y="4194175"/>
          <p14:tracePt t="33632" x="8093075" y="4194175"/>
          <p14:tracePt t="33648" x="8105775" y="4194175"/>
          <p14:tracePt t="33665" x="8108950" y="4194175"/>
          <p14:tracePt t="33682" x="8128000" y="4194175"/>
          <p14:tracePt t="33698" x="8137525" y="4194175"/>
          <p14:tracePt t="33715" x="8143875" y="4194175"/>
          <p14:tracePt t="33733" x="8153400" y="4200525"/>
          <p14:tracePt t="33749" x="8153400" y="4210050"/>
          <p14:tracePt t="33766" x="8159750" y="4216400"/>
          <p14:tracePt t="33782" x="8175625" y="4235450"/>
          <p14:tracePt t="33799" x="8175625" y="4244975"/>
          <p14:tracePt t="33815" x="8178800" y="4254500"/>
          <p14:tracePt t="33832" x="8185150" y="4270375"/>
          <p14:tracePt t="33848" x="8185150" y="4279900"/>
          <p14:tracePt t="33865" x="8185150" y="4289425"/>
          <p14:tracePt t="33882" x="8185150" y="4298950"/>
          <p14:tracePt t="33899" x="8185150" y="4305300"/>
          <p14:tracePt t="33916" x="8188325" y="4305300"/>
          <p14:tracePt t="33932" x="8188325" y="4308475"/>
          <p14:tracePt t="33954" x="8188325" y="4314825"/>
          <p14:tracePt t="35248" x="8169275" y="4314825"/>
          <p14:tracePt t="35263" x="8042275" y="4292600"/>
          <p14:tracePt t="35283" x="7651750" y="4219575"/>
          <p14:tracePt t="35304" x="7121525" y="4197350"/>
          <p14:tracePt t="35323" x="6578600" y="4203700"/>
          <p14:tracePt t="35337" x="6134100" y="4203700"/>
          <p14:tracePt t="35350" x="5984875" y="4216400"/>
          <p14:tracePt t="35382" x="4711700" y="4324350"/>
          <p14:tracePt t="35417" x="3495675" y="4527550"/>
          <p14:tracePt t="35437" x="2882900" y="4708525"/>
          <p14:tracePt t="35456" x="2520950" y="4845050"/>
          <p14:tracePt t="35468" x="2232025" y="4997450"/>
          <p14:tracePt t="35483" x="1962150" y="5140325"/>
          <p14:tracePt t="35500" x="1771650" y="5235575"/>
          <p14:tracePt t="35517" x="1587500" y="5330825"/>
          <p14:tracePt t="35532" x="1558925" y="5346700"/>
          <p14:tracePt t="35832" x="1508125" y="5314950"/>
          <p14:tracePt t="35841" x="1457325" y="5280025"/>
          <p14:tracePt t="35852" x="1371600" y="5207000"/>
          <p14:tracePt t="35866" x="1301750" y="5140325"/>
          <p14:tracePt t="35882" x="1257300" y="5083175"/>
          <p14:tracePt t="35898" x="1200150" y="5010150"/>
          <p14:tracePt t="35915" x="1092200" y="4876800"/>
          <p14:tracePt t="35932" x="1016000" y="4791075"/>
          <p14:tracePt t="35949" x="946150" y="4727575"/>
          <p14:tracePt t="35966" x="812800" y="4645025"/>
          <p14:tracePt t="35982" x="774700" y="4619625"/>
          <p14:tracePt t="35999" x="742950" y="4600575"/>
          <p14:tracePt t="36015" x="723900" y="4584700"/>
          <p14:tracePt t="36032" x="711200" y="4581525"/>
          <p14:tracePt t="36048" x="698500" y="4581525"/>
          <p14:tracePt t="36065" x="663575" y="4568825"/>
          <p14:tracePt t="36082" x="635000" y="4562475"/>
          <p14:tracePt t="36099" x="609600" y="4549775"/>
          <p14:tracePt t="36116" x="584200" y="4549775"/>
          <p14:tracePt t="36132" x="574675" y="4549775"/>
          <p14:tracePt t="36149" x="565150" y="4549775"/>
          <p14:tracePt t="36165" x="549275" y="4549775"/>
          <p14:tracePt t="36181" x="536575" y="4549775"/>
          <p14:tracePt t="36198" x="523875" y="4549775"/>
          <p14:tracePt t="36215" x="511175" y="4549775"/>
          <p14:tracePt t="36231" x="501650" y="4549775"/>
          <p14:tracePt t="36248" x="485775" y="4549775"/>
          <p14:tracePt t="36266" x="479425" y="4562475"/>
          <p14:tracePt t="36282" x="476250" y="4562475"/>
          <p14:tracePt t="36298" x="476250" y="4568825"/>
          <p14:tracePt t="36315" x="466725" y="4578350"/>
          <p14:tracePt t="36331" x="460375" y="4578350"/>
          <p14:tracePt t="39684" x="530225" y="4606925"/>
          <p14:tracePt t="39692" x="663575" y="4648200"/>
          <p14:tracePt t="39702" x="812800" y="4705350"/>
          <p14:tracePt t="39716" x="1101725" y="4806950"/>
          <p14:tracePt t="39733" x="1485900" y="4933950"/>
          <p14:tracePt t="39750" x="1647825" y="4962525"/>
          <p14:tracePt t="39782" x="1952625" y="4930775"/>
          <p14:tracePt t="39815" x="2108200" y="4870450"/>
          <p14:tracePt t="39833" x="2209800" y="4848225"/>
          <p14:tracePt t="39848" x="2270125" y="4841875"/>
          <p14:tracePt t="39865" x="2298700" y="4841875"/>
          <p14:tracePt t="39883" x="2339975" y="4841875"/>
          <p14:tracePt t="39898" x="2349500" y="4841875"/>
          <p14:tracePt t="39915" x="2365375" y="4841875"/>
          <p14:tracePt t="39932" x="2381250" y="4841875"/>
          <p14:tracePt t="39948" x="2390775" y="4841875"/>
          <p14:tracePt t="39964" x="2393950" y="4841875"/>
          <p14:tracePt t="39982" x="2400300" y="4841875"/>
          <p14:tracePt t="40015" x="2400300" y="4826000"/>
          <p14:tracePt t="40032" x="2400300" y="4810125"/>
          <p14:tracePt t="40048" x="2400300" y="4791075"/>
          <p14:tracePt t="40064" x="2400300" y="4759325"/>
          <p14:tracePt t="40082" x="2378075" y="4718050"/>
          <p14:tracePt t="40099" x="2346325" y="4692650"/>
          <p14:tracePt t="40115" x="2314575" y="4660900"/>
          <p14:tracePt t="40133" x="2247900" y="4629150"/>
          <p14:tracePt t="40149" x="2193925" y="4606925"/>
          <p14:tracePt t="40165" x="2130425" y="4584700"/>
          <p14:tracePt t="40182" x="1997075" y="4562475"/>
          <p14:tracePt t="40198" x="1889125" y="4552950"/>
          <p14:tracePt t="40214" x="1819275" y="4552950"/>
          <p14:tracePt t="40232" x="1749425" y="4552950"/>
          <p14:tracePt t="40248" x="1714500" y="4552950"/>
          <p14:tracePt t="40265" x="1670050" y="4556125"/>
          <p14:tracePt t="40282" x="1597025" y="4578350"/>
          <p14:tracePt t="40299" x="1549400" y="4597400"/>
          <p14:tracePt t="40315" x="1520825" y="4610100"/>
          <p14:tracePt t="40331" x="1479550" y="4619625"/>
          <p14:tracePt t="40347" x="1454150" y="4625975"/>
          <p14:tracePt t="40364" x="1438275" y="4625975"/>
          <p14:tracePt t="40382" x="1425575" y="4625975"/>
          <p14:tracePt t="40398" x="1416050" y="4625975"/>
          <p14:tracePt t="40432" x="1416050" y="4635500"/>
          <p14:tracePt t="40448" x="1431925" y="4641850"/>
          <p14:tracePt t="40465" x="1482725" y="4641850"/>
          <p14:tracePt t="40482" x="1622425" y="4657725"/>
          <p14:tracePt t="40497" x="1717675" y="4664075"/>
          <p14:tracePt t="40514" x="1844675" y="4673600"/>
          <p14:tracePt t="40532" x="2054225" y="4699000"/>
          <p14:tracePt t="40548" x="2152650" y="4714875"/>
          <p14:tracePt t="40564" x="2257425" y="4724400"/>
          <p14:tracePt t="40582" x="2409825" y="4733925"/>
          <p14:tracePt t="40599" x="2505075" y="4740275"/>
          <p14:tracePt t="40615" x="2619375" y="4740275"/>
          <p14:tracePt t="40631" x="2838450" y="4740275"/>
          <p14:tracePt t="40648" x="2930525" y="4740275"/>
          <p14:tracePt t="40664" x="3022600" y="4740275"/>
          <p14:tracePt t="40682" x="3108325" y="4740275"/>
          <p14:tracePt t="40697" x="3184525" y="4727575"/>
          <p14:tracePt t="40714" x="3248025" y="4714875"/>
          <p14:tracePt t="40732" x="3336925" y="4692650"/>
          <p14:tracePt t="40748" x="3390900" y="4673600"/>
          <p14:tracePt t="40764" x="3438525" y="4645025"/>
          <p14:tracePt t="40782" x="3489325" y="4629150"/>
          <p14:tracePt t="40797" x="3511550" y="4616450"/>
          <p14:tracePt t="40815" x="3521075" y="4613275"/>
          <p14:tracePt t="40832" x="3527425" y="4613275"/>
          <p14:tracePt t="41325" x="3530600" y="4613275"/>
          <p14:tracePt t="41331" x="3536950" y="4613275"/>
          <p14:tracePt t="41348" x="3552825" y="4613275"/>
          <p14:tracePt t="41381" x="3556000" y="4613275"/>
          <p14:tracePt t="41410" x="3562350" y="4613275"/>
          <p14:tracePt t="41424" x="3571875" y="4613275"/>
          <p14:tracePt t="41448" x="3597275" y="4613275"/>
          <p14:tracePt t="41481" x="3673475" y="4616450"/>
          <p14:tracePt t="41498" x="3721100" y="4629150"/>
          <p14:tracePt t="41515" x="3756025" y="4629150"/>
          <p14:tracePt t="41531" x="3819525" y="4635500"/>
          <p14:tracePt t="41547" x="3863975" y="4641850"/>
          <p14:tracePt t="41565" x="3914775" y="4641850"/>
          <p14:tracePt t="41581" x="3994150" y="4648200"/>
          <p14:tracePt t="41598" x="4054475" y="4648200"/>
          <p14:tracePt t="41614" x="4092575" y="4648200"/>
          <p14:tracePt t="41631" x="4146550" y="4648200"/>
          <p14:tracePt t="41647" x="4175125" y="4648200"/>
          <p14:tracePt t="41665" x="4197350" y="4648200"/>
          <p14:tracePt t="41681" x="4238625" y="4648200"/>
          <p14:tracePt t="41698" x="4260850" y="4648200"/>
          <p14:tracePt t="41714" x="4295775" y="4654550"/>
          <p14:tracePt t="41731" x="4362450" y="4679950"/>
          <p14:tracePt t="41747" x="4391025" y="4686300"/>
          <p14:tracePt t="41765" x="4422775" y="4686300"/>
          <p14:tracePt t="41782" x="4454525" y="4686300"/>
          <p14:tracePt t="41798" x="4476750" y="4686300"/>
          <p14:tracePt t="41815" x="4498975" y="4686300"/>
          <p14:tracePt t="41831" x="4537075" y="4686300"/>
          <p14:tracePt t="41848" x="4559300" y="4686300"/>
          <p14:tracePt t="41864" x="4575175" y="4686300"/>
          <p14:tracePt t="41866" x="4581525" y="4686300"/>
          <p14:tracePt t="41881" x="4591050" y="4686300"/>
          <p14:tracePt t="41897" x="4600575" y="4686300"/>
          <p14:tracePt t="41915" x="4610100" y="4686300"/>
          <p14:tracePt t="41959" x="4610100" y="4689475"/>
          <p14:tracePt t="41973" x="4613275" y="4695825"/>
          <p14:tracePt t="41981" x="4613275" y="4699000"/>
          <p14:tracePt t="41997" x="4629150" y="4705350"/>
          <p14:tracePt t="42014" x="4629150" y="4714875"/>
          <p14:tracePt t="42031" x="4635500" y="4714875"/>
          <p14:tracePt t="42581" x="4673600" y="4714875"/>
          <p14:tracePt t="42588" x="4730750" y="4714875"/>
          <p14:tracePt t="42598" x="4791075" y="4724400"/>
          <p14:tracePt t="42615" x="5010150" y="4749800"/>
          <p14:tracePt t="42631" x="5149850" y="4768850"/>
          <p14:tracePt t="42648" x="5257800" y="4784725"/>
          <p14:tracePt t="42665" x="5397500" y="4784725"/>
          <p14:tracePt t="42697" x="5565775" y="4772025"/>
          <p14:tracePt t="42731" x="5772150" y="4733925"/>
          <p14:tracePt t="42748" x="5857875" y="4718050"/>
          <p14:tracePt t="42765" x="5959475" y="4695825"/>
          <p14:tracePt t="42781" x="6003925" y="4695825"/>
          <p14:tracePt t="42797" x="6022975" y="4695825"/>
          <p14:tracePt t="42814" x="6045200" y="4695825"/>
          <p14:tracePt t="42831" x="6054725" y="4692650"/>
          <p14:tracePt t="42847" x="6070600" y="4683125"/>
          <p14:tracePt t="42865" x="6111875" y="4676775"/>
          <p14:tracePt t="42882" x="6140450" y="4657725"/>
          <p14:tracePt t="42898" x="6184900" y="4651375"/>
          <p14:tracePt t="42915" x="6226175" y="4651375"/>
          <p14:tracePt t="42931" x="6248400" y="4651375"/>
          <p14:tracePt t="42948" x="6257925" y="4651375"/>
          <p14:tracePt t="42965" x="6276975" y="4651375"/>
          <p14:tracePt t="42981" x="6286500" y="4651375"/>
          <p14:tracePt t="42998" x="6302375" y="4651375"/>
          <p14:tracePt t="43015" x="6343650" y="4651375"/>
          <p14:tracePt t="43031" x="6359525" y="4651375"/>
          <p14:tracePt t="43047" x="6369050" y="4651375"/>
          <p14:tracePt t="43065" x="6388100" y="4651375"/>
          <p14:tracePt t="43080" x="6397625" y="4651375"/>
          <p14:tracePt t="43097" x="6407150" y="4651375"/>
          <p14:tracePt t="43115" x="6432550" y="4651375"/>
          <p14:tracePt t="43131" x="6454775" y="4651375"/>
          <p14:tracePt t="43147" x="6470650" y="4651375"/>
          <p14:tracePt t="43165" x="6499225" y="4651375"/>
          <p14:tracePt t="43181" x="6508750" y="4651375"/>
          <p14:tracePt t="44735" x="6530975" y="4654550"/>
          <p14:tracePt t="44742" x="6556375" y="4660900"/>
          <p14:tracePt t="44751" x="6594475" y="4667250"/>
          <p14:tracePt t="44765" x="6654800" y="4667250"/>
          <p14:tracePt t="44781" x="6746875" y="4667250"/>
          <p14:tracePt t="44797" x="6861175" y="4667250"/>
          <p14:tracePt t="44815" x="7070725" y="4660900"/>
          <p14:tracePt t="44847" x="7280275" y="4673600"/>
          <p14:tracePt t="44881" x="7404100" y="4702175"/>
          <p14:tracePt t="44898" x="7429500" y="4702175"/>
          <p14:tracePt t="44915" x="7439025" y="4702175"/>
          <p14:tracePt t="44931" x="7454900" y="4702175"/>
          <p14:tracePt t="44935" x="7467600" y="4702175"/>
          <p14:tracePt t="44949" x="7496175" y="4702175"/>
          <p14:tracePt t="44965" x="7518400" y="4702175"/>
          <p14:tracePt t="44982" x="7537450" y="4702175"/>
          <p14:tracePt t="44999" x="7553325" y="4702175"/>
          <p14:tracePt t="45014" x="7562850" y="4702175"/>
          <p14:tracePt t="45063" x="7569200" y="4702175"/>
          <p14:tracePt t="45084" x="7572375" y="4702175"/>
          <p14:tracePt t="45206" x="7578725" y="4702175"/>
          <p14:tracePt t="45221" x="7588250" y="4702175"/>
          <p14:tracePt t="45231" x="7591425" y="4702175"/>
          <p14:tracePt t="45249" x="7604125" y="4702175"/>
          <p14:tracePt t="45268" x="7607300" y="4711700"/>
          <p14:tracePt t="45285" x="7616825" y="4711700"/>
          <p14:tracePt t="45297" x="7626350" y="4714875"/>
          <p14:tracePt t="45314" x="7642225" y="4714875"/>
          <p14:tracePt t="45330" x="7648575" y="4714875"/>
          <p14:tracePt t="45348" x="7661275" y="4721225"/>
          <p14:tracePt t="45364" x="7670800" y="4721225"/>
          <p14:tracePt t="45380" x="7680325" y="4724400"/>
          <p14:tracePt t="47034" x="7562850" y="4721225"/>
          <p14:tracePt t="47041" x="7346950" y="4708525"/>
          <p14:tracePt t="47052" x="7064375" y="4692650"/>
          <p14:tracePt t="47065" x="6451600" y="4679950"/>
          <p14:tracePt t="47082" x="5280025" y="4724400"/>
          <p14:tracePt t="47099" x="4337050" y="4810125"/>
          <p14:tracePt t="47115" x="3429000" y="4959350"/>
          <p14:tracePt t="47149" x="1273175" y="5426075"/>
          <p14:tracePt t="48524" x="19050" y="4648200"/>
          <p14:tracePt t="48531" x="92075" y="4619625"/>
          <p14:tracePt t="48547" x="193675" y="4562475"/>
          <p14:tracePt t="48564" x="254000" y="4508500"/>
          <p14:tracePt t="48580" x="311150" y="4429125"/>
          <p14:tracePt t="48614" x="349250" y="4330700"/>
          <p14:tracePt t="48647" x="365125" y="4213225"/>
          <p14:tracePt t="48664" x="365125" y="4184650"/>
          <p14:tracePt t="48680" x="365125" y="4159250"/>
          <p14:tracePt t="48697" x="365125" y="4149725"/>
          <p14:tracePt t="48714" x="355600" y="4140200"/>
          <p14:tracePt t="48730" x="336550" y="4117975"/>
          <p14:tracePt t="48748" x="304800" y="4105275"/>
          <p14:tracePt t="48764" x="260350" y="4092575"/>
          <p14:tracePt t="48781" x="196850" y="4067175"/>
          <p14:tracePt t="48797" x="158750" y="4067175"/>
          <p14:tracePt t="48814" x="114300" y="4067175"/>
          <p14:tracePt t="48830" x="57150" y="4089400"/>
          <p14:tracePt t="48847" x="31750" y="4111625"/>
          <p14:tracePt t="48864" x="0" y="4159250"/>
          <p14:tracePt t="48915" x="9525" y="4457700"/>
          <p14:tracePt t="48923" x="41275" y="4498975"/>
          <p14:tracePt t="48931" x="66675" y="4549775"/>
          <p14:tracePt t="48947" x="133350" y="4645025"/>
          <p14:tracePt t="48964" x="209550" y="4727575"/>
          <p14:tracePt t="48981" x="314325" y="4822825"/>
          <p14:tracePt t="48997" x="384175" y="4879975"/>
          <p14:tracePt t="49015" x="450850" y="4918075"/>
          <p14:tracePt t="49031" x="546100" y="4959350"/>
          <p14:tracePt t="49048" x="615950" y="4997450"/>
          <p14:tracePt t="49065" x="679450" y="5013325"/>
          <p14:tracePt t="49081" x="742950" y="5019675"/>
          <p14:tracePt t="49098" x="765175" y="5019675"/>
          <p14:tracePt t="49114" x="793750" y="5019675"/>
          <p14:tracePt t="49131" x="857250" y="5010150"/>
          <p14:tracePt t="49147" x="911225" y="5010150"/>
          <p14:tracePt t="49164" x="962025" y="5010150"/>
          <p14:tracePt t="49181" x="1038225" y="5010150"/>
          <p14:tracePt t="49197" x="1069975" y="5010150"/>
          <p14:tracePt t="49214" x="1098550" y="5010150"/>
          <p14:tracePt t="49230" x="1117600" y="5010150"/>
          <p14:tracePt t="49247" x="1127125" y="5010150"/>
          <p14:tracePt t="49264" x="1136650" y="5010150"/>
          <p14:tracePt t="49281" x="1171575" y="5010150"/>
          <p14:tracePt t="49297" x="1187450" y="5022850"/>
          <p14:tracePt t="49315" x="1212850" y="5038725"/>
          <p14:tracePt t="49331" x="1225550" y="5054600"/>
          <p14:tracePt t="49347" x="1235075" y="5064125"/>
          <p14:tracePt t="49364" x="1244600" y="5073650"/>
          <p14:tracePt t="49380" x="1263650" y="5086350"/>
          <p14:tracePt t="49397" x="1273175" y="5102225"/>
          <p14:tracePt t="49751" x="1346200" y="5111750"/>
          <p14:tracePt t="49758" x="1438275" y="5121275"/>
          <p14:tracePt t="49765" x="1530350" y="5127625"/>
          <p14:tracePt t="49780" x="1692275" y="5146675"/>
          <p14:tracePt t="49797" x="1841500" y="5156200"/>
          <p14:tracePt t="49814" x="2057400" y="5156200"/>
          <p14:tracePt t="49830" x="2152650" y="5156200"/>
          <p14:tracePt t="49865" x="2384425" y="5156200"/>
          <p14:tracePt t="49897" x="2568575" y="5156200"/>
          <p14:tracePt t="49913" x="2641600" y="5156200"/>
          <p14:tracePt t="49930" x="2768600" y="5156200"/>
          <p14:tracePt t="49947" x="2847975" y="5156200"/>
          <p14:tracePt t="49965" x="2933700" y="5156200"/>
          <p14:tracePt t="49981" x="2994025" y="5156200"/>
          <p14:tracePt t="49998" x="3054350" y="5156200"/>
          <p14:tracePt t="50014" x="3140075" y="5153025"/>
          <p14:tracePt t="50030" x="3200400" y="5153025"/>
          <p14:tracePt t="50047" x="3270250" y="5153025"/>
          <p14:tracePt t="50064" x="3346450" y="5153025"/>
          <p14:tracePt t="50080" x="3390900" y="5146675"/>
          <p14:tracePt t="50096" x="3416300" y="5133975"/>
          <p14:tracePt t="50114" x="3444875" y="5118100"/>
          <p14:tracePt t="50130" x="3454400" y="5118100"/>
          <p14:tracePt t="50147" x="3463925" y="5118100"/>
          <p14:tracePt t="50207" x="3460750" y="5118100"/>
          <p14:tracePt t="50214" x="3457575" y="5118100"/>
          <p14:tracePt t="50230" x="3448050" y="5118100"/>
          <p14:tracePt t="50247" x="3438525" y="5118100"/>
          <p14:tracePt t="50265" x="3413125" y="5111750"/>
          <p14:tracePt t="50281" x="3400425" y="5111750"/>
          <p14:tracePt t="50297" x="3390900" y="5108575"/>
          <p14:tracePt t="50314" x="3371850" y="5099050"/>
          <p14:tracePt t="50330" x="3362325" y="5099050"/>
          <p14:tracePt t="50347" x="3346450" y="5092700"/>
          <p14:tracePt t="50364" x="3305175" y="5086350"/>
          <p14:tracePt t="50380" x="3282950" y="5070475"/>
          <p14:tracePt t="50397" x="3254375" y="5070475"/>
          <p14:tracePt t="50414" x="3225800" y="5070475"/>
          <p14:tracePt t="50430" x="3216275" y="5070475"/>
          <p14:tracePt t="50447" x="3200400" y="5070475"/>
          <p14:tracePt t="50464" x="3168650" y="5070475"/>
          <p14:tracePt t="50480" x="3140075" y="5070475"/>
          <p14:tracePt t="50497" x="3130550" y="5070475"/>
          <p14:tracePt t="50515" x="3114675" y="5070475"/>
          <p14:tracePt t="50530" x="3105150" y="5070475"/>
          <p14:tracePt t="50579" x="3111500" y="5070475"/>
          <p14:tracePt t="50587" x="3121025" y="5070475"/>
          <p14:tracePt t="50597" x="3140075" y="5070475"/>
          <p14:tracePt t="50614" x="3235325" y="5070475"/>
          <p14:tracePt t="50630" x="3340100" y="5070475"/>
          <p14:tracePt t="50646" x="3457575" y="5083175"/>
          <p14:tracePt t="50663" x="3698875" y="5102225"/>
          <p14:tracePt t="50680" x="3838575" y="5118100"/>
          <p14:tracePt t="50697" x="3946525" y="5133975"/>
          <p14:tracePt t="50713" x="4041775" y="5133975"/>
          <p14:tracePt t="50730" x="4102100" y="5133975"/>
          <p14:tracePt t="50746" x="4146550" y="5133975"/>
          <p14:tracePt t="50763" x="4200525" y="5133975"/>
          <p14:tracePt t="50780" x="4229100" y="5133975"/>
          <p14:tracePt t="50797" x="4260850" y="5133975"/>
          <p14:tracePt t="50814" x="4292600" y="5130800"/>
          <p14:tracePt t="50830" x="4321175" y="5130800"/>
          <p14:tracePt t="50847" x="4337050" y="5130800"/>
          <p14:tracePt t="50863" x="4359275" y="5130800"/>
          <p14:tracePt t="50880" x="4368800" y="5130800"/>
          <p14:tracePt t="50896" x="4378325" y="5130800"/>
          <p14:tracePt t="50913" x="4391025" y="5130800"/>
          <p14:tracePt t="50929" x="4406900" y="5130800"/>
          <p14:tracePt t="50963" x="4416425" y="5130800"/>
          <p14:tracePt t="51006" x="4422775" y="5130800"/>
          <p14:tracePt t="53854" x="4387850" y="5133975"/>
          <p14:tracePt t="53862" x="4318000" y="5143500"/>
          <p14:tracePt t="53880" x="4143375" y="5181600"/>
          <p14:tracePt t="53896" x="3860800" y="5264150"/>
          <p14:tracePt t="53913" x="3632200" y="5365750"/>
          <p14:tracePt t="53930" x="3375025" y="5483225"/>
          <p14:tracePt t="53963" x="2790825" y="5797550"/>
          <p14:tracePt t="53998" x="2432050" y="6035675"/>
          <p14:tracePt t="54016" x="2339975" y="6083300"/>
          <p14:tracePt t="54032" x="2251075" y="6153150"/>
          <p14:tracePt t="54046" x="2203450" y="6184900"/>
          <p14:tracePt t="54063" x="2159000" y="6197600"/>
          <p14:tracePt t="54080" x="2120900" y="6203950"/>
          <p14:tracePt t="54097" x="2073275" y="6203950"/>
          <p14:tracePt t="54114" x="2051050" y="6203950"/>
          <p14:tracePt t="54130" x="2022475" y="6203950"/>
          <p14:tracePt t="54146" x="1978025" y="6178550"/>
          <p14:tracePt t="54163" x="1962150" y="6169025"/>
          <p14:tracePt t="54180" x="1939925" y="6156325"/>
          <p14:tracePt t="54196" x="1905000" y="6121400"/>
          <p14:tracePt t="54213" x="1879600" y="6096000"/>
          <p14:tracePt t="54230" x="1847850" y="6070600"/>
          <p14:tracePt t="54246" x="1812925" y="6035675"/>
          <p14:tracePt t="54263" x="1781175" y="6016625"/>
          <p14:tracePt t="54280" x="1762125" y="5984875"/>
          <p14:tracePt t="54296" x="1739900" y="5949950"/>
          <p14:tracePt t="54313" x="1727200" y="5918200"/>
          <p14:tracePt t="54330" x="1714500" y="5889625"/>
          <p14:tracePt t="54346" x="1695450" y="5822950"/>
          <p14:tracePt t="54363" x="1676400" y="5784850"/>
          <p14:tracePt t="54381" x="1663700" y="5740400"/>
          <p14:tracePt t="54397" x="1644650" y="5705475"/>
          <p14:tracePt t="54413" x="1635125" y="5676900"/>
          <p14:tracePt t="54430" x="1619250" y="5664200"/>
          <p14:tracePt t="54447" x="1603375" y="5645150"/>
          <p14:tracePt t="54463" x="1593850" y="5632450"/>
          <p14:tracePt t="54480" x="1581150" y="5619750"/>
          <p14:tracePt t="54497" x="1568450" y="5603875"/>
          <p14:tracePt t="54513" x="1562100" y="5594350"/>
          <p14:tracePt t="54529" x="1558925" y="5584825"/>
          <p14:tracePt t="54547" x="1558925" y="5572125"/>
          <p14:tracePt t="54579" x="1552575" y="5572125"/>
          <p14:tracePt t="54596" x="1536700" y="5572125"/>
          <p14:tracePt t="54613" x="1527175" y="5568950"/>
          <p14:tracePt t="54630" x="1511300" y="5562600"/>
          <p14:tracePt t="54647" x="1498600" y="5559425"/>
          <p14:tracePt t="54663" x="1489075" y="5559425"/>
          <p14:tracePt t="54680" x="1482725" y="5559425"/>
          <p14:tracePt t="55403" x="1527175" y="5543550"/>
          <p14:tracePt t="55409" x="1577975" y="5527675"/>
          <p14:tracePt t="55416" x="1625600" y="5521325"/>
          <p14:tracePt t="55430" x="1711325" y="5495925"/>
          <p14:tracePt t="55446" x="1797050" y="5480050"/>
          <p14:tracePt t="55464" x="1927225" y="5464175"/>
          <p14:tracePt t="55497" x="2336800" y="5454650"/>
          <p14:tracePt t="55530" x="2740025" y="5480050"/>
          <p14:tracePt t="55546" x="2879725" y="5486400"/>
          <p14:tracePt t="55563" x="3028950" y="5486400"/>
          <p14:tracePt t="55580" x="3225800" y="5511800"/>
          <p14:tracePt t="55597" x="3375025" y="5511800"/>
          <p14:tracePt t="55614" x="3505200" y="5530850"/>
          <p14:tracePt t="55618" x="3565525" y="5537200"/>
          <p14:tracePt t="55630" x="3692525" y="5556250"/>
          <p14:tracePt t="55647" x="3822700" y="5572125"/>
          <p14:tracePt t="55663" x="3921125" y="5597525"/>
          <p14:tracePt t="55680" x="4010025" y="5616575"/>
          <p14:tracePt t="55696" x="4048125" y="5616575"/>
          <p14:tracePt t="55712" x="4083050" y="5616575"/>
          <p14:tracePt t="55730" x="4146550" y="5616575"/>
          <p14:tracePt t="55746" x="4206875" y="5616575"/>
          <p14:tracePt t="55762" x="4257675" y="5616575"/>
          <p14:tracePt t="55780" x="4343400" y="5616575"/>
          <p14:tracePt t="55796" x="4394200" y="5622925"/>
          <p14:tracePt t="55813" x="4432300" y="5635625"/>
          <p14:tracePt t="55829" x="4457700" y="5641975"/>
          <p14:tracePt t="56180" x="4464050" y="5648325"/>
          <p14:tracePt t="56187" x="4479925" y="5654675"/>
          <p14:tracePt t="56196" x="4498975" y="5661025"/>
          <p14:tracePt t="56213" x="4581525" y="5654675"/>
          <p14:tracePt t="56230" x="4781550" y="5610225"/>
          <p14:tracePt t="56246" x="4879975" y="5578475"/>
          <p14:tracePt t="56263" x="4972050" y="5527675"/>
          <p14:tracePt t="56296" x="5210175" y="5438775"/>
          <p14:tracePt t="56330" x="5397500" y="5394325"/>
          <p14:tracePt t="56346" x="5483225" y="5378450"/>
          <p14:tracePt t="56363" x="5556250" y="5362575"/>
          <p14:tracePt t="56380" x="5645150" y="5356225"/>
          <p14:tracePt t="56396" x="5683250" y="5349875"/>
          <p14:tracePt t="56413" x="5711825" y="5349875"/>
          <p14:tracePt t="56430" x="5743575" y="5349875"/>
          <p14:tracePt t="56446" x="5765800" y="5349875"/>
          <p14:tracePt t="56463" x="5781675" y="5349875"/>
          <p14:tracePt t="56479" x="5819775" y="5349875"/>
          <p14:tracePt t="56496" x="5851525" y="5349875"/>
          <p14:tracePt t="56514" x="5892800" y="5349875"/>
          <p14:tracePt t="56530" x="5956300" y="5353050"/>
          <p14:tracePt t="56546" x="6000750" y="5353050"/>
          <p14:tracePt t="56563" x="6032500" y="5359400"/>
          <p14:tracePt t="56579" x="6080125" y="5359400"/>
          <p14:tracePt t="56596" x="6121400" y="5359400"/>
          <p14:tracePt t="56613" x="6159500" y="5359400"/>
          <p14:tracePt t="56615" x="6194425" y="5359400"/>
          <p14:tracePt t="56629" x="6254750" y="5359400"/>
          <p14:tracePt t="56646" x="6299200" y="5365750"/>
          <p14:tracePt t="56663" x="6350000" y="5365750"/>
          <p14:tracePt t="56680" x="6413500" y="5372100"/>
          <p14:tracePt t="56696" x="6442075" y="5372100"/>
          <p14:tracePt t="56713" x="6464300" y="5372100"/>
          <p14:tracePt t="56729" x="6505575" y="5384800"/>
          <p14:tracePt t="56746" x="6527800" y="5384800"/>
          <p14:tracePt t="56763" x="6565900" y="5397500"/>
          <p14:tracePt t="56779" x="6607175" y="5413375"/>
          <p14:tracePt t="56796" x="6638925" y="5419725"/>
          <p14:tracePt t="56813" x="6654800" y="5432425"/>
          <p14:tracePt t="56830" x="6673850" y="5435600"/>
          <p14:tracePt t="56846" x="6683375" y="5435600"/>
          <p14:tracePt t="56863" x="6692900" y="5441950"/>
          <p14:tracePt t="56880" x="6708775" y="5457825"/>
          <p14:tracePt t="56897" x="6724650" y="5464175"/>
          <p14:tracePt t="56914" x="6734175" y="5467350"/>
          <p14:tracePt t="56930" x="6750050" y="5476875"/>
          <p14:tracePt t="56946" x="6759575" y="5476875"/>
          <p14:tracePt t="57030" x="6759575" y="5483225"/>
          <p14:tracePt t="57457" x="6769100" y="5483225"/>
          <p14:tracePt t="57464" x="6772275" y="5483225"/>
          <p14:tracePt t="57485" x="6778625" y="5483225"/>
          <p14:tracePt t="57496" x="6784975" y="5483225"/>
          <p14:tracePt t="57594" x="6788150" y="5483225"/>
          <p14:tracePt t="57601" x="6794500" y="5483225"/>
          <p14:tracePt t="57629" x="6816725" y="5483225"/>
          <p14:tracePt t="57663" x="6861175" y="5483225"/>
          <p14:tracePt t="57679" x="6877050" y="5483225"/>
          <p14:tracePt t="57697" x="6889750" y="5483225"/>
          <p14:tracePt t="57714" x="6905625" y="5483225"/>
          <p14:tracePt t="57730" x="6921500" y="5483225"/>
          <p14:tracePt t="57746" x="6937375" y="5483225"/>
          <p14:tracePt t="57763" x="6975475" y="5483225"/>
          <p14:tracePt t="57779" x="6997700" y="5483225"/>
          <p14:tracePt t="57796" x="7019925" y="5483225"/>
          <p14:tracePt t="57813" x="7061200" y="5483225"/>
          <p14:tracePt t="57830" x="7089775" y="5483225"/>
          <p14:tracePt t="57846" x="7112000" y="5483225"/>
          <p14:tracePt t="57863" x="7127875" y="5483225"/>
          <p14:tracePt t="57880" x="7140575" y="5483225"/>
          <p14:tracePt t="57897" x="7150100" y="5483225"/>
          <p14:tracePt t="57913" x="7165975" y="5483225"/>
          <p14:tracePt t="57929" x="7175500" y="5483225"/>
          <p14:tracePt t="57946" x="7191375" y="5483225"/>
          <p14:tracePt t="57963" x="7197725" y="5483225"/>
          <p14:tracePt t="61619" x="7121525" y="5476875"/>
          <p14:tracePt t="61626" x="7007225" y="5476875"/>
          <p14:tracePt t="61634" x="6892925" y="5476875"/>
          <p14:tracePt t="61645" x="6502400" y="5511800"/>
          <p14:tracePt t="61662" x="6045200" y="5549900"/>
          <p14:tracePt t="61680" x="5597525" y="5616575"/>
          <p14:tracePt t="61683" x="5356225" y="5641975"/>
          <p14:tracePt t="61714" x="4556125" y="5756275"/>
          <p14:tracePt t="61747" x="3635375" y="5927725"/>
          <p14:tracePt t="61764" x="3225800" y="6016625"/>
          <p14:tracePt t="61781" x="2568575" y="6149975"/>
          <p14:tracePt t="61798" x="2216150" y="6197600"/>
          <p14:tracePt t="61813" x="1816100" y="6257925"/>
          <p14:tracePt t="61830" x="1457325" y="6270625"/>
          <p14:tracePt t="61847" x="1079500" y="6270625"/>
          <p14:tracePt t="61863" x="882650" y="6264275"/>
          <p14:tracePt t="61879" x="720725" y="6238875"/>
          <p14:tracePt t="61895" x="577850" y="6223000"/>
          <p14:tracePt t="61912" x="504825" y="6207125"/>
          <p14:tracePt t="61929" x="419100" y="6191250"/>
          <p14:tracePt t="61946" x="327025" y="6169025"/>
          <p14:tracePt t="61962" x="276225" y="6169025"/>
          <p14:tracePt t="61980" x="231775" y="6169025"/>
          <p14:tracePt t="61996" x="168275" y="6169025"/>
          <p14:tracePt t="62013" x="139700" y="6169025"/>
          <p14:tracePt t="62029" x="95250" y="6169025"/>
          <p14:tracePt t="62046" x="44450" y="6191250"/>
          <p14:tracePt t="62062" x="25400" y="6191250"/>
          <p14:tracePt t="62079" x="3175" y="6191250"/>
          <p14:tracePt t="62397" x="25400" y="6184900"/>
          <p14:tracePt t="62404" x="82550" y="6184900"/>
          <p14:tracePt t="62414" x="152400" y="6175375"/>
          <p14:tracePt t="62431" x="307975" y="6134100"/>
          <p14:tracePt t="62446" x="387350" y="6092825"/>
          <p14:tracePt t="62463" x="434975" y="6067425"/>
          <p14:tracePt t="62479" x="504825" y="6013450"/>
          <p14:tracePt t="62512" x="660400" y="5918200"/>
          <p14:tracePt t="62546" x="784225" y="5870575"/>
          <p14:tracePt t="62563" x="812800" y="5864225"/>
          <p14:tracePt t="62580" x="828675" y="5864225"/>
          <p14:tracePt t="62596" x="831850" y="5864225"/>
          <p14:tracePt t="62696" x="831850" y="5857875"/>
          <p14:tracePt t="62704" x="825500" y="5854700"/>
          <p14:tracePt t="62712" x="822325" y="5848350"/>
          <p14:tracePt t="62730" x="777875" y="5826125"/>
          <p14:tracePt t="62746" x="755650" y="5813425"/>
          <p14:tracePt t="62763" x="723900" y="5800725"/>
          <p14:tracePt t="62779" x="701675" y="5794375"/>
          <p14:tracePt t="62795" x="660400" y="5784850"/>
          <p14:tracePt t="62813" x="638175" y="5778500"/>
          <p14:tracePt t="62829" x="600075" y="5759450"/>
          <p14:tracePt t="62846" x="536575" y="5746750"/>
          <p14:tracePt t="62863" x="492125" y="5746750"/>
          <p14:tracePt t="62880" x="460375" y="5746750"/>
          <p14:tracePt t="62896" x="438150" y="5746750"/>
          <p14:tracePt t="62912" x="428625" y="5746750"/>
          <p14:tracePt t="62929" x="419100" y="5746750"/>
          <p14:tracePt t="62946" x="377825" y="5746750"/>
          <p14:tracePt t="62962" x="355600" y="5746750"/>
          <p14:tracePt t="62980" x="342900" y="5746750"/>
          <p14:tracePt t="62996" x="327025" y="5746750"/>
          <p14:tracePt t="63013" x="317500" y="5746750"/>
          <p14:tracePt t="63030" x="301625" y="5746750"/>
          <p14:tracePt t="63045" x="292100" y="5746750"/>
          <p14:tracePt t="63063" x="282575" y="5746750"/>
          <p14:tracePt t="63116" x="282575" y="5753100"/>
          <p14:tracePt t="63130" x="282575" y="5756275"/>
          <p14:tracePt t="63138" x="282575" y="5768975"/>
          <p14:tracePt t="63151" x="292100" y="5775325"/>
          <p14:tracePt t="63162" x="295275" y="5775325"/>
          <p14:tracePt t="63179" x="311150" y="5784850"/>
          <p14:tracePt t="63195" x="320675" y="5788025"/>
          <p14:tracePt t="63212" x="330200" y="5794375"/>
          <p14:tracePt t="63229" x="346075" y="5803900"/>
          <p14:tracePt t="63246" x="355600" y="5807075"/>
          <p14:tracePt t="63263" x="365125" y="5819775"/>
          <p14:tracePt t="63279" x="381000" y="5832475"/>
          <p14:tracePt t="63296" x="396875" y="5832475"/>
          <p14:tracePt t="63312" x="406400" y="5838825"/>
          <p14:tracePt t="63380" x="409575" y="5838825"/>
          <p14:tracePt t="63389" x="415925" y="5838825"/>
          <p14:tracePt t="63398" x="419100" y="5838825"/>
          <p14:tracePt t="63413" x="425450" y="5838825"/>
          <p14:tracePt t="63430" x="444500" y="5838825"/>
          <p14:tracePt t="63446" x="454025" y="5838825"/>
          <p14:tracePt t="63462" x="463550" y="5838825"/>
          <p14:tracePt t="63479" x="469900" y="5838825"/>
          <p14:tracePt t="63495" x="473075" y="5838825"/>
          <p14:tracePt t="63513" x="479425" y="5838825"/>
          <p14:tracePt t="63529" x="498475" y="5838825"/>
          <p14:tracePt t="63545" x="508000" y="5838825"/>
          <p14:tracePt t="63563" x="517525" y="5838825"/>
          <p14:tracePt t="63579" x="558800" y="5838825"/>
          <p14:tracePt t="63595" x="574675" y="5838825"/>
          <p14:tracePt t="63613" x="593725" y="5838825"/>
          <p14:tracePt t="63629" x="609600" y="5838825"/>
          <p14:tracePt t="63646" x="619125" y="5838825"/>
          <p14:tracePt t="63662" x="628650" y="5838825"/>
          <p14:tracePt t="63679" x="660400" y="5838825"/>
          <p14:tracePt t="63696" x="682625" y="5838825"/>
          <p14:tracePt t="63712" x="720725" y="5838825"/>
          <p14:tracePt t="63729" x="762000" y="5838825"/>
          <p14:tracePt t="63746" x="777875" y="5838825"/>
          <p14:tracePt t="63762" x="787400" y="5838825"/>
          <p14:tracePt t="63779" x="800100" y="5838825"/>
          <p14:tracePt t="63795" x="822325" y="5829300"/>
          <p14:tracePt t="63813" x="854075" y="5819775"/>
          <p14:tracePt t="63829" x="917575" y="5791200"/>
          <p14:tracePt t="63846" x="965200" y="5778500"/>
          <p14:tracePt t="63863" x="1009650" y="5765800"/>
          <p14:tracePt t="63879" x="1050925" y="5743575"/>
          <p14:tracePt t="63895" x="1066800" y="5730875"/>
          <p14:tracePt t="63912" x="1079500" y="5721350"/>
          <p14:tracePt t="63929" x="1092200" y="5708650"/>
          <p14:tracePt t="63946" x="1101725" y="5692775"/>
          <p14:tracePt t="63963" x="1114425" y="5680075"/>
          <p14:tracePt t="63979" x="1114425" y="5667375"/>
          <p14:tracePt t="63996" x="1114425" y="5657850"/>
          <p14:tracePt t="64012" x="1114425" y="5641975"/>
          <p14:tracePt t="64029" x="1114425" y="5626100"/>
          <p14:tracePt t="64045" x="1114425" y="5616575"/>
          <p14:tracePt t="64063" x="1114425" y="5607050"/>
          <p14:tracePt t="64079" x="1104900" y="5588000"/>
          <p14:tracePt t="64096" x="1104900" y="5581650"/>
          <p14:tracePt t="64112" x="1095375" y="5575300"/>
          <p14:tracePt t="64129" x="1079500" y="5565775"/>
          <p14:tracePt t="64145" x="1063625" y="5556250"/>
          <p14:tracePt t="64162" x="1019175" y="5537200"/>
          <p14:tracePt t="64179" x="939800" y="5518150"/>
          <p14:tracePt t="64195" x="895350" y="5505450"/>
          <p14:tracePt t="64212" x="847725" y="5492750"/>
          <p14:tracePt t="64215" x="828675" y="5486400"/>
          <p14:tracePt t="64228" x="787400" y="5486400"/>
          <p14:tracePt t="64246" x="739775" y="5470525"/>
          <p14:tracePt t="64262" x="679450" y="5464175"/>
          <p14:tracePt t="64279" x="571500" y="5457825"/>
          <p14:tracePt t="64296" x="511175" y="5457825"/>
          <p14:tracePt t="64312" x="454025" y="5457825"/>
          <p14:tracePt t="64329" x="390525" y="5457825"/>
          <p14:tracePt t="64345" x="352425" y="5457825"/>
          <p14:tracePt t="64362" x="311150" y="5457825"/>
          <p14:tracePt t="64378" x="263525" y="5457825"/>
          <p14:tracePt t="64396" x="231775" y="5457825"/>
          <p14:tracePt t="64412" x="203200" y="5457825"/>
          <p14:tracePt t="64429" x="171450" y="5457825"/>
          <p14:tracePt t="64446" x="142875" y="5457825"/>
          <p14:tracePt t="64462" x="130175" y="5457825"/>
          <p14:tracePt t="64479" x="117475" y="5457825"/>
          <p14:tracePt t="64496" x="101600" y="5457825"/>
          <p14:tracePt t="64512" x="92075" y="5457825"/>
          <p14:tracePt t="64528" x="76200" y="5464175"/>
          <p14:tracePt t="64545" x="73025" y="5480050"/>
          <p14:tracePt t="64562" x="66675" y="5489575"/>
          <p14:tracePt t="64578" x="66675" y="5505450"/>
          <p14:tracePt t="64596" x="66675" y="5514975"/>
          <p14:tracePt t="64612" x="66675" y="5527675"/>
          <p14:tracePt t="64629" x="66675" y="5543550"/>
          <p14:tracePt t="64645" x="66675" y="5565775"/>
          <p14:tracePt t="64662" x="66675" y="5588000"/>
          <p14:tracePt t="64679" x="66675" y="5607050"/>
          <p14:tracePt t="64696" x="66675" y="5629275"/>
          <p14:tracePt t="64712" x="69850" y="5645150"/>
          <p14:tracePt t="64729" x="79375" y="5667375"/>
          <p14:tracePt t="64746" x="92075" y="5689600"/>
          <p14:tracePt t="64763" x="101600" y="5699125"/>
          <p14:tracePt t="64779" x="120650" y="5721350"/>
          <p14:tracePt t="64795" x="127000" y="5737225"/>
          <p14:tracePt t="64812" x="130175" y="5746750"/>
          <p14:tracePt t="64829" x="146050" y="5759450"/>
          <p14:tracePt t="64845" x="161925" y="5768975"/>
          <p14:tracePt t="64862" x="171450" y="5784850"/>
          <p14:tracePt t="64879" x="187325" y="5800725"/>
          <p14:tracePt t="64896" x="196850" y="5810250"/>
          <p14:tracePt t="64912" x="212725" y="5819775"/>
          <p14:tracePt t="64929" x="228600" y="5842000"/>
          <p14:tracePt t="64945" x="228600" y="5851525"/>
          <p14:tracePt t="64962" x="228600" y="5854700"/>
          <p14:tracePt t="64979" x="241300" y="5861050"/>
          <p14:tracePt t="64995" x="250825" y="5864225"/>
          <p14:tracePt t="65012" x="266700" y="5876925"/>
          <p14:tracePt t="65028" x="295275" y="5886450"/>
          <p14:tracePt t="65045" x="304800" y="5895975"/>
          <p14:tracePt t="65062" x="317500" y="5902325"/>
          <p14:tracePt t="65078" x="330200" y="5902325"/>
          <p14:tracePt t="65114" x="333375" y="5902325"/>
          <p14:tracePt t="65128" x="342900" y="5902325"/>
          <p14:tracePt t="65146" x="352425" y="5902325"/>
          <p14:tracePt t="65163" x="384175" y="5902325"/>
          <p14:tracePt t="65179" x="428625" y="5902325"/>
          <p14:tracePt t="65195" x="473075" y="5902325"/>
          <p14:tracePt t="65213" x="517525" y="5902325"/>
          <p14:tracePt t="65229" x="565150" y="5902325"/>
          <p14:tracePt t="65246" x="587375" y="5902325"/>
          <p14:tracePt t="65250" x="606425" y="5902325"/>
          <p14:tracePt t="65263" x="628650" y="5902325"/>
          <p14:tracePt t="65279" x="663575" y="5902325"/>
          <p14:tracePt t="65295" x="701675" y="5902325"/>
          <p14:tracePt t="65313" x="793750" y="5902325"/>
          <p14:tracePt t="65328" x="831850" y="5902325"/>
          <p14:tracePt t="65345" x="876300" y="5902325"/>
          <p14:tracePt t="65363" x="914400" y="5902325"/>
          <p14:tracePt t="65379" x="936625" y="5902325"/>
          <p14:tracePt t="65396" x="974725" y="5902325"/>
          <p14:tracePt t="65413" x="1044575" y="5902325"/>
          <p14:tracePt t="65429" x="1127125" y="5902325"/>
          <p14:tracePt t="65445" x="1196975" y="5902325"/>
          <p14:tracePt t="65463" x="1276350" y="5902325"/>
          <p14:tracePt t="65478" x="1298575" y="5902325"/>
          <p14:tracePt t="65495" x="1327150" y="5902325"/>
          <p14:tracePt t="65512" x="1358900" y="5899150"/>
          <p14:tracePt t="65529" x="1397000" y="5892800"/>
          <p14:tracePt t="65545" x="1444625" y="5873750"/>
          <p14:tracePt t="65562" x="1508125" y="5854700"/>
          <p14:tracePt t="65579" x="1530350" y="5848350"/>
          <p14:tracePt t="65595" x="1558925" y="5842000"/>
          <p14:tracePt t="65612" x="1574800" y="5826125"/>
          <p14:tracePt t="65629" x="1584325" y="5810250"/>
          <p14:tracePt t="65645" x="1584325" y="5800725"/>
          <p14:tracePt t="65662" x="1584325" y="5788025"/>
          <p14:tracePt t="65679" x="1584325" y="5775325"/>
          <p14:tracePt t="65695" x="1584325" y="5762625"/>
          <p14:tracePt t="65713" x="1584325" y="5746750"/>
          <p14:tracePt t="65728" x="1584325" y="5737225"/>
          <p14:tracePt t="65746" x="1584325" y="5727700"/>
          <p14:tracePt t="65763" x="1574800" y="5686425"/>
          <p14:tracePt t="65778" x="1558925" y="5657850"/>
          <p14:tracePt t="65795" x="1527175" y="5632450"/>
          <p14:tracePt t="65812" x="1498600" y="5610225"/>
          <p14:tracePt t="65828" x="1482725" y="5591175"/>
          <p14:tracePt t="65845" x="1470025" y="5581650"/>
          <p14:tracePt t="65862" x="1457325" y="5568950"/>
          <p14:tracePt t="65879" x="1447800" y="5568950"/>
          <p14:tracePt t="65913" x="1447800" y="5546725"/>
          <p14:tracePt t="65928" x="1447800" y="5537200"/>
          <p14:tracePt t="65946" x="1438275" y="5534025"/>
          <p14:tracePt t="65963" x="1438275" y="5527675"/>
          <p14:tracePt t="66812" x="1419225" y="5530850"/>
          <p14:tracePt t="66819" x="1400175" y="5537200"/>
          <p14:tracePt t="66829" x="1374775" y="5537200"/>
          <p14:tracePt t="66846" x="1336675" y="5549900"/>
          <p14:tracePt t="66863" x="1289050" y="5562600"/>
          <p14:tracePt t="66879" x="1250950" y="5562600"/>
          <p14:tracePt t="66912" x="1152525" y="5594350"/>
          <p14:tracePt t="66945" x="1060450" y="5619750"/>
          <p14:tracePt t="66962" x="996950" y="5638800"/>
          <p14:tracePt t="66979" x="971550" y="5657850"/>
          <p14:tracePt t="66996" x="949325" y="5667375"/>
          <p14:tracePt t="67012" x="908050" y="5686425"/>
          <p14:tracePt t="67029" x="876300" y="5699125"/>
          <p14:tracePt t="67045" x="854075" y="5718175"/>
          <p14:tracePt t="67062" x="819150" y="5734050"/>
          <p14:tracePt t="67079" x="806450" y="5740400"/>
          <p14:tracePt t="67096" x="796925" y="5740400"/>
          <p14:tracePt t="67112" x="784225" y="5743575"/>
          <p14:tracePt t="67129" x="777875" y="5743575"/>
          <p14:tracePt t="67226" x="777875" y="5749925"/>
          <p14:tracePt t="68004" x="796925" y="5746750"/>
          <p14:tracePt t="68010" x="825500" y="5740400"/>
          <p14:tracePt t="68018" x="873125" y="5730875"/>
          <p14:tracePt t="68028" x="933450" y="5724525"/>
          <p14:tracePt t="68046" x="1130300" y="5695950"/>
          <p14:tracePt t="68062" x="1250950" y="5673725"/>
          <p14:tracePt t="68096" x="1403350" y="5657850"/>
          <p14:tracePt t="68128" x="1454150" y="5657850"/>
          <p14:tracePt t="68146" x="1495425" y="5657850"/>
          <p14:tracePt t="68162" x="1524000" y="5651500"/>
          <p14:tracePt t="68179" x="1546225" y="5651500"/>
          <p14:tracePt t="68196" x="1593850" y="5651500"/>
          <p14:tracePt t="68211" x="1603375" y="5651500"/>
          <p14:tracePt t="68228" x="1616075" y="5651500"/>
          <p14:tracePt t="68245" x="1635125" y="5651500"/>
          <p14:tracePt t="68262" x="1644650" y="5651500"/>
          <p14:tracePt t="68278" x="1654175" y="5651500"/>
          <p14:tracePt t="68296" x="1670050" y="5651500"/>
          <p14:tracePt t="68311" x="1682750" y="5651500"/>
          <p14:tracePt t="68328" x="1692275" y="5651500"/>
          <p14:tracePt t="68345" x="1708150" y="5651500"/>
          <p14:tracePt t="68361" x="1714500" y="5651500"/>
          <p14:tracePt t="68378" x="1724025" y="5651500"/>
          <p14:tracePt t="68395" x="1743075" y="5651500"/>
          <p14:tracePt t="68411" x="1758950" y="5651500"/>
          <p14:tracePt t="68428" x="1787525" y="5651500"/>
          <p14:tracePt t="68445" x="1819275" y="5651500"/>
          <p14:tracePt t="68461" x="1841500" y="5651500"/>
          <p14:tracePt t="68479" x="1851025" y="5651500"/>
          <p14:tracePt t="68496" x="1866900" y="5651500"/>
          <p14:tracePt t="68512" x="1876425" y="5651500"/>
          <p14:tracePt t="68529" x="1898650" y="5651500"/>
          <p14:tracePt t="68545" x="1924050" y="5651500"/>
          <p14:tracePt t="68561" x="1952625" y="5654675"/>
          <p14:tracePt t="68578" x="1984375" y="5667375"/>
          <p14:tracePt t="68595" x="2025650" y="5686425"/>
          <p14:tracePt t="68612" x="2041525" y="5689600"/>
          <p14:tracePt t="68629" x="2051050" y="5695950"/>
          <p14:tracePt t="68646" x="2073275" y="5705475"/>
          <p14:tracePt t="68662" x="2082800" y="5708650"/>
          <p14:tracePt t="68678" x="2092325" y="5721350"/>
          <p14:tracePt t="68695" x="2105025" y="5734050"/>
          <p14:tracePt t="68711" x="2120900" y="5743575"/>
          <p14:tracePt t="68729" x="2130425" y="5749925"/>
          <p14:tracePt t="68745" x="2146300" y="5753100"/>
          <p14:tracePt t="68762" x="2146300" y="5759450"/>
          <p14:tracePt t="68778" x="2152650" y="5768975"/>
          <p14:tracePt t="68795" x="2165350" y="5778500"/>
          <p14:tracePt t="68811" x="2178050" y="5788025"/>
          <p14:tracePt t="68828" x="2187575" y="5800725"/>
          <p14:tracePt t="68845" x="2200275" y="5819775"/>
          <p14:tracePt t="68861" x="2216150" y="5829300"/>
          <p14:tracePt t="68878" x="2222500" y="5838825"/>
          <p14:tracePt t="68895" x="2222500" y="5845175"/>
          <p14:tracePt t="68946" x="2225675" y="5848350"/>
          <p14:tracePt t="68997" x="2225675" y="5854700"/>
          <p14:tracePt t="69088" x="2219325" y="5854700"/>
          <p14:tracePt t="69095" x="2209800" y="5854700"/>
          <p14:tracePt t="69110" x="2203450" y="5851525"/>
          <p14:tracePt t="69116" x="2200275" y="5851525"/>
          <p14:tracePt t="69128" x="2193925" y="5851525"/>
          <p14:tracePt t="69146" x="2181225" y="5842000"/>
          <p14:tracePt t="69162" x="2171700" y="5838825"/>
          <p14:tracePt t="69179" x="2143125" y="5826125"/>
          <p14:tracePt t="69196" x="2098675" y="5807075"/>
          <p14:tracePt t="69212" x="2089150" y="5803900"/>
          <p14:tracePt t="69228" x="2079625" y="5803900"/>
          <p14:tracePt t="69245" x="2066925" y="5803900"/>
          <p14:tracePt t="69261" x="2051050" y="5797550"/>
          <p14:tracePt t="69279" x="2028825" y="5797550"/>
          <p14:tracePt t="69295" x="1997075" y="5794375"/>
          <p14:tracePt t="69312" x="1974850" y="5794375"/>
          <p14:tracePt t="69329" x="1965325" y="5788025"/>
          <p14:tracePt t="69345" x="1943100" y="5784850"/>
          <p14:tracePt t="69362" x="1933575" y="5784850"/>
          <p14:tracePt t="69378" x="1924050" y="5784850"/>
          <p14:tracePt t="69395" x="1911350" y="5784850"/>
          <p14:tracePt t="69412" x="1895475" y="5778500"/>
          <p14:tracePt t="69428" x="1879600" y="5778500"/>
          <p14:tracePt t="69445" x="1857375" y="5772150"/>
          <p14:tracePt t="69462" x="1847850" y="5772150"/>
          <p14:tracePt t="69478" x="1831975" y="5772150"/>
          <p14:tracePt t="69495" x="1819275" y="5772150"/>
          <p14:tracePt t="69512" x="1806575" y="5772150"/>
          <p14:tracePt t="69528" x="1797050" y="5772150"/>
          <p14:tracePt t="69545" x="1778000" y="5772150"/>
          <p14:tracePt t="69561" x="1768475" y="5772150"/>
          <p14:tracePt t="69579" x="1758950" y="5772150"/>
          <p14:tracePt t="69595" x="1739900" y="5772150"/>
          <p14:tracePt t="69612" x="1730375" y="5772150"/>
          <p14:tracePt t="69628" x="1717675" y="5772150"/>
          <p14:tracePt t="69674" x="1714500" y="5772150"/>
          <p14:tracePt t="69902" x="1720850" y="5772150"/>
          <p14:tracePt t="69908" x="1730375" y="5772150"/>
          <p14:tracePt t="69915" x="1736725" y="5772150"/>
          <p14:tracePt t="69928" x="1739900" y="5772150"/>
          <p14:tracePt t="69962" x="1765300" y="5772150"/>
          <p14:tracePt t="69996" x="1819275" y="5772150"/>
          <p14:tracePt t="70012" x="1857375" y="5772150"/>
          <p14:tracePt t="70029" x="1882775" y="5775325"/>
          <p14:tracePt t="70045" x="1905000" y="5775325"/>
          <p14:tracePt t="70061" x="1914525" y="5778500"/>
          <p14:tracePt t="70079" x="1939925" y="5778500"/>
          <p14:tracePt t="70095" x="1971675" y="5784850"/>
          <p14:tracePt t="70112" x="2016125" y="5791200"/>
          <p14:tracePt t="70129" x="2085975" y="5803900"/>
          <p14:tracePt t="70145" x="2130425" y="5810250"/>
          <p14:tracePt t="70162" x="2168525" y="5822950"/>
          <p14:tracePt t="70179" x="2203450" y="5822950"/>
          <p14:tracePt t="70195" x="2216150" y="5822950"/>
          <p14:tracePt t="70212" x="2232025" y="5822950"/>
          <p14:tracePt t="70229" x="2273300" y="5822950"/>
          <p14:tracePt t="70246" x="2317750" y="5822950"/>
          <p14:tracePt t="70262" x="2362200" y="5822950"/>
          <p14:tracePt t="70279" x="2432050" y="5822950"/>
          <p14:tracePt t="70295" x="2476500" y="5822950"/>
          <p14:tracePt t="70312" x="2505075" y="5822950"/>
          <p14:tracePt t="70314" x="2514600" y="5822950"/>
          <p14:tracePt t="70329" x="2527300" y="5816600"/>
          <p14:tracePt t="70345" x="2536825" y="5810250"/>
          <p14:tracePt t="70361" x="2565400" y="5807075"/>
          <p14:tracePt t="70379" x="2590800" y="5800725"/>
          <p14:tracePt t="70396" x="2628900" y="5788025"/>
          <p14:tracePt t="70412" x="2667000" y="5781675"/>
          <p14:tracePt t="70429" x="2720975" y="5781675"/>
          <p14:tracePt t="70445" x="2749550" y="5781675"/>
          <p14:tracePt t="70461" x="2771775" y="5781675"/>
          <p14:tracePt t="70479" x="2806700" y="5775325"/>
          <p14:tracePt t="70495" x="2828925" y="5772150"/>
          <p14:tracePt t="70512" x="2857500" y="5772150"/>
          <p14:tracePt t="70529" x="2914650" y="5746750"/>
          <p14:tracePt t="70546" x="2959100" y="5746750"/>
          <p14:tracePt t="70562" x="3009900" y="5746750"/>
          <p14:tracePt t="70579" x="3073400" y="5746750"/>
          <p14:tracePt t="70595" x="3101975" y="5746750"/>
          <p14:tracePt t="70611" x="3124200" y="5746750"/>
          <p14:tracePt t="70628" x="3171825" y="5746750"/>
          <p14:tracePt t="70645" x="3209925" y="5740400"/>
          <p14:tracePt t="70661" x="3260725" y="5734050"/>
          <p14:tracePt t="70679" x="3355975" y="5734050"/>
          <p14:tracePt t="70695" x="3400425" y="5734050"/>
          <p14:tracePt t="70712" x="3444875" y="5727700"/>
          <p14:tracePt t="70729" x="3498850" y="5727700"/>
          <p14:tracePt t="70744" x="3521075" y="5721350"/>
          <p14:tracePt t="70761" x="3552825" y="5715000"/>
          <p14:tracePt t="70779" x="3600450" y="5715000"/>
          <p14:tracePt t="70795" x="3622675" y="5715000"/>
          <p14:tracePt t="70811" x="3644900" y="5715000"/>
          <p14:tracePt t="70814" x="3660775" y="5715000"/>
          <p14:tracePt t="70829" x="3683000" y="5715000"/>
          <p14:tracePt t="70844" x="3698875" y="5715000"/>
          <p14:tracePt t="70861" x="3714750" y="5715000"/>
          <p14:tracePt t="70878" x="3730625" y="5715000"/>
          <p14:tracePt t="70894" x="3740150" y="5715000"/>
          <p14:tracePt t="70911" x="3749675" y="5715000"/>
          <p14:tracePt t="70929" x="3768725" y="5715000"/>
          <p14:tracePt t="70945" x="3778250" y="5715000"/>
          <p14:tracePt t="70962" x="3787775" y="5715000"/>
          <p14:tracePt t="70978" x="3803650" y="5721350"/>
          <p14:tracePt t="70995" x="3819525" y="5727700"/>
          <p14:tracePt t="71011" x="3829050" y="5727700"/>
          <p14:tracePt t="71028" x="3841750" y="5730875"/>
          <p14:tracePt t="71044" x="3863975" y="5737225"/>
          <p14:tracePt t="71061" x="3886200" y="5743575"/>
          <p14:tracePt t="71078" x="3937000" y="5759450"/>
          <p14:tracePt t="71095" x="3959225" y="5765800"/>
          <p14:tracePt t="71111" x="3987800" y="5765800"/>
          <p14:tracePt t="71128" x="4016375" y="5772150"/>
          <p14:tracePt t="71144" x="4025900" y="5772150"/>
          <p14:tracePt t="71162" x="4041775" y="5772150"/>
          <p14:tracePt t="71178" x="4054475" y="5775325"/>
          <p14:tracePt t="71195" x="4067175" y="5781675"/>
          <p14:tracePt t="71212" x="4076700" y="5781675"/>
          <p14:tracePt t="71228" x="4095750" y="5791200"/>
          <p14:tracePt t="71245" x="4105275" y="5791200"/>
          <p14:tracePt t="71262" x="4114800" y="5800725"/>
          <p14:tracePt t="71279" x="4130675" y="5800725"/>
          <p14:tracePt t="71295" x="4140200" y="5800725"/>
          <p14:tracePt t="71328" x="4149725" y="5800725"/>
          <p14:tracePt t="71344" x="4156075" y="5813425"/>
          <p14:tracePt t="71362" x="4159250" y="5813425"/>
          <p14:tracePt t="71378" x="4168775" y="5813425"/>
          <p14:tracePt t="71395" x="4175125" y="5813425"/>
          <p14:tracePt t="71412" x="4178300" y="5816600"/>
          <p14:tracePt t="71428" x="4191000" y="5816600"/>
          <p14:tracePt t="71461" x="4194175" y="5816600"/>
          <p14:tracePt t="71486" x="4200525" y="5816600"/>
          <p14:tracePt t="71495" x="4200525" y="5822950"/>
          <p14:tracePt t="71511" x="4203700" y="5822950"/>
          <p14:tracePt t="71529" x="4210050" y="5822950"/>
          <p14:tracePt t="71571" x="4210050" y="5826125"/>
          <p14:tracePt t="71578" x="4210050" y="5832475"/>
          <p14:tracePt t="71594" x="4210050" y="5842000"/>
          <p14:tracePt t="73127" x="4165600" y="5842000"/>
          <p14:tracePt t="73136" x="4086225" y="5851525"/>
          <p14:tracePt t="73149" x="3857625" y="5870575"/>
          <p14:tracePt t="73162" x="3660775" y="5886450"/>
          <p14:tracePt t="73178" x="3454400" y="5934075"/>
          <p14:tracePt t="73195" x="3235325" y="5972175"/>
          <p14:tracePt t="73228" x="2778125" y="6105525"/>
          <p14:tracePt t="73262" x="2428875" y="6219825"/>
          <p14:tracePt t="73279" x="2311400" y="6254750"/>
          <p14:tracePt t="73295" x="2212975" y="6280150"/>
          <p14:tracePt t="73311" x="2076450" y="6311900"/>
          <p14:tracePt t="73328" x="2012950" y="6324600"/>
          <p14:tracePt t="73344" x="1952625" y="6330950"/>
          <p14:tracePt t="73362" x="1882775" y="6330950"/>
          <p14:tracePt t="73378" x="1844675" y="6343650"/>
          <p14:tracePt t="73395" x="1822450" y="6343650"/>
          <p14:tracePt t="73411" x="1784350" y="6343650"/>
          <p14:tracePt t="73428" x="1762125" y="6343650"/>
          <p14:tracePt t="73444" x="1724025" y="6343650"/>
          <p14:tracePt t="73461" x="1663700" y="6343650"/>
          <p14:tracePt t="73477" x="1603375" y="6343650"/>
          <p14:tracePt t="73494" x="1558925" y="6343650"/>
          <p14:tracePt t="73512" x="1495425" y="6340475"/>
          <p14:tracePt t="73528" x="1460500" y="6334125"/>
          <p14:tracePt t="73545" x="1435100" y="6321425"/>
          <p14:tracePt t="73561" x="1387475" y="6305550"/>
          <p14:tracePt t="73577" x="1339850" y="6286500"/>
          <p14:tracePt t="73594" x="1301750" y="6273800"/>
          <p14:tracePt t="73611" x="1238250" y="6254750"/>
          <p14:tracePt t="73628" x="1193800" y="6242050"/>
          <p14:tracePt t="73645" x="1149350" y="6219825"/>
          <p14:tracePt t="73662" x="1114425" y="6216650"/>
          <p14:tracePt t="73678" x="1079500" y="6216650"/>
          <p14:tracePt t="73695" x="1035050" y="6216650"/>
          <p14:tracePt t="73711" x="971550" y="6210300"/>
          <p14:tracePt t="73727" x="933450" y="6203950"/>
          <p14:tracePt t="73745" x="889000" y="6203950"/>
          <p14:tracePt t="73761" x="841375" y="6203950"/>
          <p14:tracePt t="73778" x="825500" y="6203950"/>
          <p14:tracePt t="73795" x="815975" y="6203950"/>
          <p14:tracePt t="73811" x="796925" y="6203950"/>
          <p14:tracePt t="73828" x="787400" y="6203950"/>
          <p14:tracePt t="73845" x="771525" y="6203950"/>
          <p14:tracePt t="73861" x="730250" y="6203950"/>
          <p14:tracePt t="73878" x="711200" y="6203950"/>
          <p14:tracePt t="73895" x="688975" y="6203950"/>
          <p14:tracePt t="73911" x="673100" y="6203950"/>
          <p14:tracePt t="73928" x="663575" y="6203950"/>
          <p14:tracePt t="73944" x="654050" y="6203950"/>
          <p14:tracePt t="73961" x="647700" y="6203950"/>
          <p14:tracePt t="73977" x="638175" y="6203950"/>
          <p14:tracePt t="74518" x="641350" y="6203950"/>
          <p14:tracePt t="74532" x="644525" y="6203950"/>
          <p14:tracePt t="74539" x="654050" y="6203950"/>
          <p14:tracePt t="74547" x="660400" y="6203950"/>
          <p14:tracePt t="74561" x="669925" y="6203950"/>
          <p14:tracePt t="74578" x="679450" y="6191250"/>
          <p14:tracePt t="74594" x="695325" y="6181725"/>
          <p14:tracePt t="74628" x="806450" y="6143625"/>
          <p14:tracePt t="74661" x="857250" y="6137275"/>
          <p14:tracePt t="74677" x="873125" y="6130925"/>
          <p14:tracePt t="74695" x="892175" y="6130925"/>
          <p14:tracePt t="74711" x="920750" y="6121400"/>
          <p14:tracePt t="74727" x="949325" y="6108700"/>
          <p14:tracePt t="74745" x="987425" y="6096000"/>
          <p14:tracePt t="74762" x="1066800" y="6096000"/>
          <p14:tracePt t="74778" x="1117600" y="6096000"/>
          <p14:tracePt t="74795" x="1162050" y="6096000"/>
          <p14:tracePt t="74811" x="1225550" y="6096000"/>
          <p14:tracePt t="74827" x="1270000" y="6096000"/>
          <p14:tracePt t="74844" x="1320800" y="6096000"/>
          <p14:tracePt t="74861" x="1482725" y="6108700"/>
          <p14:tracePt t="74877" x="1612900" y="6137275"/>
          <p14:tracePt t="74894" x="1698625" y="6159500"/>
          <p14:tracePt t="74911" x="1790700" y="6188075"/>
          <p14:tracePt t="74927" x="1838325" y="6207125"/>
          <p14:tracePt t="74945" x="1898650" y="6213475"/>
          <p14:tracePt t="74961" x="1952625" y="6213475"/>
          <p14:tracePt t="74977" x="2012950" y="6213475"/>
          <p14:tracePt t="74996" x="2108200" y="6213475"/>
          <p14:tracePt t="75012" x="2190750" y="6213475"/>
          <p14:tracePt t="75028" x="2273300" y="6223000"/>
          <p14:tracePt t="75046" x="2346325" y="6229350"/>
          <p14:tracePt t="75061" x="2374900" y="6229350"/>
          <p14:tracePt t="75077" x="2397125" y="6229350"/>
          <p14:tracePt t="75095" x="2413000" y="6229350"/>
          <p14:tracePt t="75111" x="2432050" y="6229350"/>
          <p14:tracePt t="75128" x="2454275" y="6229350"/>
          <p14:tracePt t="75146" x="2495550" y="6229350"/>
          <p14:tracePt t="75162" x="2524125" y="6229350"/>
          <p14:tracePt t="75178" x="2540000" y="6229350"/>
          <p14:tracePt t="75195" x="2555875" y="6229350"/>
          <p14:tracePt t="75211" x="2565400" y="6229350"/>
          <p14:tracePt t="75227" x="2578100" y="6229350"/>
          <p14:tracePt t="75245" x="2593975" y="6229350"/>
          <p14:tracePt t="75261" x="2603500" y="6229350"/>
          <p14:tracePt t="75278" x="2613025" y="6229350"/>
          <p14:tracePt t="75295" x="2632075" y="6229350"/>
          <p14:tracePt t="75311" x="2638425" y="6229350"/>
          <p14:tracePt t="75345" x="2647950" y="6229350"/>
          <p14:tracePt t="75361" x="2654300" y="6229350"/>
          <p14:tracePt t="75378" x="2663825" y="6229350"/>
          <p14:tracePt t="75395" x="2676525" y="6229350"/>
          <p14:tracePt t="75412" x="2682875" y="6229350"/>
          <p14:tracePt t="75504" x="2689225" y="6229350"/>
          <p14:tracePt t="75511" x="2692400" y="6229350"/>
          <p14:tracePt t="75528" x="2698750" y="6229350"/>
          <p14:tracePt t="75545" x="2711450" y="6229350"/>
          <p14:tracePt t="75561" x="2720975" y="6229350"/>
          <p14:tracePt t="75578" x="2727325" y="6229350"/>
          <p14:tracePt t="75595" x="2733675" y="6229350"/>
          <p14:tracePt t="75611" x="2743200" y="6232525"/>
          <p14:tracePt t="75628" x="2752725" y="6238875"/>
          <p14:tracePt t="75644" x="2755900" y="6242050"/>
          <p14:tracePt t="76287" x="2778125" y="6242050"/>
          <p14:tracePt t="76295" x="2797175" y="6235700"/>
          <p14:tracePt t="76301" x="2825750" y="6226175"/>
          <p14:tracePt t="76310" x="2844800" y="6213475"/>
          <p14:tracePt t="76327" x="2898775" y="6194425"/>
          <p14:tracePt t="76344" x="3048000" y="6137275"/>
          <p14:tracePt t="76362" x="3171825" y="6092825"/>
          <p14:tracePt t="76395" x="3508375" y="6057900"/>
          <p14:tracePt t="76428" x="3606800" y="6051550"/>
          <p14:tracePt t="76445" x="3641725" y="6051550"/>
          <p14:tracePt t="76461" x="3657600" y="6042025"/>
          <p14:tracePt t="76478" x="3676650" y="6035675"/>
          <p14:tracePt t="76495" x="3711575" y="6035675"/>
          <p14:tracePt t="76511" x="3740150" y="6035675"/>
          <p14:tracePt t="76528" x="3762375" y="6035675"/>
          <p14:tracePt t="76545" x="3778250" y="6035675"/>
          <p14:tracePt t="76561" x="3790950" y="6035675"/>
          <p14:tracePt t="76594" x="3797300" y="6035675"/>
          <p14:tracePt t="76615" x="3800475" y="6035675"/>
          <p14:tracePt t="76628" x="3806825" y="6035675"/>
          <p14:tracePt t="76644" x="3822700" y="6035675"/>
          <p14:tracePt t="76661" x="3832225" y="6035675"/>
          <p14:tracePt t="76678" x="3848100" y="6038850"/>
          <p14:tracePt t="76694" x="3848100" y="6042025"/>
          <p14:tracePt t="76728" x="3851275" y="6042025"/>
          <p14:tracePt t="76744" x="3860800" y="6054725"/>
          <p14:tracePt t="76761" x="3870325" y="6057900"/>
          <p14:tracePt t="76778" x="3879850" y="6064250"/>
          <p14:tracePt t="76794" x="3902075" y="6073775"/>
          <p14:tracePt t="76811" x="3905250" y="6073775"/>
          <p14:tracePt t="76828" x="3911600" y="6083300"/>
          <p14:tracePt t="76865" x="3911600" y="6089650"/>
          <p14:tracePt t="76877" x="3917950" y="6089650"/>
          <p14:tracePt t="76894" x="3921125" y="6092825"/>
          <p14:tracePt t="76911" x="3927475" y="6099175"/>
          <p14:tracePt t="76927" x="3930650" y="6099175"/>
          <p14:tracePt t="76944" x="3940175" y="6099175"/>
          <p14:tracePt t="76961" x="3940175" y="6102350"/>
          <p14:tracePt t="77015" x="3946525" y="6102350"/>
          <p14:tracePt t="77022" x="3949700" y="6102350"/>
          <p14:tracePt t="77029" x="3956050" y="6108700"/>
          <p14:tracePt t="77044" x="3965575" y="6111875"/>
          <p14:tracePt t="77061" x="3975100" y="6118225"/>
          <p14:tracePt t="77078" x="4003675" y="6137275"/>
          <p14:tracePt t="77094" x="4060825" y="6143625"/>
          <p14:tracePt t="77111" x="4098925" y="6156325"/>
          <p14:tracePt t="77128" x="4133850" y="6162675"/>
          <p14:tracePt t="77144" x="4197350" y="6172200"/>
          <p14:tracePt t="77161" x="4241800" y="6188075"/>
          <p14:tracePt t="77178" x="4289425" y="6200775"/>
          <p14:tracePt t="77195" x="4400550" y="6223000"/>
          <p14:tracePt t="77211" x="4470400" y="6223000"/>
          <p14:tracePt t="77227" x="4533900" y="6235700"/>
          <p14:tracePt t="77244" x="4619625" y="6235700"/>
          <p14:tracePt t="77261" x="4673600" y="6235700"/>
          <p14:tracePt t="77278" x="4743450" y="6235700"/>
          <p14:tracePt t="77295" x="4794250" y="6235700"/>
          <p14:tracePt t="77311" x="4832350" y="6235700"/>
          <p14:tracePt t="77329" x="4892675" y="6232525"/>
          <p14:tracePt t="77345" x="4940300" y="6219825"/>
          <p14:tracePt t="77361" x="4981575" y="6219825"/>
          <p14:tracePt t="77378" x="5006975" y="6213475"/>
          <p14:tracePt t="77394" x="5045075" y="6213475"/>
          <p14:tracePt t="77411" x="5054600" y="6213475"/>
          <p14:tracePt t="77427" x="5064125" y="6213475"/>
          <p14:tracePt t="77444" x="5086350" y="6213475"/>
          <p14:tracePt t="77462" x="5095875" y="6213475"/>
          <p14:tracePt t="77479" x="5099050" y="6213475"/>
          <p14:tracePt t="77495" x="5105400" y="6213475"/>
          <p14:tracePt t="77557" x="5108575" y="6213475"/>
          <p14:tracePt t="77573" x="5114925" y="6213475"/>
          <p14:tracePt t="77594" x="5118100" y="6213475"/>
          <p14:tracePt t="77601" x="5124450" y="6213475"/>
          <p14:tracePt t="77615" x="5133975" y="6213475"/>
          <p14:tracePt t="77628" x="5140325" y="6213475"/>
          <p14:tracePt t="77645" x="5143500" y="6213475"/>
          <p14:tracePt t="77661" x="5149850" y="6213475"/>
          <p14:tracePt t="77686" x="5153025" y="6213475"/>
          <p14:tracePt t="77707" x="5159375" y="6213475"/>
          <p14:tracePt t="77722" x="5162550" y="6213475"/>
          <p14:tracePt t="77729" x="5168900" y="6213475"/>
          <p14:tracePt t="77745" x="5175250" y="6213475"/>
          <p14:tracePt t="77761" x="5187950" y="6213475"/>
          <p14:tracePt t="77800" x="5187950" y="6210300"/>
          <p14:tracePt t="78029" x="5194300" y="6210300"/>
          <p14:tracePt t="78036" x="5197475" y="6210300"/>
          <p14:tracePt t="78072" x="5203825" y="6210300"/>
          <p14:tracePt t="78100" x="5207000" y="6210300"/>
          <p14:tracePt t="78579" x="5232400" y="6210300"/>
          <p14:tracePt t="78586" x="5257800" y="6210300"/>
          <p14:tracePt t="78594" x="5302250" y="6207125"/>
          <p14:tracePt t="78612" x="5384800" y="6191250"/>
          <p14:tracePt t="78628" x="5495925" y="6175375"/>
          <p14:tracePt t="78644" x="5540375" y="6175375"/>
          <p14:tracePt t="78661" x="5584825" y="6175375"/>
          <p14:tracePt t="78694" x="5699125" y="6175375"/>
          <p14:tracePt t="78727" x="5819775" y="6175375"/>
          <p14:tracePt t="78745" x="5851525" y="6175375"/>
          <p14:tracePt t="78761" x="5880100" y="6175375"/>
          <p14:tracePt t="78778" x="5911850" y="6175375"/>
          <p14:tracePt t="78794" x="5956300" y="6175375"/>
          <p14:tracePt t="78810" x="6000750" y="6175375"/>
          <p14:tracePt t="78827" x="6076950" y="6175375"/>
          <p14:tracePt t="78844" x="6121400" y="6175375"/>
          <p14:tracePt t="78862" x="6159500" y="6178550"/>
          <p14:tracePt t="78878" x="6216650" y="6191250"/>
          <p14:tracePt t="78895" x="6238875" y="6191250"/>
          <p14:tracePt t="78911" x="6254750" y="6197600"/>
          <p14:tracePt t="78927" x="6273800" y="6197600"/>
          <p14:tracePt t="78944" x="6305550" y="6203950"/>
          <p14:tracePt t="78961" x="6327775" y="6203950"/>
          <p14:tracePt t="78977" x="6365875" y="6210300"/>
          <p14:tracePt t="78994" x="6381750" y="6210300"/>
          <p14:tracePt t="79011" x="6394450" y="6210300"/>
          <p14:tracePt t="79028" x="6397625" y="6210300"/>
          <p14:tracePt t="79107" x="6403975" y="6210300"/>
          <p14:tracePt t="79114" x="6413500" y="6210300"/>
          <p14:tracePt t="79206" x="6413500" y="6213475"/>
          <p14:tracePt t="79243" x="6416675" y="6213475"/>
          <p14:tracePt t="79250" x="6423025" y="6213475"/>
          <p14:tracePt t="79261" x="6426200" y="6213475"/>
          <p14:tracePt t="79285" x="6426200" y="6219825"/>
          <p14:tracePt t="79378" x="6432550" y="6219825"/>
          <p14:tracePt t="79385" x="6438900" y="6219825"/>
          <p14:tracePt t="79394" x="6442075" y="6219825"/>
          <p14:tracePt t="79411" x="6448425" y="6219825"/>
          <p14:tracePt t="79428" x="6461125" y="6219825"/>
          <p14:tracePt t="79498" x="6467475" y="6219825"/>
          <p14:tracePt t="79505" x="6470650" y="6219825"/>
          <p14:tracePt t="79512" x="6477000" y="6219825"/>
          <p14:tracePt t="79527" x="6486525" y="6219825"/>
          <p14:tracePt t="79544" x="6496050" y="6219825"/>
          <p14:tracePt t="79560" x="6518275" y="6219825"/>
          <p14:tracePt t="79577" x="6543675" y="6219825"/>
          <p14:tracePt t="79593" x="6581775" y="6219825"/>
          <p14:tracePt t="79610" x="6616700" y="6216650"/>
          <p14:tracePt t="79627" x="6680200" y="6203950"/>
          <p14:tracePt t="79644" x="6727825" y="6191250"/>
          <p14:tracePt t="79661" x="6772275" y="6184900"/>
          <p14:tracePt t="79677" x="6832600" y="6184900"/>
          <p14:tracePt t="79694" x="6861175" y="6184900"/>
          <p14:tracePt t="79710" x="6905625" y="6184900"/>
          <p14:tracePt t="79728" x="6953250" y="6184900"/>
          <p14:tracePt t="79744" x="6975475" y="6184900"/>
          <p14:tracePt t="79761" x="6991350" y="6184900"/>
          <p14:tracePt t="79778" x="7016750" y="6184900"/>
          <p14:tracePt t="79794" x="7032625" y="6184900"/>
          <p14:tracePt t="79812" x="7073900" y="6184900"/>
          <p14:tracePt t="79828" x="7089775" y="6184900"/>
          <p14:tracePt t="79844" x="7108825" y="6184900"/>
          <p14:tracePt t="79860" x="7124700" y="6184900"/>
          <p14:tracePt t="79877" x="7140575" y="6184900"/>
          <p14:tracePt t="79894" x="7150100" y="6184900"/>
          <p14:tracePt t="79910" x="7165975" y="6184900"/>
          <p14:tracePt t="79927" x="7178675" y="6184900"/>
          <p14:tracePt t="79943" x="7194550" y="6184900"/>
          <p14:tracePt t="79962" x="7232650" y="6184900"/>
          <p14:tracePt t="79978" x="7254875" y="6184900"/>
          <p14:tracePt t="79994" x="7283450" y="6184900"/>
          <p14:tracePt t="80011" x="7324725" y="6184900"/>
          <p14:tracePt t="80027" x="7346950" y="6184900"/>
          <p14:tracePt t="80044" x="7369175" y="6184900"/>
          <p14:tracePt t="80062" x="7394575" y="6184900"/>
          <p14:tracePt t="80078" x="7416800" y="6184900"/>
          <p14:tracePt t="80095" x="7454900" y="6184900"/>
          <p14:tracePt t="80111" x="7521575" y="6184900"/>
          <p14:tracePt t="80127" x="7581900" y="6184900"/>
          <p14:tracePt t="80144" x="7626350" y="6184900"/>
          <p14:tracePt t="80161" x="7673975" y="6184900"/>
          <p14:tracePt t="80178" x="7702550" y="6184900"/>
          <p14:tracePt t="80195" x="7724775" y="6184900"/>
          <p14:tracePt t="80212" x="7747000" y="6188075"/>
          <p14:tracePt t="80228" x="7759700" y="6191250"/>
          <p14:tracePt t="80244" x="7775575" y="6197600"/>
          <p14:tracePt t="80261" x="7794625" y="6200775"/>
          <p14:tracePt t="80812" x="7705725" y="6181725"/>
          <p14:tracePt t="80818" x="7613650" y="6162675"/>
          <p14:tracePt t="80827" x="7496175" y="6134100"/>
          <p14:tracePt t="80844" x="7143750" y="6064250"/>
          <p14:tracePt t="80861" x="6454775" y="6038850"/>
          <p14:tracePt t="80878" x="5965825" y="6038850"/>
          <p14:tracePt t="80911" x="4886325" y="6099175"/>
          <p14:tracePt t="80944" x="4238625" y="6108700"/>
          <p14:tracePt t="80962" x="3867150" y="6108700"/>
          <p14:tracePt t="80978" x="3651250" y="6108700"/>
          <p14:tracePt t="80994" x="3435350" y="6108700"/>
          <p14:tracePt t="81010" x="3152775" y="6108700"/>
          <p14:tracePt t="81027" x="2968625" y="6127750"/>
          <p14:tracePt t="81045" x="2768600" y="6153150"/>
          <p14:tracePt t="81060" x="2619375" y="6169025"/>
          <p14:tracePt t="81077" x="2498725" y="6188075"/>
          <p14:tracePt t="81094" x="2359025" y="6203950"/>
          <p14:tracePt t="81110" x="2105025" y="6242050"/>
          <p14:tracePt t="81127" x="1952625" y="6257925"/>
          <p14:tracePt t="81144" x="1790700" y="6276975"/>
          <p14:tracePt t="81160" x="1581150" y="6311900"/>
          <p14:tracePt t="81177" x="1460500" y="6337300"/>
          <p14:tracePt t="81194" x="1355725" y="6353175"/>
          <p14:tracePt t="81211" x="1196975" y="6397625"/>
          <p14:tracePt t="81227" x="1123950" y="6410325"/>
          <p14:tracePt t="81244" x="1060450" y="6426200"/>
          <p14:tracePt t="81260" x="968375" y="6454775"/>
          <p14:tracePt t="81277" x="904875" y="6467475"/>
          <p14:tracePt t="81294" x="850900" y="6473825"/>
          <p14:tracePt t="81310" x="787400" y="6492875"/>
          <p14:tracePt t="81327" x="755650" y="6505575"/>
          <p14:tracePt t="82960" x="2495550" y="6623050"/>
          <p14:tracePt t="82977" x="2578100" y="6616700"/>
          <p14:tracePt t="82994" x="2689225" y="6594475"/>
          <p14:tracePt t="83010" x="2765425" y="6572250"/>
          <p14:tracePt t="83027" x="2851150" y="6550025"/>
          <p14:tracePt t="83030" x="2911475" y="6540500"/>
          <p14:tracePt t="83044" x="2997200" y="6524625"/>
          <p14:tracePt t="83060" x="3070225" y="6518275"/>
          <p14:tracePt t="83077" x="3114675" y="6518275"/>
          <p14:tracePt t="83094" x="3155950" y="6518275"/>
          <p14:tracePt t="83110" x="3165475" y="6518275"/>
          <p14:tracePt t="83127" x="3175000" y="6518275"/>
          <p14:tracePt t="83144" x="3213100" y="6511925"/>
          <p14:tracePt t="83161" x="3251200" y="6499225"/>
          <p14:tracePt t="83177" x="3311525" y="6499225"/>
          <p14:tracePt t="83194" x="3384550" y="6477000"/>
          <p14:tracePt t="83210" x="3422650" y="6477000"/>
          <p14:tracePt t="83227" x="3444875" y="6477000"/>
          <p14:tracePt t="83244" x="3463925" y="6477000"/>
          <p14:tracePt t="83260" x="3473450" y="6477000"/>
          <p14:tracePt t="83277" x="3482975" y="6477000"/>
          <p14:tracePt t="83294" x="3498850" y="6477000"/>
          <p14:tracePt t="83311" x="3514725" y="6477000"/>
          <p14:tracePt t="83327" x="3524250" y="6477000"/>
          <p14:tracePt t="83343" x="3536950" y="6473825"/>
          <p14:tracePt t="83360" x="3546475" y="6473825"/>
          <p14:tracePt t="83377" x="3559175" y="6473825"/>
          <p14:tracePt t="83416" x="3562350" y="6473825"/>
          <p14:tracePt t="83427" x="3568700" y="6473825"/>
          <p14:tracePt t="83444" x="3581400" y="6473825"/>
          <p14:tracePt t="83460" x="3597275" y="6473825"/>
          <p14:tracePt t="83477" x="3629025" y="6467475"/>
          <p14:tracePt t="83493" x="3654425" y="6467475"/>
          <p14:tracePt t="83510" x="3670300" y="6461125"/>
          <p14:tracePt t="83527" x="3679825" y="6461125"/>
          <p14:tracePt t="83543" x="3698875" y="6461125"/>
          <p14:tracePt t="83560" x="3727450" y="6461125"/>
          <p14:tracePt t="83577" x="3749675" y="6461125"/>
          <p14:tracePt t="83594" x="3797300" y="6454775"/>
          <p14:tracePt t="83610" x="3832225" y="6454775"/>
          <p14:tracePt t="83626" x="3863975" y="6454775"/>
          <p14:tracePt t="83643" x="3902075" y="6454775"/>
          <p14:tracePt t="83660" x="3911600" y="6454775"/>
          <p14:tracePt t="83677" x="3924300" y="6454775"/>
          <p14:tracePt t="83694" x="3949700" y="6454775"/>
          <p14:tracePt t="83711" x="3971925" y="6454775"/>
          <p14:tracePt t="83727" x="4000500" y="6454775"/>
          <p14:tracePt t="83744" x="4032250" y="6454775"/>
          <p14:tracePt t="83760" x="4064000" y="6464300"/>
          <p14:tracePt t="83776" x="4079875" y="6464300"/>
          <p14:tracePt t="83793" x="4098925" y="6470650"/>
          <p14:tracePt t="83810" x="4114800" y="6470650"/>
          <p14:tracePt t="83827" x="4137025" y="6480175"/>
          <p14:tracePt t="83844" x="4184650" y="6499225"/>
          <p14:tracePt t="83861" x="4216400" y="6511925"/>
          <p14:tracePt t="83877" x="4254500" y="6524625"/>
          <p14:tracePt t="83893" x="4295775" y="6537325"/>
          <p14:tracePt t="83910" x="4305300" y="6537325"/>
          <p14:tracePt t="83926" x="4314825" y="6537325"/>
          <p14:tracePt t="83944" x="4330700" y="6537325"/>
          <p14:tracePt t="85271" x="4327525" y="6537325"/>
          <p14:tracePt t="85282" x="4324350" y="6537325"/>
          <p14:tracePt t="85293" x="4308475" y="6537325"/>
          <p14:tracePt t="85310" x="4298950" y="6537325"/>
          <p14:tracePt t="85326" x="4283075" y="6537325"/>
          <p14:tracePt t="85343" x="4273550" y="6537325"/>
          <p14:tracePt t="85360" x="4264025" y="6537325"/>
          <p14:tracePt t="85393" x="4244975" y="6534150"/>
          <p14:tracePt t="85478" x="4238625" y="6534150"/>
          <p14:tracePt t="85499" x="4235450" y="6534150"/>
          <p14:tracePt t="85606" x="4235450" y="6530975"/>
          <p14:tracePt t="85627" x="4235450" y="6524625"/>
          <p14:tracePt t="85656" x="4235450" y="6521450"/>
          <p14:tracePt t="85677" x="4241800" y="6508750"/>
          <p14:tracePt t="85684" x="4248150" y="6508750"/>
          <p14:tracePt t="85693" x="4251325" y="6508750"/>
          <p14:tracePt t="85710" x="4260850" y="6499225"/>
          <p14:tracePt t="85726" x="4302125" y="6489700"/>
          <p14:tracePt t="85743" x="4330700" y="6483350"/>
          <p14:tracePt t="85760" x="4352925" y="6470650"/>
          <p14:tracePt t="85776" x="4394200" y="6464300"/>
          <p14:tracePt t="85793" x="4410075" y="6464300"/>
          <p14:tracePt t="85810" x="4432300" y="6454775"/>
          <p14:tracePt t="85827" x="4454525" y="6454775"/>
          <p14:tracePt t="85843" x="4464050" y="6448425"/>
          <p14:tracePt t="85860" x="4473575" y="6448425"/>
          <p14:tracePt t="85877" x="4476750" y="6448425"/>
          <p14:tracePt t="85941" x="4483100" y="6448425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ZoneTexte 1"/>
          <p:cNvSpPr txBox="1">
            <a:spLocks noChangeArrowheads="1"/>
          </p:cNvSpPr>
          <p:nvPr/>
        </p:nvSpPr>
        <p:spPr bwMode="auto">
          <a:xfrm>
            <a:off x="0" y="1643063"/>
            <a:ext cx="91440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dirty="0" err="1" smtClean="0">
                <a:solidFill>
                  <a:srgbClr val="3333CC"/>
                </a:solidFill>
              </a:rPr>
              <a:t>Monosulqués</a:t>
            </a:r>
            <a:r>
              <a:rPr lang="fr-FR" altLang="fr-FR" dirty="0" smtClean="0">
                <a:solidFill>
                  <a:srgbClr val="3333CC"/>
                </a:solidFill>
              </a:rPr>
              <a:t> :  </a:t>
            </a:r>
            <a:r>
              <a:rPr lang="fr-FR" altLang="fr-FR" dirty="0">
                <a:solidFill>
                  <a:srgbClr val="3333CC"/>
                </a:solidFill>
              </a:rPr>
              <a:t>2 clades</a:t>
            </a:r>
          </a:p>
          <a:p>
            <a:pPr eaLnBrk="1" hangingPunct="1"/>
            <a:r>
              <a:rPr lang="fr-FR" altLang="fr-FR" dirty="0" smtClean="0">
                <a:solidFill>
                  <a:srgbClr val="00B050"/>
                </a:solidFill>
              </a:rPr>
              <a:t>* </a:t>
            </a:r>
            <a:r>
              <a:rPr lang="fr-FR" altLang="fr-FR" dirty="0">
                <a:solidFill>
                  <a:srgbClr val="00B050"/>
                </a:solidFill>
              </a:rPr>
              <a:t>Anciennes </a:t>
            </a:r>
            <a:r>
              <a:rPr lang="fr-FR" altLang="fr-FR" dirty="0" err="1">
                <a:solidFill>
                  <a:srgbClr val="00B050"/>
                </a:solidFill>
              </a:rPr>
              <a:t>dicots</a:t>
            </a:r>
            <a:r>
              <a:rPr lang="fr-FR" altLang="fr-FR" dirty="0">
                <a:solidFill>
                  <a:srgbClr val="00B050"/>
                </a:solidFill>
              </a:rPr>
              <a:t> = </a:t>
            </a:r>
            <a:r>
              <a:rPr lang="fr-FR" altLang="fr-FR" dirty="0" err="1">
                <a:solidFill>
                  <a:srgbClr val="00B050"/>
                </a:solidFill>
              </a:rPr>
              <a:t>Magnoliidées</a:t>
            </a:r>
            <a:endParaRPr lang="fr-FR" altLang="fr-FR" dirty="0">
              <a:solidFill>
                <a:srgbClr val="00B050"/>
              </a:solidFill>
            </a:endParaRPr>
          </a:p>
          <a:p>
            <a:pPr eaLnBrk="1" hangingPunct="1"/>
            <a:r>
              <a:rPr lang="fr-FR" altLang="fr-FR" dirty="0"/>
              <a:t>	-  </a:t>
            </a:r>
            <a:r>
              <a:rPr lang="fr-FR" altLang="fr-FR" dirty="0" err="1">
                <a:solidFill>
                  <a:srgbClr val="FF00FF"/>
                </a:solidFill>
              </a:rPr>
              <a:t>Paléoherbes</a:t>
            </a:r>
            <a:r>
              <a:rPr lang="fr-FR" altLang="fr-FR" dirty="0"/>
              <a:t> (</a:t>
            </a:r>
            <a:r>
              <a:rPr lang="fr-FR" altLang="fr-FR" i="1" dirty="0" err="1">
                <a:solidFill>
                  <a:srgbClr val="FF0000"/>
                </a:solidFill>
              </a:rPr>
              <a:t>Nymphaeaceae</a:t>
            </a:r>
            <a:r>
              <a:rPr lang="fr-FR" altLang="fr-FR" dirty="0"/>
              <a:t>, </a:t>
            </a:r>
            <a:r>
              <a:rPr lang="fr-FR" altLang="fr-FR" i="1" dirty="0" err="1">
                <a:solidFill>
                  <a:srgbClr val="FF0000"/>
                </a:solidFill>
              </a:rPr>
              <a:t>Aristolochiaceae</a:t>
            </a:r>
            <a:r>
              <a:rPr lang="fr-FR" altLang="fr-FR" dirty="0"/>
              <a:t>, </a:t>
            </a:r>
            <a:r>
              <a:rPr lang="fr-FR" altLang="fr-FR" i="1" dirty="0" err="1">
                <a:solidFill>
                  <a:srgbClr val="FF0000"/>
                </a:solidFill>
              </a:rPr>
              <a:t>Piperaceae</a:t>
            </a:r>
            <a:r>
              <a:rPr lang="fr-FR" altLang="fr-FR" dirty="0"/>
              <a:t>)</a:t>
            </a:r>
          </a:p>
          <a:p>
            <a:pPr eaLnBrk="1" hangingPunct="1"/>
            <a:r>
              <a:rPr lang="fr-FR" altLang="fr-FR" dirty="0"/>
              <a:t>	- </a:t>
            </a:r>
            <a:r>
              <a:rPr lang="fr-FR" altLang="fr-FR" dirty="0" err="1">
                <a:solidFill>
                  <a:srgbClr val="FF00FF"/>
                </a:solidFill>
              </a:rPr>
              <a:t>Paléoarbres</a:t>
            </a:r>
            <a:r>
              <a:rPr lang="fr-FR" altLang="fr-FR" dirty="0"/>
              <a:t> (</a:t>
            </a:r>
            <a:r>
              <a:rPr lang="fr-FR" altLang="fr-FR" i="1" dirty="0" err="1">
                <a:solidFill>
                  <a:srgbClr val="FF0000"/>
                </a:solidFill>
              </a:rPr>
              <a:t>Magnoliaceae</a:t>
            </a:r>
            <a:r>
              <a:rPr lang="fr-FR" altLang="fr-FR" dirty="0"/>
              <a:t>, </a:t>
            </a:r>
            <a:r>
              <a:rPr lang="fr-FR" altLang="fr-FR" i="1" dirty="0" err="1">
                <a:solidFill>
                  <a:srgbClr val="FF0000"/>
                </a:solidFill>
              </a:rPr>
              <a:t>Lauraceae</a:t>
            </a:r>
            <a:r>
              <a:rPr lang="fr-FR" altLang="fr-FR" dirty="0"/>
              <a:t>)</a:t>
            </a:r>
          </a:p>
          <a:p>
            <a:pPr eaLnBrk="1" hangingPunct="1"/>
            <a:r>
              <a:rPr lang="fr-FR" altLang="fr-FR" dirty="0" smtClean="0">
                <a:solidFill>
                  <a:srgbClr val="00B050"/>
                </a:solidFill>
              </a:rPr>
              <a:t>*</a:t>
            </a:r>
            <a:r>
              <a:rPr lang="fr-FR" altLang="fr-FR" dirty="0">
                <a:solidFill>
                  <a:srgbClr val="00B050"/>
                </a:solidFill>
              </a:rPr>
              <a:t>Monocotylédones</a:t>
            </a:r>
          </a:p>
          <a:p>
            <a:pPr eaLnBrk="1" hangingPunct="1"/>
            <a:r>
              <a:rPr lang="fr-FR" altLang="fr-FR" dirty="0"/>
              <a:t>	-</a:t>
            </a:r>
            <a:r>
              <a:rPr lang="fr-FR" altLang="fr-FR" dirty="0" err="1">
                <a:solidFill>
                  <a:srgbClr val="FF00FF"/>
                </a:solidFill>
              </a:rPr>
              <a:t>Liliopsidées</a:t>
            </a:r>
            <a:r>
              <a:rPr lang="fr-FR" altLang="fr-FR" dirty="0"/>
              <a:t>: </a:t>
            </a:r>
            <a:r>
              <a:rPr lang="fr-FR" altLang="fr-FR" i="1" dirty="0" err="1">
                <a:solidFill>
                  <a:srgbClr val="FF0000"/>
                </a:solidFill>
              </a:rPr>
              <a:t>Araceae</a:t>
            </a:r>
            <a:r>
              <a:rPr lang="fr-FR" altLang="fr-FR" dirty="0"/>
              <a:t>, </a:t>
            </a:r>
            <a:r>
              <a:rPr lang="fr-FR" altLang="fr-FR" i="1" dirty="0" err="1">
                <a:solidFill>
                  <a:srgbClr val="000099"/>
                </a:solidFill>
              </a:rPr>
              <a:t>Liliaceae</a:t>
            </a:r>
            <a:r>
              <a:rPr lang="fr-FR" altLang="fr-FR" i="1" dirty="0">
                <a:solidFill>
                  <a:srgbClr val="000099"/>
                </a:solidFill>
              </a:rPr>
              <a:t> </a:t>
            </a:r>
            <a:r>
              <a:rPr lang="fr-FR" altLang="fr-FR" i="1" dirty="0" err="1">
                <a:solidFill>
                  <a:srgbClr val="000099"/>
                </a:solidFill>
              </a:rPr>
              <a:t>s.l</a:t>
            </a:r>
            <a:r>
              <a:rPr lang="fr-FR" altLang="fr-FR" i="1" dirty="0">
                <a:solidFill>
                  <a:srgbClr val="FF0000"/>
                </a:solidFill>
              </a:rPr>
              <a:t>.</a:t>
            </a:r>
            <a:r>
              <a:rPr lang="fr-FR" altLang="fr-FR" dirty="0"/>
              <a:t>, </a:t>
            </a:r>
            <a:r>
              <a:rPr lang="fr-FR" altLang="fr-FR" i="1" dirty="0" err="1">
                <a:solidFill>
                  <a:srgbClr val="FF0000"/>
                </a:solidFill>
              </a:rPr>
              <a:t>Iridaceae</a:t>
            </a:r>
            <a:r>
              <a:rPr lang="fr-FR" altLang="fr-FR" dirty="0"/>
              <a:t>, </a:t>
            </a:r>
            <a:r>
              <a:rPr lang="fr-FR" altLang="fr-FR" i="1" dirty="0" err="1">
                <a:solidFill>
                  <a:srgbClr val="FF0000"/>
                </a:solidFill>
              </a:rPr>
              <a:t>Orchidaceae</a:t>
            </a:r>
            <a:r>
              <a:rPr lang="fr-FR" altLang="fr-FR" dirty="0"/>
              <a:t>, </a:t>
            </a:r>
            <a:r>
              <a:rPr lang="fr-FR" altLang="fr-FR" i="1" dirty="0" err="1">
                <a:solidFill>
                  <a:srgbClr val="FF0000"/>
                </a:solidFill>
              </a:rPr>
              <a:t>Lemnaceae</a:t>
            </a:r>
            <a:endParaRPr lang="fr-FR" altLang="fr-FR" i="1" dirty="0">
              <a:solidFill>
                <a:srgbClr val="FF0000"/>
              </a:solidFill>
            </a:endParaRPr>
          </a:p>
          <a:p>
            <a:pPr eaLnBrk="1" hangingPunct="1"/>
            <a:r>
              <a:rPr lang="fr-FR" altLang="fr-FR" dirty="0"/>
              <a:t>	- </a:t>
            </a:r>
            <a:r>
              <a:rPr lang="fr-FR" altLang="fr-FR" dirty="0" err="1">
                <a:solidFill>
                  <a:srgbClr val="FF00FF"/>
                </a:solidFill>
              </a:rPr>
              <a:t>Commelinidées</a:t>
            </a:r>
            <a:r>
              <a:rPr lang="fr-FR" altLang="fr-FR" dirty="0"/>
              <a:t>: </a:t>
            </a:r>
            <a:r>
              <a:rPr lang="fr-FR" altLang="fr-FR" i="1" dirty="0" err="1">
                <a:solidFill>
                  <a:srgbClr val="FF0000"/>
                </a:solidFill>
              </a:rPr>
              <a:t>Arecaceae</a:t>
            </a:r>
            <a:r>
              <a:rPr lang="fr-FR" altLang="fr-FR" dirty="0"/>
              <a:t>, </a:t>
            </a:r>
            <a:r>
              <a:rPr lang="fr-FR" altLang="fr-FR" i="1" dirty="0" err="1">
                <a:solidFill>
                  <a:srgbClr val="000099"/>
                </a:solidFill>
              </a:rPr>
              <a:t>Poaceae</a:t>
            </a:r>
            <a:r>
              <a:rPr lang="fr-FR" altLang="fr-FR" dirty="0"/>
              <a:t>, </a:t>
            </a:r>
            <a:r>
              <a:rPr lang="fr-FR" altLang="fr-FR" i="1" dirty="0" err="1">
                <a:solidFill>
                  <a:srgbClr val="FF0000"/>
                </a:solidFill>
              </a:rPr>
              <a:t>Cyperceae</a:t>
            </a:r>
            <a:r>
              <a:rPr lang="fr-FR" altLang="fr-FR" dirty="0"/>
              <a:t>, </a:t>
            </a:r>
            <a:r>
              <a:rPr lang="fr-FR" altLang="fr-FR" i="1" dirty="0" err="1">
                <a:solidFill>
                  <a:srgbClr val="FF0000"/>
                </a:solidFill>
              </a:rPr>
              <a:t>Juncaceae</a:t>
            </a:r>
            <a:r>
              <a:rPr lang="fr-FR" altLang="fr-FR" dirty="0"/>
              <a:t>, </a:t>
            </a:r>
            <a:r>
              <a:rPr lang="fr-FR" altLang="fr-FR" i="1" dirty="0" err="1">
                <a:solidFill>
                  <a:srgbClr val="FF0000"/>
                </a:solidFill>
              </a:rPr>
              <a:t>Zingiberaceae</a:t>
            </a:r>
            <a:r>
              <a:rPr lang="fr-FR" altLang="fr-FR" dirty="0"/>
              <a:t>, </a:t>
            </a:r>
            <a:r>
              <a:rPr lang="fr-FR" altLang="fr-FR" i="1" dirty="0" err="1">
                <a:solidFill>
                  <a:srgbClr val="FF0000"/>
                </a:solidFill>
              </a:rPr>
              <a:t>Musaceae</a:t>
            </a:r>
            <a:endParaRPr lang="fr-FR" altLang="fr-FR" i="1" dirty="0">
              <a:solidFill>
                <a:srgbClr val="FF0000"/>
              </a:solidFill>
            </a:endParaRPr>
          </a:p>
          <a:p>
            <a:pPr eaLnBrk="1" hangingPunct="1"/>
            <a:r>
              <a:rPr lang="fr-FR" altLang="fr-FR" dirty="0"/>
              <a:t>		</a:t>
            </a:r>
          </a:p>
        </p:txBody>
      </p:sp>
      <p:sp>
        <p:nvSpPr>
          <p:cNvPr id="87043" name="ZoneTexte 2"/>
          <p:cNvSpPr txBox="1">
            <a:spLocks noChangeArrowheads="1"/>
          </p:cNvSpPr>
          <p:nvPr/>
        </p:nvSpPr>
        <p:spPr bwMode="auto">
          <a:xfrm>
            <a:off x="714375" y="571500"/>
            <a:ext cx="6953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Exemples de familles  étudiées dans ce cours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495"/>
    </mc:Choice>
    <mc:Fallback xmlns="">
      <p:transition spd="slow" advTm="85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456" x="4429125" y="6429375"/>
          <p14:tracePt t="10463" x="4337050" y="6391275"/>
          <p14:tracePt t="10470" x="4241800" y="6353175"/>
          <p14:tracePt t="10481" x="4146550" y="6324600"/>
          <p14:tracePt t="10498" x="3921125" y="6261100"/>
          <p14:tracePt t="10514" x="3759200" y="6226175"/>
          <p14:tracePt t="10548" x="3349625" y="6143625"/>
          <p14:tracePt t="10583" x="2968625" y="6086475"/>
          <p14:tracePt t="10600" x="2625725" y="6057900"/>
          <p14:tracePt t="10615" x="2397125" y="6019800"/>
          <p14:tracePt t="10631" x="2149475" y="5981700"/>
          <p14:tracePt t="10651" x="1803400" y="5921375"/>
          <p14:tracePt t="10664" x="1562100" y="5883275"/>
          <p14:tracePt t="10682" x="1308100" y="5854700"/>
          <p14:tracePt t="10698" x="1041400" y="5826125"/>
          <p14:tracePt t="10715" x="892175" y="5819775"/>
          <p14:tracePt t="10732" x="784225" y="5794375"/>
          <p14:tracePt t="10748" x="635000" y="5743575"/>
          <p14:tracePt t="10765" x="549275" y="5657850"/>
          <p14:tracePt t="10781" x="434975" y="5549900"/>
          <p14:tracePt t="10798" x="187325" y="5184775"/>
          <p14:tracePt t="10816" x="92075" y="4994275"/>
          <p14:tracePt t="10834" x="25400" y="4654550"/>
          <p14:tracePt t="10849" x="15875" y="4505325"/>
          <p14:tracePt t="10865" x="15875" y="4391025"/>
          <p14:tracePt t="10882" x="28575" y="4314825"/>
          <p14:tracePt t="11298" x="73025" y="4264025"/>
          <p14:tracePt t="11306" x="136525" y="4187825"/>
          <p14:tracePt t="11315" x="193675" y="4114800"/>
          <p14:tracePt t="11331" x="304800" y="3975100"/>
          <p14:tracePt t="11347" x="415925" y="3810000"/>
          <p14:tracePt t="11364" x="495300" y="3695700"/>
          <p14:tracePt t="11398" x="682625" y="3476625"/>
          <p14:tracePt t="11432" x="777875" y="3365500"/>
          <p14:tracePt t="11450" x="873125" y="3251200"/>
          <p14:tracePt t="11465" x="949325" y="3178175"/>
          <p14:tracePt t="11481" x="1022350" y="3105150"/>
          <p14:tracePt t="11498" x="1095375" y="3022600"/>
          <p14:tracePt t="11514" x="1146175" y="2981325"/>
          <p14:tracePt t="11531" x="1196975" y="2930525"/>
          <p14:tracePt t="11547" x="1273175" y="2828925"/>
          <p14:tracePt t="11564" x="1320800" y="2746375"/>
          <p14:tracePt t="11581" x="1377950" y="2676525"/>
          <p14:tracePt t="11598" x="1425575" y="2609850"/>
          <p14:tracePt t="11615" x="1454150" y="2543175"/>
          <p14:tracePt t="11631" x="1482725" y="2476500"/>
          <p14:tracePt t="11633" x="1504950" y="2444750"/>
          <p14:tracePt t="11648" x="1520825" y="2381250"/>
          <p14:tracePt t="11669" x="1527175" y="2317750"/>
          <p14:tracePt t="11680" x="1527175" y="2292350"/>
          <p14:tracePt t="11698" x="1511300" y="2257425"/>
          <p14:tracePt t="11714" x="1479550" y="2219325"/>
          <p14:tracePt t="11731" x="1438275" y="2184400"/>
          <p14:tracePt t="11747" x="1368425" y="2120900"/>
          <p14:tracePt t="11764" x="1311275" y="2085975"/>
          <p14:tracePt t="11781" x="1244600" y="2047875"/>
          <p14:tracePt t="11798" x="1165225" y="2000250"/>
          <p14:tracePt t="11815" x="1120775" y="1978025"/>
          <p14:tracePt t="11833" x="1054100" y="1939925"/>
          <p14:tracePt t="11848" x="1009650" y="1920875"/>
          <p14:tracePt t="11864" x="971550" y="1901825"/>
          <p14:tracePt t="11881" x="923925" y="1873250"/>
          <p14:tracePt t="11897" x="857250" y="1835150"/>
          <p14:tracePt t="11915" x="819150" y="1816100"/>
          <p14:tracePt t="11931" x="781050" y="1797050"/>
          <p14:tracePt t="11947" x="730250" y="1758950"/>
          <p14:tracePt t="11964" x="692150" y="1733550"/>
          <p14:tracePt t="11982" x="647700" y="1708150"/>
          <p14:tracePt t="11998" x="619125" y="1689100"/>
          <p14:tracePt t="12015" x="593725" y="1679575"/>
          <p14:tracePt t="12032" x="552450" y="1660525"/>
          <p14:tracePt t="12048" x="520700" y="1647825"/>
          <p14:tracePt t="12065" x="482600" y="1628775"/>
          <p14:tracePt t="12082" x="431800" y="1609725"/>
          <p14:tracePt t="12098" x="403225" y="1609725"/>
          <p14:tracePt t="12115" x="368300" y="1609725"/>
          <p14:tracePt t="12132" x="320675" y="1609725"/>
          <p14:tracePt t="12148" x="282575" y="1609725"/>
          <p14:tracePt t="12164" x="238125" y="1609725"/>
          <p14:tracePt t="12182" x="177800" y="1609725"/>
          <p14:tracePt t="12197" x="133350" y="1612900"/>
          <p14:tracePt t="12214" x="111125" y="1612900"/>
          <p14:tracePt t="12231" x="69850" y="1625600"/>
          <p14:tracePt t="12248" x="57150" y="1641475"/>
          <p14:tracePt t="12264" x="41275" y="1651000"/>
          <p14:tracePt t="12281" x="22225" y="1663700"/>
          <p14:tracePt t="12297" x="12700" y="1666875"/>
          <p14:tracePt t="12314" x="3175" y="1666875"/>
          <p14:tracePt t="13232" x="15875" y="1822450"/>
          <p14:tracePt t="13239" x="63500" y="1816100"/>
          <p14:tracePt t="13247" x="133350" y="1806575"/>
          <p14:tracePt t="13264" x="238125" y="1806575"/>
          <p14:tracePt t="13281" x="377825" y="1806575"/>
          <p14:tracePt t="13297" x="482600" y="1806575"/>
          <p14:tracePt t="13314" x="577850" y="1819275"/>
          <p14:tracePt t="13348" x="733425" y="1863725"/>
          <p14:tracePt t="13382" x="936625" y="1933575"/>
          <p14:tracePt t="13398" x="1003300" y="1955800"/>
          <p14:tracePt t="13414" x="1041400" y="1974850"/>
          <p14:tracePt t="13430" x="1098550" y="2006600"/>
          <p14:tracePt t="13447" x="1130300" y="2019300"/>
          <p14:tracePt t="13464" x="1168400" y="2032000"/>
          <p14:tracePt t="13482" x="1216025" y="2057400"/>
          <p14:tracePt t="13498" x="1263650" y="2070100"/>
          <p14:tracePt t="13514" x="1292225" y="2082800"/>
          <p14:tracePt t="13531" x="1333500" y="2089150"/>
          <p14:tracePt t="13548" x="1355725" y="2089150"/>
          <p14:tracePt t="13564" x="1377950" y="2092325"/>
          <p14:tracePt t="13580" x="1393825" y="2098675"/>
          <p14:tracePt t="13597" x="1403350" y="2105025"/>
          <p14:tracePt t="13614" x="1406525" y="2105025"/>
          <p14:tracePt t="13695" x="1400175" y="2105025"/>
          <p14:tracePt t="13702" x="1390650" y="2105025"/>
          <p14:tracePt t="13714" x="1377950" y="2101850"/>
          <p14:tracePt t="13732" x="1289050" y="2079625"/>
          <p14:tracePt t="14744" x="1311275" y="2041525"/>
          <p14:tracePt t="14752" x="1333500" y="1990725"/>
          <p14:tracePt t="14765" x="1393825" y="1885950"/>
          <p14:tracePt t="14780" x="1435100" y="1797050"/>
          <p14:tracePt t="14815" x="1524000" y="1622425"/>
          <p14:tracePt t="14848" x="1574800" y="1498600"/>
          <p14:tracePt t="14865" x="1622425" y="1438275"/>
          <p14:tracePt t="14881" x="1644650" y="1412875"/>
          <p14:tracePt t="14898" x="1679575" y="1381125"/>
          <p14:tracePt t="14914" x="1714500" y="1346200"/>
          <p14:tracePt t="14931" x="1746250" y="1320800"/>
          <p14:tracePt t="14947" x="1768475" y="1308100"/>
          <p14:tracePt t="14964" x="1790700" y="1292225"/>
          <p14:tracePt t="14980" x="1800225" y="1282700"/>
          <p14:tracePt t="14997" x="1809750" y="1266825"/>
          <p14:tracePt t="15014" x="1809750" y="1257300"/>
          <p14:tracePt t="15058" x="1803400" y="1257300"/>
          <p14:tracePt t="15065" x="1797050" y="1257300"/>
          <p14:tracePt t="15080" x="1768475" y="1257300"/>
          <p14:tracePt t="15098" x="1733550" y="1257300"/>
          <p14:tracePt t="15115" x="1647825" y="1257300"/>
          <p14:tracePt t="15131" x="1597025" y="1257300"/>
          <p14:tracePt t="15148" x="1517650" y="1257300"/>
          <p14:tracePt t="15165" x="1387475" y="1270000"/>
          <p14:tracePt t="15181" x="1311275" y="1279525"/>
          <p14:tracePt t="15198" x="1260475" y="1292225"/>
          <p14:tracePt t="15199" x="1216025" y="1292225"/>
          <p14:tracePt t="15214" x="1133475" y="1292225"/>
          <p14:tracePt t="15230" x="1041400" y="1292225"/>
          <p14:tracePt t="15247" x="949325" y="1292225"/>
          <p14:tracePt t="15265" x="841375" y="1292225"/>
          <p14:tracePt t="15281" x="771525" y="1292225"/>
          <p14:tracePt t="15298" x="701675" y="1292225"/>
          <p14:tracePt t="15315" x="612775" y="1304925"/>
          <p14:tracePt t="15331" x="552450" y="1314450"/>
          <p14:tracePt t="15347" x="488950" y="1327150"/>
          <p14:tracePt t="15364" x="374650" y="1349375"/>
          <p14:tracePt t="15380" x="285750" y="1390650"/>
          <p14:tracePt t="15397" x="187325" y="1422400"/>
          <p14:tracePt t="15414" x="101600" y="1473200"/>
          <p14:tracePt t="15430" x="69850" y="1498600"/>
          <p14:tracePt t="15448" x="38100" y="1530350"/>
          <p14:tracePt t="15464" x="0" y="1568450"/>
          <p14:tracePt t="15786" x="12700" y="2038350"/>
          <p14:tracePt t="15792" x="19050" y="2041525"/>
          <p14:tracePt t="15799" x="28575" y="2047875"/>
          <p14:tracePt t="15815" x="47625" y="2057400"/>
          <p14:tracePt t="15831" x="76200" y="2070100"/>
          <p14:tracePt t="15865" x="215900" y="2117725"/>
          <p14:tracePt t="15898" x="377825" y="2155825"/>
          <p14:tracePt t="15914" x="469900" y="2178050"/>
          <p14:tracePt t="15930" x="514350" y="2184400"/>
          <p14:tracePt t="15948" x="558800" y="2190750"/>
          <p14:tracePt t="15965" x="619125" y="2190750"/>
          <p14:tracePt t="15981" x="663575" y="2187575"/>
          <p14:tracePt t="15998" x="749300" y="2171700"/>
          <p14:tracePt t="16014" x="882650" y="2155825"/>
          <p14:tracePt t="16031" x="933450" y="2155825"/>
          <p14:tracePt t="16047" x="955675" y="2155825"/>
          <p14:tracePt t="16064" x="977900" y="2155825"/>
          <p14:tracePt t="16080" x="987425" y="2155825"/>
          <p14:tracePt t="16098" x="990600" y="2155825"/>
          <p14:tracePt t="16114" x="1006475" y="2155825"/>
          <p14:tracePt t="16131" x="1022350" y="2155825"/>
          <p14:tracePt t="16148" x="1044575" y="2155825"/>
          <p14:tracePt t="16164" x="1057275" y="2155825"/>
          <p14:tracePt t="16181" x="1073150" y="2155825"/>
          <p14:tracePt t="16197" x="1079500" y="2155825"/>
          <p14:tracePt t="16214" x="1082675" y="2155825"/>
          <p14:tracePt t="16230" x="1089025" y="2155825"/>
          <p14:tracePt t="16248" x="1098550" y="2155825"/>
          <p14:tracePt t="16264" x="1130300" y="2155825"/>
          <p14:tracePt t="16280" x="1162050" y="2155825"/>
          <p14:tracePt t="16297" x="1196975" y="2155825"/>
          <p14:tracePt t="16314" x="1238250" y="2155825"/>
          <p14:tracePt t="16330" x="1260475" y="2155825"/>
          <p14:tracePt t="16347" x="1289050" y="2155825"/>
          <p14:tracePt t="16364" x="1336675" y="2155825"/>
          <p14:tracePt t="16381" x="1390650" y="2143125"/>
          <p14:tracePt t="16399" x="1492250" y="2143125"/>
          <p14:tracePt t="16415" x="1543050" y="2143125"/>
          <p14:tracePt t="16431" x="1597025" y="2143125"/>
          <p14:tracePt t="16448" x="1641475" y="2143125"/>
          <p14:tracePt t="16464" x="1679575" y="2143125"/>
          <p14:tracePt t="16480" x="1701800" y="2143125"/>
          <p14:tracePt t="16498" x="1765300" y="2143125"/>
          <p14:tracePt t="16515" x="1825625" y="2143125"/>
          <p14:tracePt t="16531" x="1882775" y="2143125"/>
          <p14:tracePt t="16548" x="1968500" y="2165350"/>
          <p14:tracePt t="16564" x="2012950" y="2178050"/>
          <p14:tracePt t="16581" x="2051050" y="2190750"/>
          <p14:tracePt t="16597" x="2089150" y="2203450"/>
          <p14:tracePt t="16614" x="2152650" y="2228850"/>
          <p14:tracePt t="16630" x="2206625" y="2228850"/>
          <p14:tracePt t="16648" x="2276475" y="2235200"/>
          <p14:tracePt t="16664" x="2336800" y="2235200"/>
          <p14:tracePt t="16681" x="2387600" y="2235200"/>
          <p14:tracePt t="16698" x="2482850" y="2235200"/>
          <p14:tracePt t="16714" x="2517775" y="2235200"/>
          <p14:tracePt t="16735" x="2581275" y="2235200"/>
          <p14:tracePt t="16747" x="2600325" y="2235200"/>
          <p14:tracePt t="16764" x="2641600" y="2235200"/>
          <p14:tracePt t="16780" x="2676525" y="2235200"/>
          <p14:tracePt t="16798" x="2730500" y="2235200"/>
          <p14:tracePt t="16814" x="2774950" y="2235200"/>
          <p14:tracePt t="16831" x="2803525" y="2235200"/>
          <p14:tracePt t="16848" x="2844800" y="2235200"/>
          <p14:tracePt t="16864" x="2860675" y="2235200"/>
          <p14:tracePt t="16881" x="2876550" y="2228850"/>
          <p14:tracePt t="16898" x="2908300" y="2222500"/>
          <p14:tracePt t="16914" x="2933700" y="2206625"/>
          <p14:tracePt t="16930" x="2962275" y="2200275"/>
          <p14:tracePt t="16948" x="3019425" y="2187575"/>
          <p14:tracePt t="16964" x="3048000" y="2181225"/>
          <p14:tracePt t="16980" x="3095625" y="2168525"/>
          <p14:tracePt t="16998" x="3143250" y="2143125"/>
          <p14:tracePt t="17014" x="3168650" y="2130425"/>
          <p14:tracePt t="17031" x="3197225" y="2117725"/>
          <p14:tracePt t="17048" x="3232150" y="2117725"/>
          <p14:tracePt t="17064" x="3260725" y="2108200"/>
          <p14:tracePt t="17081" x="3270250" y="2101850"/>
          <p14:tracePt t="17098" x="3292475" y="2092325"/>
          <p14:tracePt t="17114" x="3308350" y="2079625"/>
          <p14:tracePt t="17131" x="3317875" y="2070100"/>
          <p14:tracePt t="17147" x="3336925" y="2057400"/>
          <p14:tracePt t="17164" x="3362325" y="2038350"/>
          <p14:tracePt t="17180" x="3387725" y="2025650"/>
          <p14:tracePt t="17198" x="3413125" y="2009775"/>
          <p14:tracePt t="17214" x="3429000" y="2000250"/>
          <p14:tracePt t="17231" x="3441700" y="1990725"/>
          <p14:tracePt t="17248" x="3467100" y="1974850"/>
          <p14:tracePt t="17264" x="3476625" y="1965325"/>
          <p14:tracePt t="17281" x="3486150" y="1952625"/>
          <p14:tracePt t="17297" x="3502025" y="1933575"/>
          <p14:tracePt t="17314" x="3517900" y="1917700"/>
          <p14:tracePt t="17330" x="3530600" y="1901825"/>
          <p14:tracePt t="17348" x="3546475" y="1851025"/>
          <p14:tracePt t="17364" x="3552825" y="1816100"/>
          <p14:tracePt t="17381" x="3552825" y="1793875"/>
          <p14:tracePt t="17398" x="3546475" y="1743075"/>
          <p14:tracePt t="17414" x="3533775" y="1720850"/>
          <p14:tracePt t="17431" x="3508375" y="1695450"/>
          <p14:tracePt t="17447" x="3489325" y="1679575"/>
          <p14:tracePt t="17463" x="3463925" y="1670050"/>
          <p14:tracePt t="17480" x="3432175" y="1651000"/>
          <p14:tracePt t="17498" x="3375025" y="1619250"/>
          <p14:tracePt t="17514" x="3321050" y="1597025"/>
          <p14:tracePt t="17531" x="3241675" y="1558925"/>
          <p14:tracePt t="17548" x="3095625" y="1527175"/>
          <p14:tracePt t="17564" x="2974975" y="1501775"/>
          <p14:tracePt t="17581" x="2860675" y="1501775"/>
          <p14:tracePt t="17597" x="2673350" y="1514475"/>
          <p14:tracePt t="17613" x="2578100" y="1530350"/>
          <p14:tracePt t="17630" x="2492375" y="1546225"/>
          <p14:tracePt t="17648" x="2368550" y="1568450"/>
          <p14:tracePt t="17664" x="2305050" y="1590675"/>
          <p14:tracePt t="17681" x="2241550" y="1603375"/>
          <p14:tracePt t="17698" x="2152650" y="1612900"/>
          <p14:tracePt t="17714" x="2092325" y="1612900"/>
          <p14:tracePt t="17730" x="2019300" y="1619250"/>
          <p14:tracePt t="17747" x="1901825" y="1625600"/>
          <p14:tracePt t="17764" x="1838325" y="1641475"/>
          <p14:tracePt t="17780" x="1787525" y="1647825"/>
          <p14:tracePt t="17798" x="1714500" y="1660525"/>
          <p14:tracePt t="17814" x="1651000" y="1673225"/>
          <p14:tracePt t="17831" x="1581150" y="1673225"/>
          <p14:tracePt t="17848" x="1495425" y="1673225"/>
          <p14:tracePt t="17864" x="1444625" y="1673225"/>
          <p14:tracePt t="17880" x="1406525" y="1679575"/>
          <p14:tracePt t="17898" x="1311275" y="1685925"/>
          <p14:tracePt t="17914" x="1260475" y="1685925"/>
          <p14:tracePt t="17931" x="1190625" y="1692275"/>
          <p14:tracePt t="17948" x="1069975" y="1701800"/>
          <p14:tracePt t="17964" x="977900" y="1701800"/>
          <p14:tracePt t="17981" x="838200" y="1711325"/>
          <p14:tracePt t="17997" x="698500" y="1717675"/>
          <p14:tracePt t="18014" x="615950" y="1717675"/>
          <p14:tracePt t="18030" x="546100" y="1717675"/>
          <p14:tracePt t="18047" x="450850" y="1717675"/>
          <p14:tracePt t="18064" x="390525" y="1717675"/>
          <p14:tracePt t="18080" x="330200" y="1717675"/>
          <p14:tracePt t="18098" x="244475" y="1717675"/>
          <p14:tracePt t="18114" x="200025" y="1717675"/>
          <p14:tracePt t="18131" x="165100" y="1717675"/>
          <p14:tracePt t="18147" x="142875" y="1717675"/>
          <p14:tracePt t="18164" x="133350" y="1717675"/>
          <p14:tracePt t="18180" x="123825" y="1717675"/>
          <p14:tracePt t="18197" x="104775" y="1717675"/>
          <p14:tracePt t="18214" x="95250" y="1717675"/>
          <p14:tracePt t="18231" x="85725" y="1717675"/>
          <p14:tracePt t="18234" x="79375" y="1717675"/>
          <p14:tracePt t="18298" x="79375" y="1730375"/>
          <p14:tracePt t="18311" x="79375" y="1733550"/>
          <p14:tracePt t="18332" x="79375" y="1739900"/>
          <p14:tracePt t="18339" x="79375" y="1743075"/>
          <p14:tracePt t="18354" x="79375" y="1749425"/>
          <p14:tracePt t="18376" x="79375" y="1752600"/>
          <p14:tracePt t="18412" x="79375" y="1758950"/>
          <p14:tracePt t="18426" x="79375" y="1762125"/>
          <p14:tracePt t="18433" x="79375" y="1768475"/>
          <p14:tracePt t="18448" x="79375" y="1784350"/>
          <p14:tracePt t="18464" x="79375" y="1793875"/>
          <p14:tracePt t="18480" x="79375" y="1803400"/>
          <p14:tracePt t="18497" x="79375" y="1816100"/>
          <p14:tracePt t="18513" x="82550" y="1831975"/>
          <p14:tracePt t="18530" x="85725" y="1841500"/>
          <p14:tracePt t="18547" x="92075" y="1857375"/>
          <p14:tracePt t="18563" x="92075" y="1866900"/>
          <p14:tracePt t="18581" x="95250" y="1882775"/>
          <p14:tracePt t="18597" x="101600" y="1895475"/>
          <p14:tracePt t="18614" x="104775" y="1905000"/>
          <p14:tracePt t="18630" x="120650" y="1911350"/>
          <p14:tracePt t="18733" x="127000" y="1917700"/>
          <p14:tracePt t="19119" x="130175" y="1917700"/>
          <p14:tracePt t="19126" x="142875" y="1920875"/>
          <p14:tracePt t="19135" x="152400" y="1927225"/>
          <p14:tracePt t="19148" x="209550" y="1949450"/>
          <p14:tracePt t="19164" x="339725" y="1993900"/>
          <p14:tracePt t="19181" x="657225" y="2130425"/>
          <p14:tracePt t="19204" x="1063625" y="2305050"/>
          <p14:tracePt t="19232" x="1438275" y="2428875"/>
          <p14:tracePt t="19266" x="1670050" y="2505075"/>
          <p14:tracePt t="19281" x="1835150" y="2530475"/>
          <p14:tracePt t="19297" x="1924050" y="2552700"/>
          <p14:tracePt t="19314" x="2006600" y="2568575"/>
          <p14:tracePt t="19330" x="2095500" y="2574925"/>
          <p14:tracePt t="19347" x="2155825" y="2574925"/>
          <p14:tracePt t="19363" x="2200275" y="2574925"/>
          <p14:tracePt t="19380" x="2232025" y="2574925"/>
          <p14:tracePt t="19397" x="2254250" y="2574925"/>
          <p14:tracePt t="19414" x="2263775" y="2574925"/>
          <p14:tracePt t="19431" x="2279650" y="2574925"/>
          <p14:tracePt t="19447" x="2301875" y="2574925"/>
          <p14:tracePt t="19464" x="2311400" y="2571750"/>
          <p14:tracePt t="19482" x="2324100" y="2571750"/>
          <p14:tracePt t="19497" x="2336800" y="2571750"/>
          <p14:tracePt t="19514" x="2346325" y="2571750"/>
          <p14:tracePt t="19530" x="2349500" y="2571750"/>
          <p14:tracePt t="19547" x="2359025" y="2571750"/>
          <p14:tracePt t="19563" x="2371725" y="2568575"/>
          <p14:tracePt t="19581" x="2384425" y="2546350"/>
          <p14:tracePt t="19597" x="2416175" y="2536825"/>
          <p14:tracePt t="19614" x="2438400" y="2524125"/>
          <p14:tracePt t="19630" x="2489200" y="2486025"/>
          <p14:tracePt t="19647" x="2520950" y="2473325"/>
          <p14:tracePt t="19664" x="2552700" y="2447925"/>
          <p14:tracePt t="19680" x="2597150" y="2403475"/>
          <p14:tracePt t="19697" x="2619375" y="2381250"/>
          <p14:tracePt t="19714" x="2651125" y="2349500"/>
          <p14:tracePt t="19730" x="2682875" y="2324100"/>
          <p14:tracePt t="19747" x="2705100" y="2301875"/>
          <p14:tracePt t="19767" x="2717800" y="2286000"/>
          <p14:tracePt t="19781" x="2730500" y="2276475"/>
          <p14:tracePt t="19797" x="2730500" y="2273300"/>
          <p14:tracePt t="19902" x="2730500" y="2266950"/>
          <p14:tracePt t="20424" x="2727325" y="2266950"/>
          <p14:tracePt t="20434" x="2720975" y="2266950"/>
          <p14:tracePt t="20447" x="2717800" y="2266950"/>
          <p14:tracePt t="20464" x="2701925" y="2266950"/>
          <p14:tracePt t="20480" x="2686050" y="2266950"/>
          <p14:tracePt t="20500" x="2673350" y="2266950"/>
          <p14:tracePt t="20513" x="2667000" y="2270125"/>
          <p14:tracePt t="20547" x="2632075" y="2279650"/>
          <p14:tracePt t="20580" x="2470150" y="2279650"/>
          <p14:tracePt t="20597" x="2298700" y="2273300"/>
          <p14:tracePt t="20613" x="2127250" y="2263775"/>
          <p14:tracePt t="20631" x="1930400" y="2254250"/>
          <p14:tracePt t="20648" x="1816100" y="2247900"/>
          <p14:tracePt t="20665" x="1733550" y="2247900"/>
          <p14:tracePt t="20681" x="1612900" y="2232025"/>
          <p14:tracePt t="20697" x="1517650" y="2232025"/>
          <p14:tracePt t="20714" x="1435100" y="2216150"/>
          <p14:tracePt t="20730" x="1327150" y="2216150"/>
          <p14:tracePt t="20747" x="1273175" y="2216150"/>
          <p14:tracePt t="20764" x="1238250" y="2216150"/>
          <p14:tracePt t="20780" x="1203325" y="2216150"/>
          <p14:tracePt t="20798" x="1174750" y="2216150"/>
          <p14:tracePt t="20815" x="1143000" y="2203450"/>
          <p14:tracePt t="20831" x="1063625" y="2184400"/>
          <p14:tracePt t="20847" x="1000125" y="2171700"/>
          <p14:tracePt t="20863" x="955675" y="2155825"/>
          <p14:tracePt t="20880" x="914400" y="2149475"/>
          <p14:tracePt t="20896" x="898525" y="2149475"/>
          <p14:tracePt t="20914" x="889000" y="2139950"/>
          <p14:tracePt t="20931" x="854075" y="2136775"/>
          <p14:tracePt t="20948" x="831850" y="2117725"/>
          <p14:tracePt t="20965" x="790575" y="2098675"/>
          <p14:tracePt t="20980" x="765175" y="2092325"/>
          <p14:tracePt t="20996" x="736600" y="2089150"/>
          <p14:tracePt t="21013" x="720725" y="2089150"/>
          <p14:tracePt t="21030" x="701675" y="2082800"/>
          <p14:tracePt t="21047" x="679450" y="2076450"/>
          <p14:tracePt t="21065" x="635000" y="2051050"/>
          <p14:tracePt t="21081" x="612775" y="2047875"/>
          <p14:tracePt t="21097" x="603250" y="2047875"/>
          <p14:tracePt t="21115" x="584200" y="2041525"/>
          <p14:tracePt t="21131" x="571500" y="2038350"/>
          <p14:tracePt t="21147" x="568325" y="2038350"/>
          <p14:tracePt t="21164" x="568325" y="2032000"/>
          <p14:tracePt t="21201" x="568325" y="2025650"/>
          <p14:tracePt t="21215" x="561975" y="2025650"/>
          <p14:tracePt t="21459" x="622300" y="2019300"/>
          <p14:tracePt t="21466" x="692150" y="2019300"/>
          <p14:tracePt t="21481" x="828675" y="2019300"/>
          <p14:tracePt t="21498" x="958850" y="2035175"/>
          <p14:tracePt t="21514" x="1092200" y="2057400"/>
          <p14:tracePt t="21530" x="1155700" y="2073275"/>
          <p14:tracePt t="21546" x="1209675" y="2073275"/>
          <p14:tracePt t="21564" x="1270000" y="2073275"/>
          <p14:tracePt t="21580" x="1317625" y="2060575"/>
          <p14:tracePt t="21596" x="1374775" y="2060575"/>
          <p14:tracePt t="21615" x="1485900" y="2054225"/>
          <p14:tracePt t="21631" x="1555750" y="2054225"/>
          <p14:tracePt t="21647" x="1609725" y="2057400"/>
          <p14:tracePt t="21664" x="1666875" y="2070100"/>
          <p14:tracePt t="21680" x="1689100" y="2070100"/>
          <p14:tracePt t="21696" x="1717675" y="2070100"/>
          <p14:tracePt t="21714" x="1778000" y="2070100"/>
          <p14:tracePt t="21730" x="1847850" y="2070100"/>
          <p14:tracePt t="21747" x="1930400" y="2070100"/>
          <p14:tracePt t="21764" x="2025650" y="2070100"/>
          <p14:tracePt t="21781" x="2085975" y="2070100"/>
          <p14:tracePt t="21801" x="2171700" y="2079625"/>
          <p14:tracePt t="21813" x="2232025" y="2079625"/>
          <p14:tracePt t="21830" x="2292350" y="2079625"/>
          <p14:tracePt t="21847" x="2336800" y="2076450"/>
          <p14:tracePt t="21864" x="2409825" y="2054225"/>
          <p14:tracePt t="21880" x="2466975" y="2054225"/>
          <p14:tracePt t="21897" x="2530475" y="2047875"/>
          <p14:tracePt t="21914" x="2590800" y="2047875"/>
          <p14:tracePt t="21930" x="2628900" y="2047875"/>
          <p14:tracePt t="21947" x="2657475" y="2047875"/>
          <p14:tracePt t="21963" x="2682875" y="2047875"/>
          <p14:tracePt t="21980" x="2698750" y="2047875"/>
          <p14:tracePt t="21997" x="2708275" y="2047875"/>
          <p14:tracePt t="22014" x="2730500" y="2047875"/>
          <p14:tracePt t="22030" x="2740025" y="2047875"/>
          <p14:tracePt t="22047" x="2755900" y="2054225"/>
          <p14:tracePt t="22064" x="2759075" y="2076450"/>
          <p14:tracePt t="22080" x="2759075" y="2079625"/>
          <p14:tracePt t="22400" x="2813050" y="2079625"/>
          <p14:tracePt t="22409" x="2882900" y="2079625"/>
          <p14:tracePt t="22420" x="2974975" y="2079625"/>
          <p14:tracePt t="22430" x="3022600" y="2076450"/>
          <p14:tracePt t="22451" x="3133725" y="2060575"/>
          <p14:tracePt t="22468" x="3225800" y="2060575"/>
          <p14:tracePt t="22480" x="3308350" y="2051050"/>
          <p14:tracePt t="22513" x="3476625" y="2051050"/>
          <p14:tracePt t="22547" x="3578225" y="2051050"/>
          <p14:tracePt t="22563" x="3629025" y="2041525"/>
          <p14:tracePt t="22580" x="3667125" y="2028825"/>
          <p14:tracePt t="22597" x="3705225" y="2009775"/>
          <p14:tracePt t="22613" x="3746500" y="1990725"/>
          <p14:tracePt t="22630" x="3778250" y="1978025"/>
          <p14:tracePt t="22646" x="3787775" y="1968500"/>
          <p14:tracePt t="22663" x="3800475" y="1968500"/>
          <p14:tracePt t="22679" x="3806825" y="1968500"/>
          <p14:tracePt t="22697" x="3806825" y="1958975"/>
          <p14:tracePt t="22713" x="3829050" y="1946275"/>
          <p14:tracePt t="22729" x="3838575" y="1936750"/>
          <p14:tracePt t="22746" x="3848100" y="1927225"/>
          <p14:tracePt t="22763" x="3867150" y="1924050"/>
          <p14:tracePt t="22779" x="3876675" y="1917700"/>
          <p14:tracePt t="22796" x="3876675" y="1901825"/>
          <p14:tracePt t="22813" x="3876675" y="1889125"/>
          <p14:tracePt t="22829" x="3870325" y="1882775"/>
          <p14:tracePt t="22846" x="3854450" y="1873250"/>
          <p14:tracePt t="22863" x="3835400" y="1857375"/>
          <p14:tracePt t="22879" x="3803650" y="1844675"/>
          <p14:tracePt t="22896" x="3759200" y="1831975"/>
          <p14:tracePt t="22913" x="3622675" y="1784350"/>
          <p14:tracePt t="22929" x="3524250" y="1758950"/>
          <p14:tracePt t="22946" x="3438525" y="1743075"/>
          <p14:tracePt t="22962" x="3327400" y="1720850"/>
          <p14:tracePt t="22979" x="3260725" y="1698625"/>
          <p14:tracePt t="22997" x="3216275" y="1685925"/>
          <p14:tracePt t="23014" x="3117850" y="1673225"/>
          <p14:tracePt t="23031" x="3054350" y="1660525"/>
          <p14:tracePt t="23048" x="2946400" y="1651000"/>
          <p14:tracePt t="23064" x="2886075" y="1651000"/>
          <p14:tracePt t="23081" x="2835275" y="1651000"/>
          <p14:tracePt t="23098" x="2797175" y="1651000"/>
          <p14:tracePt t="23114" x="2765425" y="1660525"/>
          <p14:tracePt t="23130" x="2743200" y="1666875"/>
          <p14:tracePt t="23147" x="2717800" y="1679575"/>
          <p14:tracePt t="23163" x="2676525" y="1689100"/>
          <p14:tracePt t="23180" x="2654300" y="1695450"/>
          <p14:tracePt t="23197" x="2638425" y="1708150"/>
          <p14:tracePt t="23214" x="2616200" y="1717675"/>
          <p14:tracePt t="23230" x="2606675" y="1717675"/>
          <p14:tracePt t="23248" x="2593975" y="1724025"/>
          <p14:tracePt t="23263" x="2584450" y="1727200"/>
          <p14:tracePt t="23280" x="2568575" y="1733550"/>
          <p14:tracePt t="23297" x="2559050" y="1743075"/>
          <p14:tracePt t="23314" x="2543175" y="1746250"/>
          <p14:tracePt t="23331" x="2536825" y="1758950"/>
          <p14:tracePt t="23348" x="2533650" y="1768475"/>
          <p14:tracePt t="23364" x="2533650" y="1771650"/>
          <p14:tracePt t="23380" x="2533650" y="1778000"/>
          <p14:tracePt t="23397" x="2533650" y="1793875"/>
          <p14:tracePt t="23413" x="2533650" y="1806575"/>
          <p14:tracePt t="23430" x="2533650" y="1816100"/>
          <p14:tracePt t="23448" x="2533650" y="1838325"/>
          <p14:tracePt t="23464" x="2533650" y="1866900"/>
          <p14:tracePt t="23481" x="2533650" y="1889125"/>
          <p14:tracePt t="23498" x="2533650" y="1920875"/>
          <p14:tracePt t="23513" x="2533650" y="1936750"/>
          <p14:tracePt t="23530" x="2533650" y="1952625"/>
          <p14:tracePt t="23546" x="2533650" y="1968500"/>
          <p14:tracePt t="23563" x="2533650" y="1981200"/>
          <p14:tracePt t="23580" x="2533650" y="1990725"/>
          <p14:tracePt t="23597" x="2533650" y="2006600"/>
          <p14:tracePt t="23613" x="2533650" y="2016125"/>
          <p14:tracePt t="23630" x="2533650" y="2025650"/>
          <p14:tracePt t="23647" x="2533650" y="2041525"/>
          <p14:tracePt t="23663" x="2533650" y="2057400"/>
          <p14:tracePt t="23680" x="2533650" y="2066925"/>
          <p14:tracePt t="23697" x="2533650" y="2079625"/>
          <p14:tracePt t="23713" x="2533650" y="2089150"/>
          <p14:tracePt t="23731" x="2533650" y="2105025"/>
          <p14:tracePt t="23747" x="2533650" y="2114550"/>
          <p14:tracePt t="23764" x="2540000" y="2120900"/>
          <p14:tracePt t="23780" x="2549525" y="2120900"/>
          <p14:tracePt t="23797" x="2555875" y="2124075"/>
          <p14:tracePt t="23870" x="2559050" y="2124075"/>
          <p14:tracePt t="23892" x="2565400" y="2124075"/>
          <p14:tracePt t="23906" x="2568575" y="2124075"/>
          <p14:tracePt t="23914" x="2581275" y="2124075"/>
          <p14:tracePt t="23930" x="2584450" y="2124075"/>
          <p14:tracePt t="23947" x="2590800" y="2124075"/>
          <p14:tracePt t="23969" x="2593975" y="2124075"/>
          <p14:tracePt t="23991" x="2600325" y="2124075"/>
          <p14:tracePt t="23999" x="2603500" y="2124075"/>
          <p14:tracePt t="24014" x="2609850" y="2124075"/>
          <p14:tracePt t="24031" x="2619375" y="2124075"/>
          <p14:tracePt t="24047" x="2679700" y="2124075"/>
          <p14:tracePt t="24063" x="2740025" y="2124075"/>
          <p14:tracePt t="24080" x="2784475" y="2124075"/>
          <p14:tracePt t="24097" x="2838450" y="2124075"/>
          <p14:tracePt t="24113" x="2854325" y="2124075"/>
          <p14:tracePt t="24130" x="2876550" y="2124075"/>
          <p14:tracePt t="24147" x="2924175" y="2124075"/>
          <p14:tracePt t="24163" x="2968625" y="2114550"/>
          <p14:tracePt t="24180" x="3051175" y="2108200"/>
          <p14:tracePt t="24197" x="3203575" y="2098675"/>
          <p14:tracePt t="24213" x="3263900" y="2098675"/>
          <p14:tracePt t="24230" x="3317875" y="2098675"/>
          <p14:tracePt t="24247" x="3371850" y="2098675"/>
          <p14:tracePt t="24264" x="3409950" y="2098675"/>
          <p14:tracePt t="24280" x="3460750" y="2085975"/>
          <p14:tracePt t="24297" x="3594100" y="2063750"/>
          <p14:tracePt t="24314" x="3692525" y="2047875"/>
          <p14:tracePt t="24330" x="3797300" y="2038350"/>
          <p14:tracePt t="24346" x="3927475" y="2028825"/>
          <p14:tracePt t="24363" x="3971925" y="2028825"/>
          <p14:tracePt t="24380" x="3994150" y="2022475"/>
          <p14:tracePt t="24397" x="4010025" y="2006600"/>
          <p14:tracePt t="24413" x="4032250" y="1997075"/>
          <p14:tracePt t="24430" x="4048125" y="1984375"/>
          <p14:tracePt t="24447" x="4098925" y="1968500"/>
          <p14:tracePt t="24464" x="4143375" y="1955800"/>
          <p14:tracePt t="24480" x="4181475" y="1943100"/>
          <p14:tracePt t="24497" x="4235450" y="1924050"/>
          <p14:tracePt t="24514" x="4267200" y="1905000"/>
          <p14:tracePt t="24531" x="4276725" y="1895475"/>
          <p14:tracePt t="24547" x="4292600" y="1895475"/>
          <p14:tracePt t="24564" x="4295775" y="1895475"/>
          <p14:tracePt t="24580" x="4295775" y="1889125"/>
          <p14:tracePt t="25525" x="4295775" y="1885950"/>
          <p14:tracePt t="25646" x="4302125" y="1885950"/>
          <p14:tracePt t="25654" x="4311650" y="1885950"/>
          <p14:tracePt t="25968" x="4254500" y="1885950"/>
          <p14:tracePt t="25974" x="4140200" y="1885950"/>
          <p14:tracePt t="25982" x="4025900" y="1885950"/>
          <p14:tracePt t="25997" x="3822700" y="1892300"/>
          <p14:tracePt t="26017" x="3429000" y="1939925"/>
          <p14:tracePt t="26037" x="3022600" y="2035175"/>
          <p14:tracePt t="26063" x="2682875" y="2143125"/>
          <p14:tracePt t="26097" x="2184400" y="2266950"/>
          <p14:tracePt t="26115" x="2022475" y="2305050"/>
          <p14:tracePt t="26131" x="1854200" y="2330450"/>
          <p14:tracePt t="26146" x="1771650" y="2336800"/>
          <p14:tracePt t="26163" x="1708150" y="2343150"/>
          <p14:tracePt t="26180" x="1622425" y="2352675"/>
          <p14:tracePt t="26197" x="1577975" y="2352675"/>
          <p14:tracePt t="26213" x="1533525" y="2365375"/>
          <p14:tracePt t="26230" x="1485900" y="2378075"/>
          <p14:tracePt t="26247" x="1463675" y="2387600"/>
          <p14:tracePt t="26263" x="1438275" y="2400300"/>
          <p14:tracePt t="26280" x="1381125" y="2425700"/>
          <p14:tracePt t="26296" x="1343025" y="2438400"/>
          <p14:tracePt t="26313" x="1314450" y="2451100"/>
          <p14:tracePt t="26330" x="1257300" y="2466975"/>
          <p14:tracePt t="26346" x="1225550" y="2486025"/>
          <p14:tracePt t="26364" x="1200150" y="2498725"/>
          <p14:tracePt t="26381" x="1152525" y="2511425"/>
          <p14:tracePt t="26397" x="1117600" y="2511425"/>
          <p14:tracePt t="26413" x="1095375" y="2511425"/>
          <p14:tracePt t="26430" x="1047750" y="2511425"/>
          <p14:tracePt t="26446" x="1025525" y="2511425"/>
          <p14:tracePt t="26463" x="987425" y="2511425"/>
          <p14:tracePt t="26480" x="939800" y="2511425"/>
          <p14:tracePt t="26496" x="911225" y="2511425"/>
          <p14:tracePt t="26514" x="879475" y="2524125"/>
          <p14:tracePt t="26530" x="847725" y="2524125"/>
          <p14:tracePt t="26547" x="825500" y="2524125"/>
          <p14:tracePt t="26562" x="809625" y="2524125"/>
          <p14:tracePt t="26579" x="796925" y="2524125"/>
          <p14:tracePt t="26596" x="784225" y="2524125"/>
          <p14:tracePt t="26613" x="771525" y="2524125"/>
          <p14:tracePt t="26630" x="755650" y="2527300"/>
          <p14:tracePt t="26646" x="746125" y="2533650"/>
          <p14:tracePt t="26663" x="736600" y="2536825"/>
          <p14:tracePt t="26680" x="736600" y="2546350"/>
          <p14:tracePt t="26724" x="736600" y="2552700"/>
          <p14:tracePt t="26745" x="736600" y="2559050"/>
          <p14:tracePt t="26753" x="736600" y="2562225"/>
          <p14:tracePt t="26830" x="742950" y="2562225"/>
          <p14:tracePt t="26837" x="749300" y="2562225"/>
          <p14:tracePt t="26846" x="752475" y="2562225"/>
          <p14:tracePt t="26863" x="768350" y="2562225"/>
          <p14:tracePt t="26879" x="793750" y="2562225"/>
          <p14:tracePt t="26897" x="809625" y="2562225"/>
          <p14:tracePt t="26914" x="838200" y="2559050"/>
          <p14:tracePt t="26930" x="889000" y="2533650"/>
          <p14:tracePt t="26946" x="933450" y="2520950"/>
          <p14:tracePt t="26962" x="977900" y="2514600"/>
          <p14:tracePt t="26979" x="1047750" y="2514600"/>
          <p14:tracePt t="26996" x="1092200" y="2508250"/>
          <p14:tracePt t="27013" x="1130300" y="2508250"/>
          <p14:tracePt t="27029" x="1190625" y="2508250"/>
          <p14:tracePt t="27047" x="1241425" y="2508250"/>
          <p14:tracePt t="27063" x="1301750" y="2508250"/>
          <p14:tracePt t="27080" x="1397000" y="2508250"/>
          <p14:tracePt t="27096" x="1457325" y="2508250"/>
          <p14:tracePt t="27113" x="1501775" y="2508250"/>
          <p14:tracePt t="27130" x="1543050" y="2508250"/>
          <p14:tracePt t="27146" x="1565275" y="2508250"/>
          <p14:tracePt t="27163" x="1600200" y="2508250"/>
          <p14:tracePt t="27180" x="1673225" y="2508250"/>
          <p14:tracePt t="27197" x="1730375" y="2508250"/>
          <p14:tracePt t="27213" x="1812925" y="2508250"/>
          <p14:tracePt t="27229" x="1898650" y="2508250"/>
          <p14:tracePt t="27246" x="1936750" y="2508250"/>
          <p14:tracePt t="27263" x="1958975" y="2508250"/>
          <p14:tracePt t="27280" x="1971675" y="2508250"/>
          <p14:tracePt t="27297" x="2000250" y="2508250"/>
          <p14:tracePt t="27313" x="2022475" y="2508250"/>
          <p14:tracePt t="27330" x="2070100" y="2495550"/>
          <p14:tracePt t="27347" x="2114550" y="2495550"/>
          <p14:tracePt t="27363" x="2143125" y="2495550"/>
          <p14:tracePt t="27380" x="2184400" y="2495550"/>
          <p14:tracePt t="27397" x="2193925" y="2495550"/>
          <p14:tracePt t="27413" x="2209800" y="2495550"/>
          <p14:tracePt t="27430" x="2251075" y="2489200"/>
          <p14:tracePt t="27447" x="2273300" y="2486025"/>
          <p14:tracePt t="27464" x="2317750" y="2486025"/>
          <p14:tracePt t="27480" x="2378075" y="2486025"/>
          <p14:tracePt t="27496" x="2422525" y="2486025"/>
          <p14:tracePt t="27513" x="2451100" y="2486025"/>
          <p14:tracePt t="27530" x="2492375" y="2486025"/>
          <p14:tracePt t="27546" x="2514600" y="2486025"/>
          <p14:tracePt t="27563" x="2543175" y="2479675"/>
          <p14:tracePt t="27579" x="2584450" y="2466975"/>
          <p14:tracePt t="27596" x="2616200" y="2466975"/>
          <p14:tracePt t="27612" x="2651125" y="2466975"/>
          <p14:tracePt t="27630" x="2705100" y="2466975"/>
          <p14:tracePt t="27646" x="2727325" y="2466975"/>
          <p14:tracePt t="27664" x="2755900" y="2466975"/>
          <p14:tracePt t="27679" x="2771775" y="2466975"/>
          <p14:tracePt t="27696" x="2781300" y="2466975"/>
          <p14:tracePt t="27713" x="2800350" y="2466975"/>
          <p14:tracePt t="27730" x="2841625" y="2466975"/>
          <p14:tracePt t="27746" x="2886075" y="2476500"/>
          <p14:tracePt t="27763" x="2930525" y="2489200"/>
          <p14:tracePt t="27780" x="2965450" y="2495550"/>
          <p14:tracePt t="27796" x="3003550" y="2501900"/>
          <p14:tracePt t="27813" x="3067050" y="2508250"/>
          <p14:tracePt t="27829" x="3101975" y="2514600"/>
          <p14:tracePt t="27847" x="3146425" y="2514600"/>
          <p14:tracePt t="27864" x="3225800" y="2514600"/>
          <p14:tracePt t="27880" x="3286125" y="2520950"/>
          <p14:tracePt t="27897" x="3346450" y="2520950"/>
          <p14:tracePt t="27913" x="3432175" y="2520950"/>
          <p14:tracePt t="27929" x="3482975" y="2517775"/>
          <p14:tracePt t="27946" x="3536950" y="2511425"/>
          <p14:tracePt t="27963" x="3581400" y="2498725"/>
          <p14:tracePt t="27980" x="3644900" y="2486025"/>
          <p14:tracePt t="27997" x="3683000" y="2466975"/>
          <p14:tracePt t="28014" x="3752850" y="2460625"/>
          <p14:tracePt t="28030" x="3800475" y="2447925"/>
          <p14:tracePt t="28046" x="3844925" y="2447925"/>
          <p14:tracePt t="28063" x="3892550" y="2447925"/>
          <p14:tracePt t="28079" x="3911600" y="2447925"/>
          <p14:tracePt t="28096" x="3956050" y="2441575"/>
          <p14:tracePt t="28114" x="4013200" y="2435225"/>
          <p14:tracePt t="28130" x="4051300" y="2428875"/>
          <p14:tracePt t="28147" x="4092575" y="2428875"/>
          <p14:tracePt t="28164" x="4149725" y="2428875"/>
          <p14:tracePt t="28180" x="4178300" y="2428875"/>
          <p14:tracePt t="28196" x="4206875" y="2428875"/>
          <p14:tracePt t="28213" x="4241800" y="2428875"/>
          <p14:tracePt t="28229" x="4283075" y="2428875"/>
          <p14:tracePt t="28247" x="4321175" y="2428875"/>
          <p14:tracePt t="28263" x="4368800" y="2422525"/>
          <p14:tracePt t="28280" x="4397375" y="2416175"/>
          <p14:tracePt t="28296" x="4419600" y="2416175"/>
          <p14:tracePt t="28313" x="4460875" y="2416175"/>
          <p14:tracePt t="28330" x="4483100" y="2416175"/>
          <p14:tracePt t="28346" x="4505325" y="2416175"/>
          <p14:tracePt t="28363" x="4521200" y="2416175"/>
          <p14:tracePt t="28380" x="4530725" y="2416175"/>
          <p14:tracePt t="28397" x="4546600" y="2416175"/>
          <p14:tracePt t="28414" x="4559300" y="2416175"/>
          <p14:tracePt t="28430" x="4568825" y="2416175"/>
          <p14:tracePt t="28446" x="4578350" y="2416175"/>
          <p14:tracePt t="28463" x="4600575" y="2416175"/>
          <p14:tracePt t="28479" x="4610100" y="2416175"/>
          <p14:tracePt t="28496" x="4619625" y="2422525"/>
          <p14:tracePt t="28514" x="4635500" y="2422525"/>
          <p14:tracePt t="28530" x="4648200" y="2422525"/>
          <p14:tracePt t="28547" x="4657725" y="2422525"/>
          <p14:tracePt t="28564" x="4673600" y="2425700"/>
          <p14:tracePt t="28580" x="4683125" y="2432050"/>
          <p14:tracePt t="28596" x="4705350" y="2441575"/>
          <p14:tracePt t="28613" x="4727575" y="2447925"/>
          <p14:tracePt t="28630" x="4737100" y="2454275"/>
          <p14:tracePt t="28646" x="4752975" y="2454275"/>
          <p14:tracePt t="28663" x="4765675" y="2454275"/>
          <p14:tracePt t="28680" x="4772025" y="2454275"/>
          <p14:tracePt t="28720" x="4775200" y="2454275"/>
          <p14:tracePt t="30832" x="4746625" y="2466975"/>
          <p14:tracePt t="30839" x="4695825" y="2492375"/>
          <p14:tracePt t="30847" x="4657725" y="2514600"/>
          <p14:tracePt t="30862" x="4533900" y="2568575"/>
          <p14:tracePt t="30884" x="4330700" y="2647950"/>
          <p14:tracePt t="30896" x="4219575" y="2689225"/>
          <p14:tracePt t="30913" x="4127500" y="2749550"/>
          <p14:tracePt t="30946" x="3902075" y="2898775"/>
          <p14:tracePt t="30980" x="3749675" y="3000375"/>
          <p14:tracePt t="30996" x="3638550" y="3089275"/>
          <p14:tracePt t="31013" x="3536950" y="3159125"/>
          <p14:tracePt t="31030" x="3413125" y="3219450"/>
          <p14:tracePt t="31046" x="3282950" y="3276600"/>
          <p14:tracePt t="31063" x="3216275" y="3314700"/>
          <p14:tracePt t="31079" x="3171825" y="3327400"/>
          <p14:tracePt t="31096" x="3105150" y="3346450"/>
          <p14:tracePt t="31112" x="3063875" y="3346450"/>
          <p14:tracePt t="31129" x="3025775" y="3346450"/>
          <p14:tracePt t="31146" x="2962275" y="3336925"/>
          <p14:tracePt t="31163" x="2924175" y="3324225"/>
          <p14:tracePt t="31180" x="2886075" y="3311525"/>
          <p14:tracePt t="31196" x="2822575" y="3286125"/>
          <p14:tracePt t="31213" x="2778125" y="3273425"/>
          <p14:tracePt t="31229" x="2724150" y="3260725"/>
          <p14:tracePt t="31245" x="2638425" y="3219450"/>
          <p14:tracePt t="31262" x="2574925" y="3190875"/>
          <p14:tracePt t="31280" x="2505075" y="3159125"/>
          <p14:tracePt t="31296" x="2419350" y="3108325"/>
          <p14:tracePt t="31313" x="2374900" y="3095625"/>
          <p14:tracePt t="31330" x="2343150" y="3076575"/>
          <p14:tracePt t="31346" x="2292350" y="3060700"/>
          <p14:tracePt t="31363" x="2254250" y="3048000"/>
          <p14:tracePt t="31380" x="2216150" y="3035300"/>
          <p14:tracePt t="31382" x="2190750" y="3028950"/>
          <p14:tracePt t="31396" x="2146300" y="3000375"/>
          <p14:tracePt t="31412" x="2098675" y="2987675"/>
          <p14:tracePt t="31430" x="2070100" y="2974975"/>
          <p14:tracePt t="31446" x="2035175" y="2959100"/>
          <p14:tracePt t="31463" x="2022475" y="2943225"/>
          <p14:tracePt t="31480" x="2006600" y="2936875"/>
          <p14:tracePt t="31496" x="1993900" y="2927350"/>
          <p14:tracePt t="31512" x="1984375" y="2917825"/>
          <p14:tracePt t="31529" x="1971675" y="2911475"/>
          <p14:tracePt t="31545" x="1952625" y="2895600"/>
          <p14:tracePt t="31562" x="1943100" y="2889250"/>
          <p14:tracePt t="31580" x="1933575" y="2886075"/>
          <p14:tracePt t="31596" x="1911350" y="2886075"/>
          <p14:tracePt t="31613" x="1901825" y="2886075"/>
          <p14:tracePt t="31630" x="1898650" y="2886075"/>
          <p14:tracePt t="31662" x="1892300" y="2886075"/>
          <p14:tracePt t="33238" x="1892300" y="2921000"/>
          <p14:tracePt t="33248" x="1882775" y="2990850"/>
          <p14:tracePt t="33267" x="1860550" y="3146425"/>
          <p14:tracePt t="33280" x="1851025" y="3219450"/>
          <p14:tracePt t="33301" x="1844675" y="3295650"/>
          <p14:tracePt t="33313" x="1844675" y="3314700"/>
          <p14:tracePt t="33329" x="1831975" y="3355975"/>
          <p14:tracePt t="33362" x="1819275" y="3409950"/>
          <p14:tracePt t="33396" x="1816100" y="3444875"/>
          <p14:tracePt t="33413" x="1816100" y="3454400"/>
          <p14:tracePt t="33430" x="1809750" y="3470275"/>
          <p14:tracePt t="33446" x="1806575" y="3479800"/>
          <p14:tracePt t="33462" x="1806575" y="3495675"/>
          <p14:tracePt t="33479" x="1800225" y="3508375"/>
          <p14:tracePt t="33495" x="1800225" y="3517900"/>
          <p14:tracePt t="33512" x="1797050" y="3527425"/>
          <p14:tracePt t="33529" x="1797050" y="3549650"/>
          <p14:tracePt t="33545" x="1797050" y="3559175"/>
          <p14:tracePt t="33562" x="1797050" y="3568700"/>
          <p14:tracePt t="33579" x="1790700" y="3600450"/>
          <p14:tracePt t="33596" x="1790700" y="3616325"/>
          <p14:tracePt t="33612" x="1787525" y="3625850"/>
          <p14:tracePt t="33629" x="1787525" y="3644900"/>
          <p14:tracePt t="33645" x="1787525" y="3654425"/>
          <p14:tracePt t="33662" x="1787525" y="3663950"/>
          <p14:tracePt t="33679" x="1787525" y="3679825"/>
          <p14:tracePt t="33695" x="1787525" y="3695700"/>
          <p14:tracePt t="33712" x="1787525" y="3705225"/>
          <p14:tracePt t="33729" x="1787525" y="3717925"/>
          <p14:tracePt t="33745" x="1787525" y="3727450"/>
          <p14:tracePt t="33762" x="1787525" y="3736975"/>
          <p14:tracePt t="33779" x="1787525" y="3752850"/>
          <p14:tracePt t="33813" x="1787525" y="3759200"/>
          <p14:tracePt t="33900" x="1787525" y="3762375"/>
          <p14:tracePt t="40137" x="1793875" y="3756025"/>
          <p14:tracePt t="40144" x="1806575" y="3743325"/>
          <p14:tracePt t="40151" x="1812925" y="3730625"/>
          <p14:tracePt t="40165" x="1825625" y="3702050"/>
          <p14:tracePt t="40183" x="1841500" y="3676650"/>
          <p14:tracePt t="40195" x="1854200" y="3660775"/>
          <p14:tracePt t="40212" x="1857375" y="3644900"/>
          <p14:tracePt t="40245" x="1857375" y="3619500"/>
          <p14:tracePt t="40279" x="1857375" y="3600450"/>
          <p14:tracePt t="40295" x="1857375" y="3594100"/>
          <p14:tracePt t="40330" x="1857375" y="3584575"/>
          <p14:tracePt t="40362" x="1857375" y="3575050"/>
          <p14:tracePt t="40379" x="1857375" y="3565525"/>
          <p14:tracePt t="40395" x="1857375" y="3549650"/>
          <p14:tracePt t="40411" x="1857375" y="3540125"/>
          <p14:tracePt t="40429" x="1857375" y="3527425"/>
          <p14:tracePt t="40444" x="1857375" y="3517900"/>
          <p14:tracePt t="40462" x="1857375" y="3502025"/>
          <p14:tracePt t="40479" x="1851025" y="3492500"/>
          <p14:tracePt t="40495" x="1847850" y="3482975"/>
          <p14:tracePt t="40512" x="1847850" y="3476625"/>
          <p14:tracePt t="40514" x="1835150" y="3470275"/>
          <p14:tracePt t="40528" x="1835150" y="3467100"/>
          <p14:tracePt t="40545" x="1831975" y="3444875"/>
          <p14:tracePt t="40561" x="1825625" y="3435350"/>
          <p14:tracePt t="40579" x="1825625" y="3422650"/>
          <p14:tracePt t="40595" x="1822450" y="3413125"/>
          <p14:tracePt t="40612" x="1816100" y="3397250"/>
          <p14:tracePt t="40629" x="1812925" y="3381375"/>
          <p14:tracePt t="40646" x="1803400" y="3371850"/>
          <p14:tracePt t="40662" x="1797050" y="3368675"/>
          <p14:tracePt t="40678" x="1787525" y="3362325"/>
          <p14:tracePt t="40694" x="1781175" y="3359150"/>
          <p14:tracePt t="40712" x="1771650" y="3359150"/>
          <p14:tracePt t="40728" x="1758950" y="3359150"/>
          <p14:tracePt t="40745" x="1743075" y="3359150"/>
          <p14:tracePt t="40762" x="1733550" y="3359150"/>
          <p14:tracePt t="40779" x="1717675" y="3368675"/>
          <p14:tracePt t="40795" x="1708150" y="3384550"/>
          <p14:tracePt t="40812" x="1695450" y="3416300"/>
          <p14:tracePt t="40829" x="1689100" y="3425825"/>
          <p14:tracePt t="41059" x="1704975" y="3438525"/>
          <p14:tracePt t="41068" x="1717675" y="3444875"/>
          <p14:tracePt t="41078" x="1746250" y="3451225"/>
          <p14:tracePt t="41112" x="1793875" y="3441700"/>
          <p14:tracePt t="41145" x="1882775" y="3384550"/>
          <p14:tracePt t="41162" x="1946275" y="3330575"/>
          <p14:tracePt t="41179" x="2101850" y="3228975"/>
          <p14:tracePt t="41195" x="2235200" y="3155950"/>
          <p14:tracePt t="41212" x="2416175" y="3051175"/>
          <p14:tracePt t="41229" x="2822575" y="2794000"/>
          <p14:tracePt t="41246" x="3279775" y="2613025"/>
          <p14:tracePt t="41263" x="4013200" y="2444750"/>
          <p14:tracePt t="41280" x="4511675" y="2419350"/>
          <p14:tracePt t="41296" x="4892675" y="2428875"/>
          <p14:tracePt t="41312" x="5260975" y="2463800"/>
          <p14:tracePt t="41328" x="5518150" y="2511425"/>
          <p14:tracePt t="41345" x="5613400" y="2527300"/>
          <p14:tracePt t="41362" x="5699125" y="2543175"/>
          <p14:tracePt t="41379" x="5784850" y="2543175"/>
          <p14:tracePt t="41395" x="5829300" y="2549525"/>
          <p14:tracePt t="41412" x="5873750" y="2555875"/>
          <p14:tracePt t="41428" x="5908675" y="2578100"/>
          <p14:tracePt t="41445" x="5930900" y="2590800"/>
          <p14:tracePt t="41462" x="5940425" y="2600325"/>
          <p14:tracePt t="41479" x="5940425" y="2619375"/>
          <p14:tracePt t="41495" x="5940425" y="2628900"/>
          <p14:tracePt t="41511" x="5940425" y="2638425"/>
          <p14:tracePt t="41528" x="5940425" y="2654300"/>
          <p14:tracePt t="41545" x="5934075" y="2670175"/>
          <p14:tracePt t="41561" x="5911850" y="2682875"/>
          <p14:tracePt t="41578" x="5835650" y="2708275"/>
          <p14:tracePt t="41595" x="5734050" y="2752725"/>
          <p14:tracePt t="41611" x="5648325" y="2765425"/>
          <p14:tracePt t="41629" x="5514975" y="2797175"/>
          <p14:tracePt t="41645" x="5429250" y="2822575"/>
          <p14:tracePt t="41662" x="5343525" y="2838450"/>
          <p14:tracePt t="41678" x="5187950" y="2854325"/>
          <p14:tracePt t="41695" x="5016500" y="2854325"/>
          <p14:tracePt t="41712" x="4848225" y="2854325"/>
          <p14:tracePt t="41728" x="4559300" y="2882900"/>
          <p14:tracePt t="41747" x="4362450" y="2917825"/>
          <p14:tracePt t="41761" x="4197350" y="2955925"/>
          <p14:tracePt t="41778" x="3965575" y="3000375"/>
          <p14:tracePt t="41794" x="3825875" y="3019425"/>
          <p14:tracePt t="41811" x="3686175" y="3035300"/>
          <p14:tracePt t="41829" x="3489325" y="3044825"/>
          <p14:tracePt t="41845" x="3416300" y="3044825"/>
          <p14:tracePt t="41862" x="3375025" y="3044825"/>
          <p14:tracePt t="41879" x="3327400" y="3044825"/>
          <p14:tracePt t="41895" x="3305175" y="3044825"/>
          <p14:tracePt t="41912" x="3295650" y="3044825"/>
          <p14:tracePt t="41928" x="3279775" y="3044825"/>
          <p14:tracePt t="41944" x="3270250" y="3044825"/>
          <p14:tracePt t="41961" x="3254375" y="3041650"/>
          <p14:tracePt t="41978" x="3254375" y="3028950"/>
          <p14:tracePt t="42011" x="3254375" y="3022600"/>
          <p14:tracePt t="42050" x="3254375" y="3013075"/>
          <p14:tracePt t="42057" x="3254375" y="3006725"/>
          <p14:tracePt t="42072" x="3254375" y="3003550"/>
          <p14:tracePt t="42079" x="3254375" y="2997200"/>
          <p14:tracePt t="42096" x="3254375" y="2987675"/>
          <p14:tracePt t="42113" x="3254375" y="2984500"/>
          <p14:tracePt t="42145" x="3254375" y="2974975"/>
          <p14:tracePt t="42163" x="3273425" y="2955925"/>
          <p14:tracePt t="42179" x="3302000" y="2940050"/>
          <p14:tracePt t="42195" x="3390900" y="2882900"/>
          <p14:tracePt t="42211" x="3524250" y="2828925"/>
          <p14:tracePt t="42228" x="3695700" y="2759075"/>
          <p14:tracePt t="42245" x="3784600" y="2717800"/>
          <p14:tracePt t="42262" x="3908425" y="2686050"/>
          <p14:tracePt t="42278" x="3956050" y="2673350"/>
          <p14:tracePt t="42294" x="4006850" y="2667000"/>
          <p14:tracePt t="42312" x="4092575" y="2660650"/>
          <p14:tracePt t="42328" x="4156075" y="2647950"/>
          <p14:tracePt t="42345" x="4229100" y="2638425"/>
          <p14:tracePt t="42361" x="4289425" y="2638425"/>
          <p14:tracePt t="42378" x="4343400" y="2638425"/>
          <p14:tracePt t="42394" x="4359275" y="2638425"/>
          <p14:tracePt t="42412" x="4378325" y="2638425"/>
          <p14:tracePt t="42428" x="4391025" y="2641600"/>
          <p14:tracePt t="42444" x="4400550" y="2657475"/>
          <p14:tracePt t="42462" x="4410075" y="2667000"/>
          <p14:tracePt t="42478" x="4410075" y="2676525"/>
          <p14:tracePt t="42495" x="4410075" y="2686050"/>
          <p14:tracePt t="42511" x="4410075" y="2701925"/>
          <p14:tracePt t="42528" x="4410075" y="2714625"/>
          <p14:tracePt t="42545" x="4406900" y="2724150"/>
          <p14:tracePt t="42549" x="4403725" y="2730500"/>
          <p14:tracePt t="42563" x="4387850" y="2752725"/>
          <p14:tracePt t="42578" x="4330700" y="2787650"/>
          <p14:tracePt t="42595" x="4257675" y="2841625"/>
          <p14:tracePt t="42612" x="4168775" y="2908300"/>
          <p14:tracePt t="42629" x="4124325" y="2927350"/>
          <p14:tracePt t="42645" x="4098925" y="2940050"/>
          <p14:tracePt t="42662" x="4057650" y="2952750"/>
          <p14:tracePt t="42678" x="4035425" y="2952750"/>
          <p14:tracePt t="42695" x="4006850" y="2952750"/>
          <p14:tracePt t="42712" x="3981450" y="2952750"/>
          <p14:tracePt t="42728" x="3971925" y="2952750"/>
          <p14:tracePt t="42745" x="3956050" y="2952750"/>
          <p14:tracePt t="42763" x="3940175" y="2952750"/>
          <p14:tracePt t="42778" x="3930650" y="2952750"/>
          <p14:tracePt t="42794" x="3927475" y="2952750"/>
          <p14:tracePt t="42811" x="3921125" y="2952750"/>
          <p14:tracePt t="42828" x="3911600" y="2952750"/>
          <p14:tracePt t="48265" x="3933825" y="2952750"/>
          <p14:tracePt t="48272" x="3978275" y="2949575"/>
          <p14:tracePt t="48282" x="4016375" y="2940050"/>
          <p14:tracePt t="48298" x="4143375" y="2940050"/>
          <p14:tracePt t="48314" x="4203700" y="2940050"/>
          <p14:tracePt t="48331" x="4254500" y="2940050"/>
          <p14:tracePt t="48344" x="4324350" y="2940050"/>
          <p14:tracePt t="48378" x="4603750" y="2933700"/>
          <p14:tracePt t="48411" x="4803775" y="2952750"/>
          <p14:tracePt t="48428" x="4937125" y="2978150"/>
          <p14:tracePt t="48444" x="5000625" y="2984500"/>
          <p14:tracePt t="48460" x="5035550" y="2990850"/>
          <p14:tracePt t="48478" x="5086350" y="2997200"/>
          <p14:tracePt t="48495" x="5114925" y="2997200"/>
          <p14:tracePt t="48511" x="5130800" y="2997200"/>
          <p14:tracePt t="48528" x="5146675" y="3000375"/>
          <p14:tracePt t="48545" x="5159375" y="3000375"/>
          <p14:tracePt t="48607" x="5153025" y="3000375"/>
          <p14:tracePt t="48613" x="5146675" y="3000375"/>
          <p14:tracePt t="48628" x="5137150" y="3000375"/>
          <p14:tracePt t="48645" x="5127625" y="3000375"/>
          <p14:tracePt t="48661" x="5099050" y="3000375"/>
          <p14:tracePt t="48678" x="5026025" y="2990850"/>
          <p14:tracePt t="48694" x="4959350" y="2990850"/>
          <p14:tracePt t="48711" x="4886325" y="2984500"/>
          <p14:tracePt t="48728" x="4768850" y="2984500"/>
          <p14:tracePt t="48744" x="4660900" y="2974975"/>
          <p14:tracePt t="48761" x="4581525" y="2974975"/>
          <p14:tracePt t="48777" x="4483100" y="2974975"/>
          <p14:tracePt t="48794" x="4432300" y="2974975"/>
          <p14:tracePt t="48811" x="4378325" y="2968625"/>
          <p14:tracePt t="48828" x="4302125" y="2968625"/>
          <p14:tracePt t="48844" x="4248150" y="2968625"/>
          <p14:tracePt t="48860" x="4213225" y="2968625"/>
          <p14:tracePt t="48878" x="4156075" y="2968625"/>
          <p14:tracePt t="48894" x="4121150" y="2968625"/>
          <p14:tracePt t="48910" x="4092575" y="2968625"/>
          <p14:tracePt t="48927" x="4029075" y="2968625"/>
          <p14:tracePt t="48944" x="3990975" y="2968625"/>
          <p14:tracePt t="48961" x="3949700" y="2968625"/>
          <p14:tracePt t="48977" x="3902075" y="2968625"/>
          <p14:tracePt t="48994" x="3870325" y="2968625"/>
          <p14:tracePt t="49010" x="3848100" y="2971800"/>
          <p14:tracePt t="49027" x="3806825" y="2984500"/>
          <p14:tracePt t="49044" x="3784600" y="2984500"/>
          <p14:tracePt t="49061" x="3756025" y="2990850"/>
          <p14:tracePt t="49078" x="3708400" y="2994025"/>
          <p14:tracePt t="49094" x="3676650" y="3000375"/>
          <p14:tracePt t="49111" x="3648075" y="3000375"/>
          <p14:tracePt t="49113" x="3638550" y="3000375"/>
          <p14:tracePt t="49127" x="3616325" y="3000375"/>
          <p14:tracePt t="49144" x="3590925" y="3000375"/>
          <p14:tracePt t="49160" x="3575050" y="3000375"/>
          <p14:tracePt t="49177" x="3543300" y="3000375"/>
          <p14:tracePt t="49194" x="3527425" y="3000375"/>
          <p14:tracePt t="49211" x="3517900" y="3000375"/>
          <p14:tracePt t="49227" x="3502025" y="3000375"/>
          <p14:tracePt t="49244" x="3486150" y="3000375"/>
          <p14:tracePt t="49261" x="3476625" y="3000375"/>
          <p14:tracePt t="49277" x="3473450" y="3000375"/>
          <p14:tracePt t="49383" x="3479800" y="3000375"/>
          <p14:tracePt t="49398" x="3482975" y="3000375"/>
          <p14:tracePt t="49405" x="3489325" y="3000375"/>
          <p14:tracePt t="49412" x="3498850" y="3000375"/>
          <p14:tracePt t="49441" x="3505200" y="3000375"/>
          <p14:tracePt t="49484" x="3508375" y="3000375"/>
          <p14:tracePt t="49499" x="3514725" y="3000375"/>
          <p14:tracePt t="49513" x="3517900" y="3000375"/>
          <p14:tracePt t="49528" x="3524250" y="3000375"/>
          <p14:tracePt t="49544" x="3527425" y="3000375"/>
          <p14:tracePt t="49560" x="3533775" y="3000375"/>
          <p14:tracePt t="49577" x="3540125" y="3000375"/>
          <p14:tracePt t="49594" x="3549650" y="3000375"/>
          <p14:tracePt t="49611" x="3559175" y="3000375"/>
          <p14:tracePt t="49627" x="3562350" y="3000375"/>
          <p14:tracePt t="49644" x="3571875" y="3000375"/>
          <p14:tracePt t="49664" x="3587750" y="3000375"/>
          <p14:tracePt t="49677" x="3597275" y="3000375"/>
          <p14:tracePt t="49741" x="3597275" y="3013075"/>
          <p14:tracePt t="49769" x="3603625" y="3013075"/>
          <p14:tracePt t="49777" x="3606800" y="3013075"/>
          <p14:tracePt t="49794" x="3616325" y="3013075"/>
          <p14:tracePt t="49811" x="3629025" y="3013075"/>
          <p14:tracePt t="49827" x="3648075" y="3016250"/>
          <p14:tracePt t="49844" x="3657600" y="3016250"/>
          <p14:tracePt t="49906" x="3663950" y="3016250"/>
          <p14:tracePt t="49919" x="3667125" y="3016250"/>
          <p14:tracePt t="49928" x="3673475" y="3016250"/>
          <p14:tracePt t="49944" x="3683000" y="3016250"/>
          <p14:tracePt t="49961" x="3695700" y="3016250"/>
          <p14:tracePt t="49977" x="3702050" y="3016250"/>
          <p14:tracePt t="50048" x="3708400" y="3016250"/>
          <p14:tracePt t="50054" x="3711575" y="3016250"/>
          <p14:tracePt t="50068" x="3717925" y="3016250"/>
          <p14:tracePt t="50077" x="3721100" y="3016250"/>
          <p14:tracePt t="50094" x="3730625" y="3016250"/>
          <p14:tracePt t="50111" x="3756025" y="3016250"/>
          <p14:tracePt t="50127" x="3778250" y="3016250"/>
          <p14:tracePt t="50144" x="3787775" y="3016250"/>
          <p14:tracePt t="50147" x="3806825" y="3016250"/>
          <p14:tracePt t="50161" x="3829050" y="3016250"/>
          <p14:tracePt t="50177" x="3863975" y="3016250"/>
          <p14:tracePt t="50194" x="3902075" y="3016250"/>
          <p14:tracePt t="50210" x="3978275" y="3016250"/>
          <p14:tracePt t="50227" x="4060825" y="3013075"/>
          <p14:tracePt t="50243" x="4156075" y="2997200"/>
          <p14:tracePt t="50261" x="4264025" y="2997200"/>
          <p14:tracePt t="50277" x="4308475" y="2997200"/>
          <p14:tracePt t="50294" x="4343400" y="2997200"/>
          <p14:tracePt t="50311" x="4365625" y="2997200"/>
          <p14:tracePt t="50328" x="4381500" y="2997200"/>
          <p14:tracePt t="50344" x="4410075" y="2997200"/>
          <p14:tracePt t="50361" x="4448175" y="2997200"/>
          <p14:tracePt t="50377" x="4470400" y="2997200"/>
          <p14:tracePt t="50394" x="4479925" y="2997200"/>
          <p14:tracePt t="50411" x="4502150" y="2997200"/>
          <p14:tracePt t="50427" x="4511675" y="3003550"/>
          <p14:tracePt t="50445" x="4521200" y="3009900"/>
          <p14:tracePt t="50461" x="4556125" y="3019425"/>
          <p14:tracePt t="50477" x="4584700" y="3025775"/>
          <p14:tracePt t="50493" x="4610100" y="3032125"/>
          <p14:tracePt t="50510" x="4657725" y="3044825"/>
          <p14:tracePt t="50527" x="4686300" y="3051175"/>
          <p14:tracePt t="50544" x="4708525" y="3051175"/>
          <p14:tracePt t="50560" x="4749800" y="3051175"/>
          <p14:tracePt t="50577" x="4765675" y="3063875"/>
          <p14:tracePt t="50594" x="4797425" y="3063875"/>
          <p14:tracePt t="50611" x="4835525" y="3063875"/>
          <p14:tracePt t="50627" x="4873625" y="3063875"/>
          <p14:tracePt t="50643" x="4895850" y="3063875"/>
          <p14:tracePt t="50660" x="4914900" y="3063875"/>
          <p14:tracePt t="50677" x="4924425" y="3063875"/>
          <p14:tracePt t="50694" x="4933950" y="3063875"/>
          <p14:tracePt t="50710" x="4940300" y="3063875"/>
          <p14:tracePt t="50727" x="4943475" y="3063875"/>
          <p14:tracePt t="50743" x="4959350" y="3063875"/>
          <p14:tracePt t="50761" x="4975225" y="3063875"/>
          <p14:tracePt t="50777" x="4984750" y="3063875"/>
          <p14:tracePt t="50794" x="4994275" y="3067050"/>
          <p14:tracePt t="50811" x="5010150" y="3067050"/>
          <p14:tracePt t="50828" x="5013325" y="3067050"/>
          <p14:tracePt t="50844" x="5022850" y="3067050"/>
          <p14:tracePt t="50861" x="5032375" y="3067050"/>
          <p14:tracePt t="50877" x="5038725" y="3067050"/>
          <p14:tracePt t="50894" x="5041900" y="3073400"/>
          <p14:tracePt t="50910" x="5041900" y="3082925"/>
          <p14:tracePt t="50927" x="5041900" y="3086100"/>
          <p14:tracePt t="51383" x="5060950" y="3092450"/>
          <p14:tracePt t="51389" x="5070475" y="3098800"/>
          <p14:tracePt t="51396" x="5083175" y="3098800"/>
          <p14:tracePt t="51411" x="5105400" y="3098800"/>
          <p14:tracePt t="51428" x="5114925" y="3098800"/>
          <p14:tracePt t="51445" x="5130800" y="3098800"/>
          <p14:tracePt t="51460" x="5140325" y="3098800"/>
          <p14:tracePt t="51668" x="5156200" y="3105150"/>
          <p14:tracePt t="51675" x="5191125" y="3105150"/>
          <p14:tracePt t="51682" x="5216525" y="3111500"/>
          <p14:tracePt t="51695" x="5251450" y="3111500"/>
          <p14:tracePt t="51711" x="5321300" y="3117850"/>
          <p14:tracePt t="51727" x="5365750" y="3117850"/>
          <p14:tracePt t="51743" x="5397500" y="3117850"/>
          <p14:tracePt t="51760" x="5451475" y="3117850"/>
          <p14:tracePt t="51777" x="5495925" y="3108325"/>
          <p14:tracePt t="51793" x="5534025" y="3101975"/>
          <p14:tracePt t="51810" x="5581650" y="3101975"/>
          <p14:tracePt t="51827" x="5603875" y="3101975"/>
          <p14:tracePt t="51844" x="5632450" y="3101975"/>
          <p14:tracePt t="51860" x="5645150" y="3101975"/>
          <p14:tracePt t="51877" x="5667375" y="3101975"/>
          <p14:tracePt t="51894" x="5689600" y="3101975"/>
          <p14:tracePt t="51910" x="5737225" y="3101975"/>
          <p14:tracePt t="51928" x="5772150" y="3101975"/>
          <p14:tracePt t="51945" x="5851525" y="3101975"/>
          <p14:tracePt t="51961" x="5895975" y="3101975"/>
          <p14:tracePt t="51977" x="5946775" y="3101975"/>
          <p14:tracePt t="51994" x="6016625" y="3101975"/>
          <p14:tracePt t="52010" x="6076950" y="3095625"/>
          <p14:tracePt t="52027" x="6159500" y="3095625"/>
          <p14:tracePt t="52044" x="6299200" y="3095625"/>
          <p14:tracePt t="52061" x="6359525" y="3095625"/>
          <p14:tracePt t="52078" x="6410325" y="3095625"/>
          <p14:tracePt t="52095" x="6489700" y="3095625"/>
          <p14:tracePt t="52111" x="6550025" y="3095625"/>
          <p14:tracePt t="52127" x="6623050" y="3079750"/>
          <p14:tracePt t="52144" x="6718300" y="3079750"/>
          <p14:tracePt t="52161" x="6778625" y="3079750"/>
          <p14:tracePt t="52177" x="6842125" y="3067050"/>
          <p14:tracePt t="52194" x="6927850" y="3060700"/>
          <p14:tracePt t="52210" x="6991350" y="3044825"/>
          <p14:tracePt t="52227" x="7048500" y="3038475"/>
          <p14:tracePt t="52244" x="7112000" y="3013075"/>
          <p14:tracePt t="52261" x="7156450" y="3006725"/>
          <p14:tracePt t="52277" x="7204075" y="3000375"/>
          <p14:tracePt t="52294" x="7270750" y="3000375"/>
          <p14:tracePt t="52310" x="7315200" y="3000375"/>
          <p14:tracePt t="52327" x="7359650" y="3000375"/>
          <p14:tracePt t="52345" x="7391400" y="3000375"/>
          <p14:tracePt t="52361" x="7416800" y="3000375"/>
          <p14:tracePt t="52378" x="7435850" y="3000375"/>
          <p14:tracePt t="52394" x="7477125" y="3000375"/>
          <p14:tracePt t="52410" x="7499350" y="3000375"/>
          <p14:tracePt t="52427" x="7527925" y="3000375"/>
          <p14:tracePt t="52444" x="7562850" y="3000375"/>
          <p14:tracePt t="52460" x="7578725" y="3000375"/>
          <p14:tracePt t="52477" x="7588250" y="3000375"/>
          <p14:tracePt t="52495" x="7600950" y="3000375"/>
          <p14:tracePt t="52527" x="7610475" y="3000375"/>
          <p14:tracePt t="52544" x="7626350" y="3000375"/>
          <p14:tracePt t="52560" x="7635875" y="3000375"/>
          <p14:tracePt t="52577" x="7645400" y="3000375"/>
          <p14:tracePt t="52594" x="7654925" y="3000375"/>
          <p14:tracePt t="52611" x="7661275" y="3000375"/>
          <p14:tracePt t="52652" x="7670800" y="3000375"/>
          <p14:tracePt t="52661" x="7677150" y="3000375"/>
          <p14:tracePt t="52679" x="7680325" y="3006725"/>
          <p14:tracePt t="52694" x="7686675" y="3009900"/>
          <p14:tracePt t="52710" x="7686675" y="3019425"/>
          <p14:tracePt t="52727" x="7689850" y="3019425"/>
          <p14:tracePt t="52743" x="7689850" y="3025775"/>
          <p14:tracePt t="52773" x="7689850" y="3032125"/>
          <p14:tracePt t="52780" x="7689850" y="3035300"/>
          <p14:tracePt t="52801" x="7689850" y="3041650"/>
          <p14:tracePt t="52816" x="7689850" y="3044825"/>
          <p14:tracePt t="52827" x="7683500" y="3051175"/>
          <p14:tracePt t="52843" x="7635875" y="3063875"/>
          <p14:tracePt t="52860" x="7550150" y="3076575"/>
          <p14:tracePt t="52877" x="7391400" y="3086100"/>
          <p14:tracePt t="52893" x="7092950" y="3105150"/>
          <p14:tracePt t="52910" x="6838950" y="3114675"/>
          <p14:tracePt t="52928" x="6600825" y="3114675"/>
          <p14:tracePt t="52944" x="6092825" y="3114675"/>
          <p14:tracePt t="52961" x="5711825" y="3105150"/>
          <p14:tracePt t="52977" x="5349875" y="3082925"/>
          <p14:tracePt t="52993" x="4803775" y="3070225"/>
          <p14:tracePt t="53011" x="4498975" y="3070225"/>
          <p14:tracePt t="53028" x="4283075" y="3070225"/>
          <p14:tracePt t="53044" x="3971925" y="3095625"/>
          <p14:tracePt t="53061" x="3800475" y="3111500"/>
          <p14:tracePt t="53078" x="3657600" y="3159125"/>
          <p14:tracePt t="53094" x="3435350" y="3203575"/>
          <p14:tracePt t="53111" x="3302000" y="3238500"/>
          <p14:tracePt t="53127" x="3171825" y="3263900"/>
          <p14:tracePt t="53144" x="2952750" y="3289300"/>
          <p14:tracePt t="53160" x="2844800" y="3305175"/>
          <p14:tracePt t="53177" x="2736850" y="3330575"/>
          <p14:tracePt t="53193" x="2584450" y="3340100"/>
          <p14:tracePt t="53210" x="2501900" y="3340100"/>
          <p14:tracePt t="53228" x="2441575" y="3340100"/>
          <p14:tracePt t="53244" x="2378075" y="3330575"/>
          <p14:tracePt t="53536" x="2295525" y="3324225"/>
          <p14:tracePt t="53543" x="2203450" y="3314700"/>
          <p14:tracePt t="53550" x="2133600" y="3305175"/>
          <p14:tracePt t="53560" x="2054225" y="3305175"/>
          <p14:tracePt t="53577" x="1895475" y="3305175"/>
          <p14:tracePt t="53594" x="1660525" y="3327400"/>
          <p14:tracePt t="53612" x="1565275" y="3352800"/>
          <p14:tracePt t="53627" x="1466850" y="3384550"/>
          <p14:tracePt t="53644" x="1317625" y="3444875"/>
          <p14:tracePt t="53661" x="1250950" y="3467100"/>
          <p14:tracePt t="53677" x="1212850" y="3486150"/>
          <p14:tracePt t="53693" x="1162050" y="3502025"/>
          <p14:tracePt t="53710" x="1139825" y="3508375"/>
          <p14:tracePt t="53727" x="1111250" y="3508375"/>
          <p14:tracePt t="53744" x="1057275" y="3508375"/>
          <p14:tracePt t="53761" x="1025525" y="3508375"/>
          <p14:tracePt t="53778" x="987425" y="3508375"/>
          <p14:tracePt t="53794" x="977900" y="3508375"/>
          <p14:tracePt t="53810" x="968375" y="3508375"/>
          <p14:tracePt t="53828" x="946150" y="3508375"/>
          <p14:tracePt t="53843" x="936625" y="3508375"/>
          <p14:tracePt t="53860" x="933450" y="3508375"/>
          <p14:tracePt t="53878" x="923925" y="3508375"/>
          <p14:tracePt t="53894" x="917575" y="3508375"/>
          <p14:tracePt t="53971" x="908050" y="3508375"/>
          <p14:tracePt t="53979" x="901700" y="3508375"/>
          <p14:tracePt t="53994" x="898525" y="3508375"/>
          <p14:tracePt t="54936" x="923925" y="3514725"/>
          <p14:tracePt t="54944" x="984250" y="3524250"/>
          <p14:tracePt t="54961" x="1092200" y="3540125"/>
          <p14:tracePt t="54978" x="1247775" y="3565525"/>
          <p14:tracePt t="55011" x="1428750" y="3613150"/>
          <p14:tracePt t="55043" x="1549400" y="3644900"/>
          <p14:tracePt t="55060" x="1581150" y="3663950"/>
          <p14:tracePt t="55077" x="1625600" y="3683000"/>
          <p14:tracePt t="55094" x="1670050" y="3689350"/>
          <p14:tracePt t="55111" x="1704975" y="3695700"/>
          <p14:tracePt t="55128" x="1739900" y="3695700"/>
          <p14:tracePt t="55144" x="1749425" y="3695700"/>
          <p14:tracePt t="55160" x="1762125" y="3695700"/>
          <p14:tracePt t="55177" x="1774825" y="3695700"/>
          <p14:tracePt t="55193" x="1784350" y="3698875"/>
          <p14:tracePt t="55210" x="1793875" y="3698875"/>
          <p14:tracePt t="55227" x="1812925" y="3705225"/>
          <p14:tracePt t="55244" x="1835150" y="3714750"/>
          <p14:tracePt t="55261" x="1851025" y="3714750"/>
          <p14:tracePt t="55277" x="1870075" y="3721100"/>
          <p14:tracePt t="55294" x="1879600" y="3721100"/>
          <p14:tracePt t="55310" x="1889125" y="3721100"/>
          <p14:tracePt t="55327" x="1917700" y="3721100"/>
          <p14:tracePt t="55344" x="1939925" y="3727450"/>
          <p14:tracePt t="55361" x="1984375" y="3733800"/>
          <p14:tracePt t="55377" x="2063750" y="3740150"/>
          <p14:tracePt t="55394" x="2108200" y="3740150"/>
          <p14:tracePt t="55411" x="2130425" y="3746500"/>
          <p14:tracePt t="55427" x="2149475" y="3749675"/>
          <p14:tracePt t="55443" x="2171700" y="3749675"/>
          <p14:tracePt t="55460" x="2200275" y="3749675"/>
          <p14:tracePt t="55477" x="2286000" y="3759200"/>
          <p14:tracePt t="55493" x="2381250" y="3765550"/>
          <p14:tracePt t="55511" x="2466975" y="3781425"/>
          <p14:tracePt t="55527" x="2549525" y="3797300"/>
          <p14:tracePt t="55544" x="2593975" y="3797300"/>
          <p14:tracePt t="55560" x="2616200" y="3797300"/>
          <p14:tracePt t="55576" x="2641600" y="3797300"/>
          <p14:tracePt t="55593" x="2663825" y="3797300"/>
          <p14:tracePt t="55610" x="2686050" y="3797300"/>
          <p14:tracePt t="55626" x="2733675" y="3775075"/>
          <p14:tracePt t="55643" x="2765425" y="3768725"/>
          <p14:tracePt t="55661" x="2774950" y="3768725"/>
          <p14:tracePt t="55678" x="2784475" y="3762375"/>
          <p14:tracePt t="55694" x="2784475" y="3752850"/>
          <p14:tracePt t="55710" x="2784475" y="3749675"/>
          <p14:tracePt t="55726" x="2784475" y="3740150"/>
          <p14:tracePt t="55762" x="2781300" y="3740150"/>
          <p14:tracePt t="55776" x="2771775" y="3733800"/>
          <p14:tracePt t="55798" x="2746375" y="3724275"/>
          <p14:tracePt t="55811" x="2733675" y="3717925"/>
          <p14:tracePt t="55827" x="2686050" y="3698875"/>
          <p14:tracePt t="55843" x="2647950" y="3686175"/>
          <p14:tracePt t="55860" x="2609850" y="3673475"/>
          <p14:tracePt t="55877" x="2552700" y="3648075"/>
          <p14:tracePt t="55893" x="2520950" y="3635375"/>
          <p14:tracePt t="55910" x="2476500" y="3622675"/>
          <p14:tracePt t="55926" x="2384425" y="3594100"/>
          <p14:tracePt t="55943" x="2339975" y="3581400"/>
          <p14:tracePt t="55960" x="2295525" y="3568700"/>
          <p14:tracePt t="55977" x="2228850" y="3549650"/>
          <p14:tracePt t="55994" x="2206625" y="3543300"/>
          <p14:tracePt t="56010" x="2184400" y="3533775"/>
          <p14:tracePt t="56026" x="2127250" y="3514725"/>
          <p14:tracePt t="56043" x="2082800" y="3508375"/>
          <p14:tracePt t="56060" x="2044700" y="3502025"/>
          <p14:tracePt t="56076" x="1997075" y="3495675"/>
          <p14:tracePt t="56093" x="1962150" y="3495675"/>
          <p14:tracePt t="56110" x="1939925" y="3495675"/>
          <p14:tracePt t="56126" x="1898650" y="3495675"/>
          <p14:tracePt t="56143" x="1876425" y="3505200"/>
          <p14:tracePt t="56161" x="1835150" y="3514725"/>
          <p14:tracePt t="56177" x="1803400" y="3527425"/>
          <p14:tracePt t="56194" x="1781175" y="3540125"/>
          <p14:tracePt t="56211" x="1736725" y="3556000"/>
          <p14:tracePt t="56227" x="1714500" y="3568700"/>
          <p14:tracePt t="56244" x="1682750" y="3581400"/>
          <p14:tracePt t="56261" x="1666875" y="3600450"/>
          <p14:tracePt t="56276" x="1657350" y="3609975"/>
          <p14:tracePt t="56294" x="1647825" y="3619500"/>
          <p14:tracePt t="56310" x="1631950" y="3632200"/>
          <p14:tracePt t="56327" x="1619250" y="3648075"/>
          <p14:tracePt t="56343" x="1609725" y="3657600"/>
          <p14:tracePt t="56360" x="1581150" y="3673475"/>
          <p14:tracePt t="56377" x="1571625" y="3683000"/>
          <p14:tracePt t="56393" x="1562100" y="3698875"/>
          <p14:tracePt t="56410" x="1546225" y="3711575"/>
          <p14:tracePt t="56426" x="1530350" y="3721100"/>
          <p14:tracePt t="56443" x="1520825" y="3733800"/>
          <p14:tracePt t="56461" x="1520825" y="3752850"/>
          <p14:tracePt t="56477" x="1520825" y="3762375"/>
          <p14:tracePt t="56494" x="1520825" y="3771900"/>
          <p14:tracePt t="56511" x="1520825" y="3781425"/>
          <p14:tracePt t="56527" x="1520825" y="3787775"/>
          <p14:tracePt t="56543" x="1520825" y="3797300"/>
          <p14:tracePt t="56605" x="1520825" y="3800475"/>
          <p14:tracePt t="56655" x="1520825" y="3806825"/>
          <p14:tracePt t="56769" x="1520825" y="3810000"/>
          <p14:tracePt t="56811" x="1524000" y="3810000"/>
          <p14:tracePt t="56825" x="1527175" y="3810000"/>
          <p14:tracePt t="56892" x="1539875" y="3810000"/>
          <p14:tracePt t="56898" x="1543050" y="3810000"/>
          <p14:tracePt t="56910" x="1552575" y="3810000"/>
          <p14:tracePt t="56927" x="1568450" y="3810000"/>
          <p14:tracePt t="56943" x="1606550" y="3810000"/>
          <p14:tracePt t="56961" x="1682750" y="3810000"/>
          <p14:tracePt t="56976" x="1746250" y="3825875"/>
          <p14:tracePt t="56993" x="1809750" y="3838575"/>
          <p14:tracePt t="57011" x="1873250" y="3838575"/>
          <p14:tracePt t="57027" x="1908175" y="3838575"/>
          <p14:tracePt t="57044" x="1962150" y="3838575"/>
          <p14:tracePt t="57060" x="2155825" y="3816350"/>
          <p14:tracePt t="57076" x="2305050" y="3800475"/>
          <p14:tracePt t="57093" x="2466975" y="3781425"/>
          <p14:tracePt t="57110" x="2663825" y="3781425"/>
          <p14:tracePt t="57126" x="2755900" y="3781425"/>
          <p14:tracePt t="57144" x="2816225" y="3781425"/>
          <p14:tracePt t="57161" x="2965450" y="3781425"/>
          <p14:tracePt t="57177" x="3067050" y="3781425"/>
          <p14:tracePt t="57194" x="3162300" y="3781425"/>
          <p14:tracePt t="57210" x="3292475" y="3794125"/>
          <p14:tracePt t="57226" x="3365500" y="3803650"/>
          <p14:tracePt t="57243" x="3435350" y="3810000"/>
          <p14:tracePt t="57260" x="3508375" y="3822700"/>
          <p14:tracePt t="57277" x="3546475" y="3825875"/>
          <p14:tracePt t="57294" x="3568700" y="3825875"/>
          <p14:tracePt t="57297" x="3594100" y="3832225"/>
          <p14:tracePt t="57311" x="3625850" y="3832225"/>
          <p14:tracePt t="57327" x="3654425" y="3844925"/>
          <p14:tracePt t="57343" x="3676650" y="3851275"/>
          <p14:tracePt t="57360" x="3727450" y="3857625"/>
          <p14:tracePt t="57376" x="3743325" y="3857625"/>
          <p14:tracePt t="57393" x="3756025" y="3857625"/>
          <p14:tracePt t="57410" x="3765550" y="3857625"/>
          <p14:tracePt t="57462" x="3771900" y="3857625"/>
          <p14:tracePt t="57489" x="3778250" y="3857625"/>
          <p14:tracePt t="57496" x="3781425" y="3857625"/>
          <p14:tracePt t="57510" x="3787775" y="3857625"/>
          <p14:tracePt t="57590" x="3790950" y="3857625"/>
          <p14:tracePt t="57597" x="3797300" y="3863975"/>
          <p14:tracePt t="57612" x="3797300" y="3867150"/>
          <p14:tracePt t="57627" x="3797300" y="3873500"/>
          <p14:tracePt t="57643" x="3797300" y="3876675"/>
          <p14:tracePt t="57660" x="3797300" y="3886200"/>
          <p14:tracePt t="58124" x="3841750" y="3886200"/>
          <p14:tracePt t="58132" x="3898900" y="3886200"/>
          <p14:tracePt t="58144" x="3968750" y="3886200"/>
          <p14:tracePt t="58161" x="4124325" y="3867150"/>
          <p14:tracePt t="58181" x="4267200" y="3841750"/>
          <p14:tracePt t="58198" x="4384675" y="3825875"/>
          <p14:tracePt t="58209" x="4483100" y="3800475"/>
          <p14:tracePt t="58243" x="4708525" y="3775075"/>
          <p14:tracePt t="58277" x="5006975" y="3775075"/>
          <p14:tracePt t="58294" x="5121275" y="3775075"/>
          <p14:tracePt t="58311" x="5260975" y="3775075"/>
          <p14:tracePt t="58327" x="5334000" y="3775075"/>
          <p14:tracePt t="58343" x="5394325" y="3762375"/>
          <p14:tracePt t="58359" x="5534025" y="3762375"/>
          <p14:tracePt t="58376" x="5616575" y="3762375"/>
          <p14:tracePt t="58393" x="5689600" y="3762375"/>
          <p14:tracePt t="58410" x="5768975" y="3762375"/>
          <p14:tracePt t="58426" x="5810250" y="3762375"/>
          <p14:tracePt t="58443" x="5854700" y="3762375"/>
          <p14:tracePt t="58460" x="5918200" y="3762375"/>
          <p14:tracePt t="58477" x="5953125" y="3762375"/>
          <p14:tracePt t="58493" x="5997575" y="3762375"/>
          <p14:tracePt t="58510" x="6045200" y="3762375"/>
          <p14:tracePt t="58526" x="6067425" y="3762375"/>
          <p14:tracePt t="58543" x="6096000" y="3762375"/>
          <p14:tracePt t="58561" x="6118225" y="3762375"/>
          <p14:tracePt t="58577" x="6127750" y="3762375"/>
          <p14:tracePt t="58595" x="6146800" y="3762375"/>
          <p14:tracePt t="58610" x="6156325" y="3762375"/>
          <p14:tracePt t="58626" x="6165850" y="3762375"/>
          <p14:tracePt t="58643" x="6175375" y="3762375"/>
          <p14:tracePt t="58659" x="6197600" y="3762375"/>
          <p14:tracePt t="58676" x="6207125" y="3762375"/>
          <p14:tracePt t="58695" x="6219825" y="3762375"/>
          <p14:tracePt t="58711" x="6235700" y="3762375"/>
          <p14:tracePt t="58727" x="6245225" y="3762375"/>
          <p14:tracePt t="58780" x="6251575" y="3762375"/>
          <p14:tracePt t="58818" x="6254750" y="3762375"/>
          <p14:tracePt t="58830" x="6261100" y="3762375"/>
          <p14:tracePt t="59058" x="6261100" y="3765550"/>
          <p14:tracePt t="59073" x="6264275" y="3768725"/>
          <p14:tracePt t="59083" x="6264275" y="3775075"/>
          <p14:tracePt t="59110" x="6261100" y="3762375"/>
          <p14:tracePt t="59980" x="6219825" y="3759200"/>
          <p14:tracePt t="59988" x="6137275" y="3749675"/>
          <p14:tracePt t="59997" x="6045200" y="3740150"/>
          <p14:tracePt t="60014" x="5746750" y="3721100"/>
          <p14:tracePt t="60030" x="5451475" y="3721100"/>
          <p14:tracePt t="60043" x="5105400" y="3752850"/>
          <p14:tracePt t="60076" x="4400550" y="3848100"/>
          <p14:tracePt t="60111" x="3781425" y="4029075"/>
          <p14:tracePt t="60129" x="3521075" y="4121150"/>
          <p14:tracePt t="60144" x="3343275" y="4187825"/>
          <p14:tracePt t="60160" x="3168650" y="4235450"/>
          <p14:tracePt t="60176" x="2974975" y="4251325"/>
          <p14:tracePt t="60193" x="2644775" y="4270375"/>
          <p14:tracePt t="60209" x="2460625" y="4270375"/>
          <p14:tracePt t="60226" x="2301875" y="4270375"/>
          <p14:tracePt t="60243" x="2127250" y="4270375"/>
          <p14:tracePt t="60259" x="2012950" y="4270375"/>
          <p14:tracePt t="60277" x="1920875" y="4270375"/>
          <p14:tracePt t="60293" x="1790700" y="4270375"/>
          <p14:tracePt t="60309" x="1711325" y="4270375"/>
          <p14:tracePt t="60326" x="1651000" y="4270375"/>
          <p14:tracePt t="60328" x="1616075" y="4270375"/>
          <p14:tracePt t="60343" x="1549400" y="4260850"/>
          <p14:tracePt t="60360" x="1489075" y="4254500"/>
          <p14:tracePt t="60377" x="1450975" y="4254500"/>
          <p14:tracePt t="60393" x="1374775" y="4248150"/>
          <p14:tracePt t="60410" x="1336675" y="4235450"/>
          <p14:tracePt t="60427" x="1289050" y="4222750"/>
          <p14:tracePt t="60443" x="1225550" y="4210050"/>
          <p14:tracePt t="60460" x="1203325" y="4197350"/>
          <p14:tracePt t="60478" x="1158875" y="4191000"/>
          <p14:tracePt t="60493" x="1111250" y="4191000"/>
          <p14:tracePt t="60510" x="1089025" y="4191000"/>
          <p14:tracePt t="60527" x="1060450" y="4191000"/>
          <p14:tracePt t="60543" x="1019175" y="4184650"/>
          <p14:tracePt t="60560" x="990600" y="4171950"/>
          <p14:tracePt t="60576" x="965200" y="4165600"/>
          <p14:tracePt t="60593" x="917575" y="4152900"/>
          <p14:tracePt t="60609" x="873125" y="4146550"/>
          <p14:tracePt t="60626" x="835025" y="4133850"/>
          <p14:tracePt t="60643" x="787400" y="4114800"/>
          <p14:tracePt t="60660" x="739775" y="4102100"/>
          <p14:tracePt t="60676" x="717550" y="4092575"/>
          <p14:tracePt t="60693" x="660400" y="4067175"/>
          <p14:tracePt t="60710" x="622300" y="4054475"/>
          <p14:tracePt t="60726" x="593725" y="4048125"/>
          <p14:tracePt t="60743" x="542925" y="4041775"/>
          <p14:tracePt t="60759" x="520700" y="4041775"/>
          <p14:tracePt t="60776" x="492125" y="4041775"/>
          <p14:tracePt t="60793" x="454025" y="4041775"/>
          <p14:tracePt t="60810" x="438150" y="4041775"/>
          <p14:tracePt t="60828" x="415925" y="4041775"/>
          <p14:tracePt t="60843" x="400050" y="4041775"/>
          <p14:tracePt t="60859" x="390525" y="4041775"/>
          <p14:tracePt t="60877" x="377825" y="4041775"/>
          <p14:tracePt t="60893" x="368300" y="4051300"/>
          <p14:tracePt t="60909" x="368300" y="4060825"/>
          <p14:tracePt t="60927" x="368300" y="4095750"/>
          <p14:tracePt t="60943" x="377825" y="4149725"/>
          <p14:tracePt t="60960" x="406400" y="4216400"/>
          <p14:tracePt t="60977" x="476250" y="4314825"/>
          <p14:tracePt t="60993" x="533400" y="4397375"/>
          <p14:tracePt t="61009" x="584200" y="4457700"/>
          <p14:tracePt t="61027" x="625475" y="4495800"/>
          <p14:tracePt t="61043" x="701675" y="4540250"/>
          <p14:tracePt t="61059" x="765175" y="4552950"/>
          <p14:tracePt t="61077" x="835025" y="4552950"/>
          <p14:tracePt t="61093" x="879475" y="4543425"/>
          <p14:tracePt t="61109" x="914400" y="4537075"/>
          <p14:tracePt t="61126" x="952500" y="4521200"/>
          <p14:tracePt t="61143" x="981075" y="4502150"/>
          <p14:tracePt t="61159" x="1006475" y="4489450"/>
          <p14:tracePt t="61177" x="1063625" y="4470400"/>
          <p14:tracePt t="61193" x="1111250" y="4438650"/>
          <p14:tracePt t="61210" x="1177925" y="4406900"/>
          <p14:tracePt t="61227" x="1273175" y="4356100"/>
          <p14:tracePt t="61243" x="1330325" y="4318000"/>
          <p14:tracePt t="61259" x="1390650" y="4273550"/>
          <p14:tracePt t="61277" x="1498600" y="4219575"/>
          <p14:tracePt t="61292" x="1552575" y="4206875"/>
          <p14:tracePt t="61309" x="1606550" y="4194175"/>
          <p14:tracePt t="61327" x="1701800" y="4187825"/>
          <p14:tracePt t="61343" x="1793875" y="4187825"/>
          <p14:tracePt t="61360" x="1943100" y="4187825"/>
          <p14:tracePt t="61377" x="2155825" y="4219575"/>
          <p14:tracePt t="61392" x="2276475" y="4260850"/>
          <p14:tracePt t="61409" x="2397125" y="4295775"/>
          <p14:tracePt t="61427" x="2501900" y="4343400"/>
          <p14:tracePt t="61442" x="2546350" y="4356100"/>
          <p14:tracePt t="61460" x="2609850" y="4368800"/>
          <p14:tracePt t="61477" x="2787650" y="4403725"/>
          <p14:tracePt t="61494" x="2949575" y="4422775"/>
          <p14:tracePt t="61510" x="3076575" y="4422775"/>
          <p14:tracePt t="61526" x="3308350" y="4429125"/>
          <p14:tracePt t="61542" x="3400425" y="4429125"/>
          <p14:tracePt t="61559" x="3460750" y="4429125"/>
          <p14:tracePt t="61577" x="3546475" y="4429125"/>
          <p14:tracePt t="61593" x="3606800" y="4429125"/>
          <p14:tracePt t="61609" x="3667125" y="4425950"/>
          <p14:tracePt t="61627" x="3765550" y="4397375"/>
          <p14:tracePt t="61643" x="3810000" y="4384675"/>
          <p14:tracePt t="61660" x="3841750" y="4371975"/>
          <p14:tracePt t="61677" x="3860800" y="4368800"/>
          <p14:tracePt t="61693" x="3870325" y="4368800"/>
          <p14:tracePt t="61710" x="3883025" y="4368800"/>
          <p14:tracePt t="61727" x="3895725" y="4368800"/>
          <p14:tracePt t="61743" x="3905250" y="4359275"/>
          <p14:tracePt t="61760" x="3911600" y="4343400"/>
          <p14:tracePt t="61777" x="3921125" y="4333875"/>
          <p14:tracePt t="61793" x="3921125" y="4324350"/>
          <p14:tracePt t="62483" x="3911600" y="4337050"/>
          <p14:tracePt t="62490" x="3892550" y="4356100"/>
          <p14:tracePt t="62497" x="3879850" y="4368800"/>
          <p14:tracePt t="62513" x="3854450" y="4416425"/>
          <p14:tracePt t="62529" x="3819525" y="4464050"/>
          <p14:tracePt t="62543" x="3781425" y="4502150"/>
          <p14:tracePt t="62577" x="3657600" y="4625975"/>
          <p14:tracePt t="62610" x="3562350" y="4737100"/>
          <p14:tracePt t="62626" x="3514725" y="4806950"/>
          <p14:tracePt t="62643" x="3486150" y="4845050"/>
          <p14:tracePt t="62659" x="3448050" y="4870450"/>
          <p14:tracePt t="62676" x="3362325" y="4921250"/>
          <p14:tracePt t="62692" x="3317875" y="4933950"/>
          <p14:tracePt t="62710" x="3273425" y="4946650"/>
          <p14:tracePt t="62726" x="3232150" y="4953000"/>
          <p14:tracePt t="62743" x="3200400" y="4953000"/>
          <p14:tracePt t="62760" x="3181350" y="4953000"/>
          <p14:tracePt t="62776" x="3124200" y="4943475"/>
          <p14:tracePt t="62793" x="3060700" y="4927600"/>
          <p14:tracePt t="62809" x="2994025" y="4899025"/>
          <p14:tracePt t="62826" x="2908300" y="4848225"/>
          <p14:tracePt t="62842" x="2860675" y="4822825"/>
          <p14:tracePt t="62859" x="2822575" y="4791075"/>
          <p14:tracePt t="62862" x="2797175" y="4784725"/>
          <p14:tracePt t="62876" x="2759075" y="4772025"/>
          <p14:tracePt t="62896" x="2676525" y="4743450"/>
          <p14:tracePt t="62909" x="2651125" y="4737100"/>
          <p14:tracePt t="62926" x="2587625" y="4718050"/>
          <p14:tracePt t="62942" x="2543175" y="4705350"/>
          <p14:tracePt t="62959" x="2505075" y="4692650"/>
          <p14:tracePt t="62976" x="2460625" y="4667250"/>
          <p14:tracePt t="62993" x="2438400" y="4657725"/>
          <p14:tracePt t="63011" x="2403475" y="4645025"/>
          <p14:tracePt t="63027" x="2393950" y="4641850"/>
          <p14:tracePt t="63043" x="2384425" y="4635500"/>
          <p14:tracePt t="63059" x="2368550" y="4625975"/>
          <p14:tracePt t="63076" x="2352675" y="4625975"/>
          <p14:tracePt t="63092" x="2343150" y="4625975"/>
          <p14:tracePt t="63109" x="2333625" y="4625975"/>
          <p14:tracePt t="63126" x="2324100" y="4625975"/>
          <p14:tracePt t="63154" x="2320925" y="4625975"/>
          <p14:tracePt t="63182" x="2320925" y="4619625"/>
          <p14:tracePt t="63197" x="2320925" y="4616450"/>
          <p14:tracePt t="63210" x="2320925" y="4610100"/>
          <p14:tracePt t="63218" x="2314575" y="4606925"/>
          <p14:tracePt t="63226" x="2314575" y="4600575"/>
          <p14:tracePt t="63243" x="2314575" y="4591050"/>
          <p14:tracePt t="63260" x="2314575" y="4572000"/>
          <p14:tracePt t="63276" x="2308225" y="4562475"/>
          <p14:tracePt t="63293" x="2308225" y="4552950"/>
          <p14:tracePt t="63310" x="2308225" y="4537075"/>
          <p14:tracePt t="63326" x="2308225" y="4521200"/>
          <p14:tracePt t="63343" x="2305050" y="4511675"/>
          <p14:tracePt t="63360" x="2305050" y="4502150"/>
          <p14:tracePt t="63432" x="2305050" y="4498975"/>
          <p14:tracePt t="63562" x="2305050" y="4505325"/>
          <p14:tracePt t="63574" x="2305050" y="4514850"/>
          <p14:tracePt t="63593" x="2305050" y="4533900"/>
          <p14:tracePt t="63609" x="2314575" y="4584700"/>
          <p14:tracePt t="63626" x="2327275" y="4629150"/>
          <p14:tracePt t="63642" x="2355850" y="4705350"/>
          <p14:tracePt t="63660" x="2378075" y="4816475"/>
          <p14:tracePt t="63676" x="2390775" y="4867275"/>
          <p14:tracePt t="63692" x="2413000" y="4914900"/>
          <p14:tracePt t="63710" x="2425700" y="4972050"/>
          <p14:tracePt t="63725" x="2435225" y="4994275"/>
          <p14:tracePt t="63742" x="2441575" y="5032375"/>
          <p14:tracePt t="63760" x="2460625" y="5089525"/>
          <p14:tracePt t="63775" x="2479675" y="5127625"/>
          <p14:tracePt t="63792" x="2486025" y="5156200"/>
          <p14:tracePt t="63810" x="2486025" y="5197475"/>
          <p14:tracePt t="63826" x="2486025" y="5207000"/>
          <p14:tracePt t="63843" x="2486025" y="5216525"/>
          <p14:tracePt t="63860" x="2486025" y="5229225"/>
          <p14:tracePt t="63876" x="2489200" y="5245100"/>
          <p14:tracePt t="63892" x="2489200" y="5254625"/>
          <p14:tracePt t="63913" x="2501900" y="5270500"/>
          <p14:tracePt t="63926" x="2501900" y="5280025"/>
          <p14:tracePt t="63942" x="2501900" y="5308600"/>
          <p14:tracePt t="63959" x="2505075" y="5340350"/>
          <p14:tracePt t="63976" x="2505075" y="5368925"/>
          <p14:tracePt t="63993" x="2511425" y="5394325"/>
          <p14:tracePt t="64010" x="2517775" y="5435600"/>
          <p14:tracePt t="64026" x="2517775" y="5454650"/>
          <p14:tracePt t="64042" x="2517775" y="5486400"/>
          <p14:tracePt t="64059" x="2517775" y="5511800"/>
          <p14:tracePt t="64076" x="2517775" y="5527675"/>
          <p14:tracePt t="64093" x="2517775" y="5537200"/>
          <p14:tracePt t="64109" x="2517775" y="5553075"/>
          <p14:tracePt t="64127" x="2517775" y="5562600"/>
          <p14:tracePt t="64481" x="2514600" y="5524500"/>
          <p14:tracePt t="64487" x="2508250" y="5476875"/>
          <p14:tracePt t="64496" x="2498725" y="5419725"/>
          <p14:tracePt t="64510" x="2482850" y="5311775"/>
          <p14:tracePt t="64543" x="2441575" y="5127625"/>
          <p14:tracePt t="64576" x="2406650" y="4984750"/>
          <p14:tracePt t="64592" x="2406650" y="4956175"/>
          <p14:tracePt t="64609" x="2397125" y="4914900"/>
          <p14:tracePt t="64626" x="2390775" y="4899025"/>
          <p14:tracePt t="64642" x="2387600" y="4889500"/>
          <p14:tracePt t="64659" x="2387600" y="4864100"/>
          <p14:tracePt t="64676" x="2381250" y="4854575"/>
          <p14:tracePt t="64692" x="2374900" y="4838700"/>
          <p14:tracePt t="64710" x="2374900" y="4816475"/>
          <p14:tracePt t="64726" x="2374900" y="4806950"/>
          <p14:tracePt t="64743" x="2371725" y="4791075"/>
          <p14:tracePt t="64759" x="2365375" y="4759325"/>
          <p14:tracePt t="64776" x="2365375" y="4730750"/>
          <p14:tracePt t="64792" x="2365375" y="4686300"/>
          <p14:tracePt t="64810" x="2359025" y="4622800"/>
          <p14:tracePt t="64825" x="2359025" y="4587875"/>
          <p14:tracePt t="64842" x="2359025" y="4565650"/>
          <p14:tracePt t="64859" x="2359025" y="4530725"/>
          <p14:tracePt t="64876" x="2359025" y="4521200"/>
          <p14:tracePt t="64892" x="2359025" y="4511675"/>
          <p14:tracePt t="64895" x="2359025" y="4508500"/>
          <p14:tracePt t="64909" x="2359025" y="4498975"/>
          <p14:tracePt t="64925" x="2359025" y="4483100"/>
          <p14:tracePt t="64943" x="2359025" y="4473575"/>
          <p14:tracePt t="64959" x="2359025" y="4457700"/>
          <p14:tracePt t="64975" x="2359025" y="4448175"/>
          <p14:tracePt t="64993" x="2359025" y="4432300"/>
          <p14:tracePt t="65245" x="2359025" y="4441825"/>
          <p14:tracePt t="65255" x="2359025" y="4451350"/>
          <p14:tracePt t="65266" x="2362200" y="4483100"/>
          <p14:tracePt t="65276" x="2362200" y="4492625"/>
          <p14:tracePt t="65293" x="2381250" y="4533900"/>
          <p14:tracePt t="65309" x="2387600" y="4559300"/>
          <p14:tracePt t="65325" x="2390775" y="4581525"/>
          <p14:tracePt t="65342" x="2397125" y="4610100"/>
          <p14:tracePt t="65360" x="2409825" y="4645025"/>
          <p14:tracePt t="65376" x="2409825" y="4673600"/>
          <p14:tracePt t="65394" x="2422525" y="4714875"/>
          <p14:tracePt t="65410" x="2428875" y="4737100"/>
          <p14:tracePt t="65426" x="2441575" y="4781550"/>
          <p14:tracePt t="65443" x="2460625" y="4848225"/>
          <p14:tracePt t="65459" x="2479675" y="4892675"/>
          <p14:tracePt t="65476" x="2486025" y="4937125"/>
          <p14:tracePt t="65493" x="2486025" y="4991100"/>
          <p14:tracePt t="65510" x="2486025" y="5022850"/>
          <p14:tracePt t="65526" x="2486025" y="5051425"/>
          <p14:tracePt t="65543" x="2486025" y="5089525"/>
          <p14:tracePt t="65559" x="2486025" y="5102225"/>
          <p14:tracePt t="65576" x="2486025" y="5111750"/>
          <p14:tracePt t="65593" x="2486025" y="5130800"/>
          <p14:tracePt t="65609" x="2486025" y="5153025"/>
          <p14:tracePt t="65626" x="2486025" y="5168900"/>
          <p14:tracePt t="65643" x="2486025" y="5194300"/>
          <p14:tracePt t="65660" x="2486025" y="5203825"/>
          <p14:tracePt t="65677" x="2486025" y="5213350"/>
          <p14:tracePt t="65693" x="2486025" y="5229225"/>
          <p14:tracePt t="65709" x="2486025" y="5254625"/>
          <p14:tracePt t="65726" x="2486025" y="5276850"/>
          <p14:tracePt t="65742" x="2492375" y="5318125"/>
          <p14:tracePt t="65759" x="2492375" y="5340350"/>
          <p14:tracePt t="65775" x="2492375" y="5362575"/>
          <p14:tracePt t="65793" x="2492375" y="5378450"/>
          <p14:tracePt t="65810" x="2492375" y="5387975"/>
          <p14:tracePt t="65827" x="2492375" y="5397500"/>
          <p14:tracePt t="65843" x="2492375" y="5407025"/>
          <p14:tracePt t="65865" x="2492375" y="5413375"/>
          <p14:tracePt t="66200" x="2486025" y="5397500"/>
          <p14:tracePt t="66208" x="2479675" y="5381625"/>
          <p14:tracePt t="66231" x="2454275" y="5314950"/>
          <p14:tracePt t="66243" x="2432050" y="5251450"/>
          <p14:tracePt t="66262" x="2400300" y="5184775"/>
          <p14:tracePt t="66280" x="2381250" y="5092700"/>
          <p14:tracePt t="66293" x="2368550" y="5048250"/>
          <p14:tracePt t="66326" x="2333625" y="4949825"/>
          <p14:tracePt t="66359" x="2301875" y="4819650"/>
          <p14:tracePt t="66376" x="2282825" y="4781550"/>
          <p14:tracePt t="66393" x="2276475" y="4743450"/>
          <p14:tracePt t="66409" x="2270125" y="4718050"/>
          <p14:tracePt t="66426" x="2270125" y="4708525"/>
          <p14:tracePt t="66442" x="2270125" y="4699000"/>
          <p14:tracePt t="66494" x="2266950" y="4699000"/>
          <p14:tracePt t="66504" x="2266950" y="4695825"/>
          <p14:tracePt t="66515" x="2254250" y="4695825"/>
          <p14:tracePt t="66525" x="2251075" y="4689475"/>
          <p14:tracePt t="66543" x="2235200" y="4679950"/>
          <p14:tracePt t="66559" x="2219325" y="4667250"/>
          <p14:tracePt t="66576" x="2209800" y="4664075"/>
          <p14:tracePt t="66592" x="2184400" y="4648200"/>
          <p14:tracePt t="66609" x="2152650" y="4635500"/>
          <p14:tracePt t="66626" x="2127250" y="4616450"/>
          <p14:tracePt t="66643" x="2073275" y="4597400"/>
          <p14:tracePt t="66659" x="2025650" y="4584700"/>
          <p14:tracePt t="66675" x="1981200" y="4572000"/>
          <p14:tracePt t="66692" x="1939925" y="4549775"/>
          <p14:tracePt t="66709" x="1892300" y="4537075"/>
          <p14:tracePt t="66726" x="1873250" y="4537075"/>
          <p14:tracePt t="66743" x="1831975" y="4537075"/>
          <p14:tracePt t="66760" x="1803400" y="4537075"/>
          <p14:tracePt t="66776" x="1781175" y="4537075"/>
          <p14:tracePt t="66793" x="1758950" y="4537075"/>
          <p14:tracePt t="66809" x="1743075" y="4537075"/>
          <p14:tracePt t="66825" x="1733550" y="4537075"/>
          <p14:tracePt t="66842" x="1720850" y="4537075"/>
          <p14:tracePt t="66858" x="1711325" y="4537075"/>
          <p14:tracePt t="66875" x="1704975" y="4537075"/>
          <p14:tracePt t="66934" x="1708150" y="4537075"/>
          <p14:tracePt t="66942" x="1711325" y="4537075"/>
          <p14:tracePt t="66949" x="1720850" y="4537075"/>
          <p14:tracePt t="66958" x="1733550" y="4537075"/>
          <p14:tracePt t="66975" x="1784350" y="4537075"/>
          <p14:tracePt t="66992" x="1882775" y="4546600"/>
          <p14:tracePt t="67009" x="1968500" y="4552950"/>
          <p14:tracePt t="67026" x="2063750" y="4578350"/>
          <p14:tracePt t="67042" x="2152650" y="4591050"/>
          <p14:tracePt t="67058" x="2212975" y="4591050"/>
          <p14:tracePt t="67075" x="2251075" y="4591050"/>
          <p14:tracePt t="67092" x="2355850" y="4587875"/>
          <p14:tracePt t="67108" x="2463800" y="4562475"/>
          <p14:tracePt t="67126" x="2603500" y="4546600"/>
          <p14:tracePt t="67142" x="2720975" y="4546600"/>
          <p14:tracePt t="67158" x="2774950" y="4546600"/>
          <p14:tracePt t="67176" x="2819400" y="4546600"/>
          <p14:tracePt t="67192" x="2867025" y="4546600"/>
          <p14:tracePt t="67208" x="2901950" y="4540250"/>
          <p14:tracePt t="67226" x="2955925" y="4524375"/>
          <p14:tracePt t="67242" x="3089275" y="4502150"/>
          <p14:tracePt t="67259" x="3219450" y="4476750"/>
          <p14:tracePt t="67277" x="3384550" y="4451350"/>
          <p14:tracePt t="67293" x="3441700" y="4445000"/>
          <p14:tracePt t="67310" x="3476625" y="4438650"/>
          <p14:tracePt t="67327" x="3498850" y="4438650"/>
          <p14:tracePt t="67342" x="3508375" y="4438650"/>
          <p14:tracePt t="67358" x="3517900" y="4438650"/>
          <p14:tracePt t="67377" x="3556000" y="4438650"/>
          <p14:tracePt t="67392" x="3571875" y="4438650"/>
          <p14:tracePt t="67408" x="3597275" y="4451350"/>
          <p14:tracePt t="67426" x="3609975" y="4460875"/>
          <p14:tracePt t="67443" x="3625850" y="4483100"/>
          <p14:tracePt t="67459" x="3641725" y="4492625"/>
          <p14:tracePt t="67464" x="3641725" y="4495800"/>
          <p14:tracePt t="67475" x="3641725" y="4502150"/>
          <p14:tracePt t="67492" x="3654425" y="4537075"/>
          <p14:tracePt t="67509" x="3667125" y="4575175"/>
          <p14:tracePt t="67525" x="3679825" y="4625975"/>
          <p14:tracePt t="67542" x="3679825" y="4756150"/>
          <p14:tracePt t="67560" x="3673475" y="4838700"/>
          <p14:tracePt t="67577" x="3629025" y="4956175"/>
          <p14:tracePt t="67593" x="3581400" y="5026025"/>
          <p14:tracePt t="67609" x="3527425" y="5095875"/>
          <p14:tracePt t="67626" x="3444875" y="5216525"/>
          <p14:tracePt t="67642" x="3375025" y="5280025"/>
          <p14:tracePt t="67659" x="3308350" y="5362575"/>
          <p14:tracePt t="67676" x="3181350" y="5499100"/>
          <p14:tracePt t="67693" x="3105150" y="5572125"/>
          <p14:tracePt t="67709" x="3025775" y="5638800"/>
          <p14:tracePt t="67726" x="2892425" y="5711825"/>
          <p14:tracePt t="67743" x="2828925" y="5734050"/>
          <p14:tracePt t="67759" x="2765425" y="5743575"/>
          <p14:tracePt t="67776" x="2695575" y="5743575"/>
          <p14:tracePt t="67792" x="2651125" y="5740400"/>
          <p14:tracePt t="67809" x="2606675" y="5734050"/>
          <p14:tracePt t="67826" x="2549525" y="5705475"/>
          <p14:tracePt t="67843" x="2517775" y="5695950"/>
          <p14:tracePt t="67859" x="2479675" y="5683250"/>
          <p14:tracePt t="67876" x="2422525" y="5664200"/>
          <p14:tracePt t="67892" x="2393950" y="5645150"/>
          <p14:tracePt t="67909" x="2362200" y="5632450"/>
          <p14:tracePt t="67926" x="2320925" y="5613400"/>
          <p14:tracePt t="67942" x="2289175" y="5603875"/>
          <p14:tracePt t="67959" x="2266950" y="5603875"/>
          <p14:tracePt t="67976" x="2219325" y="5597525"/>
          <p14:tracePt t="67992" x="2197100" y="5578475"/>
          <p14:tracePt t="68013" x="2146300" y="5572125"/>
          <p14:tracePt t="68026" x="2117725" y="5565775"/>
          <p14:tracePt t="68042" x="2095500" y="5553075"/>
          <p14:tracePt t="68059" x="2070100" y="5543550"/>
          <p14:tracePt t="68076" x="2041525" y="5524500"/>
          <p14:tracePt t="68093" x="2032000" y="5524500"/>
          <p14:tracePt t="68110" x="2022475" y="5524500"/>
          <p14:tracePt t="68126" x="2003425" y="5524500"/>
          <p14:tracePt t="68142" x="1990725" y="5524500"/>
          <p14:tracePt t="68220" x="1990725" y="5534025"/>
          <p14:tracePt t="68229" x="1993900" y="5537200"/>
          <p14:tracePt t="68243" x="2016125" y="5546725"/>
          <p14:tracePt t="68260" x="2038350" y="5559425"/>
          <p14:tracePt t="68276" x="2095500" y="5578475"/>
          <p14:tracePt t="68293" x="2127250" y="5597525"/>
          <p14:tracePt t="68309" x="2171700" y="5610225"/>
          <p14:tracePt t="68325" x="2244725" y="5635625"/>
          <p14:tracePt t="68342" x="2308225" y="5657850"/>
          <p14:tracePt t="68359" x="2374900" y="5680075"/>
          <p14:tracePt t="68375" x="2486025" y="5702300"/>
          <p14:tracePt t="68392" x="2559050" y="5708650"/>
          <p14:tracePt t="68409" x="2603500" y="5708650"/>
          <p14:tracePt t="68425" x="2660650" y="5708650"/>
          <p14:tracePt t="68442" x="2695575" y="5705475"/>
          <p14:tracePt t="68459" x="2733675" y="5692775"/>
          <p14:tracePt t="68475" x="2844800" y="5670550"/>
          <p14:tracePt t="68492" x="2930525" y="5648325"/>
          <p14:tracePt t="68509" x="3013075" y="5638800"/>
          <p14:tracePt t="68525" x="3101975" y="5632450"/>
          <p14:tracePt t="68542" x="3146425" y="5626100"/>
          <p14:tracePt t="68559" x="3190875" y="5613400"/>
          <p14:tracePt t="68576" x="3263900" y="5594350"/>
          <p14:tracePt t="68592" x="3333750" y="5556250"/>
          <p14:tracePt t="68610" x="3432175" y="5524500"/>
          <p14:tracePt t="68626" x="3648075" y="5451475"/>
          <p14:tracePt t="68642" x="3775075" y="5435600"/>
          <p14:tracePt t="68659" x="3851275" y="5413375"/>
          <p14:tracePt t="68676" x="3914775" y="5413375"/>
          <p14:tracePt t="68692" x="3930650" y="5413375"/>
          <p14:tracePt t="68709" x="3940175" y="5413375"/>
          <p14:tracePt t="68725" x="3949700" y="5413375"/>
          <p14:tracePt t="68742" x="3965575" y="5413375"/>
          <p14:tracePt t="68759" x="3981450" y="5413375"/>
          <p14:tracePt t="68775" x="4019550" y="5413375"/>
          <p14:tracePt t="68792" x="4041775" y="5413375"/>
          <p14:tracePt t="68808" x="4051300" y="5413375"/>
          <p14:tracePt t="68826" x="4067175" y="5413375"/>
          <p14:tracePt t="69297" x="4064000" y="5400675"/>
          <p14:tracePt t="69303" x="4041775" y="5372100"/>
          <p14:tracePt t="69311" x="4029075" y="5353050"/>
          <p14:tracePt t="69326" x="4003675" y="5305425"/>
          <p14:tracePt t="69341" x="3952875" y="5264150"/>
          <p14:tracePt t="69359" x="3889375" y="5181600"/>
          <p14:tracePt t="69392" x="3654425" y="4956175"/>
          <p14:tracePt t="69425" x="3244850" y="4752975"/>
          <p14:tracePt t="69442" x="3098800" y="4689475"/>
          <p14:tracePt t="69459" x="2873375" y="4606925"/>
          <p14:tracePt t="69475" x="2740025" y="4572000"/>
          <p14:tracePt t="69492" x="2632075" y="4546600"/>
          <p14:tracePt t="69510" x="2473325" y="4505325"/>
          <p14:tracePt t="69525" x="2368550" y="4489450"/>
          <p14:tracePt t="69545" x="2235200" y="4467225"/>
          <p14:tracePt t="69559" x="2181225" y="4460875"/>
          <p14:tracePt t="69575" x="2124075" y="4460875"/>
          <p14:tracePt t="69592" x="2063750" y="4460875"/>
          <p14:tracePt t="69610" x="1978025" y="4460875"/>
          <p14:tracePt t="69626" x="1917700" y="4460875"/>
          <p14:tracePt t="69642" x="1857375" y="4460875"/>
          <p14:tracePt t="69660" x="1762125" y="4460875"/>
          <p14:tracePt t="69676" x="1711325" y="4460875"/>
          <p14:tracePt t="69692" x="1651000" y="4460875"/>
          <p14:tracePt t="69710" x="1581150" y="4460875"/>
          <p14:tracePt t="69726" x="1536700" y="4460875"/>
          <p14:tracePt t="69742" x="1501775" y="4460875"/>
          <p14:tracePt t="69760" x="1466850" y="4460875"/>
          <p14:tracePt t="69775" x="1438275" y="4460875"/>
          <p14:tracePt t="69792" x="1416050" y="4460875"/>
          <p14:tracePt t="69809" x="1390650" y="4460875"/>
          <p14:tracePt t="69825" x="1381125" y="4460875"/>
          <p14:tracePt t="69841" x="1371600" y="4467225"/>
          <p14:tracePt t="69858" x="1362075" y="4476750"/>
          <p14:tracePt t="69875" x="1339850" y="4492625"/>
          <p14:tracePt t="69891" x="1330325" y="4505325"/>
          <p14:tracePt t="69908" x="1320800" y="4518025"/>
          <p14:tracePt t="69925" x="1304925" y="4530725"/>
          <p14:tracePt t="69942" x="1292225" y="4540250"/>
          <p14:tracePt t="69959" x="1279525" y="4562475"/>
          <p14:tracePt t="69975" x="1279525" y="4572000"/>
          <p14:tracePt t="69992" x="1279525" y="4581525"/>
          <p14:tracePt t="70008" x="1279525" y="4597400"/>
          <p14:tracePt t="70025" x="1279525" y="4610100"/>
          <p14:tracePt t="70041" x="1279525" y="4619625"/>
          <p14:tracePt t="70059" x="1279525" y="4625975"/>
          <p14:tracePt t="70091" x="1279525" y="4635500"/>
          <p14:tracePt t="70109" x="1279525" y="4645025"/>
          <p14:tracePt t="70125" x="1279525" y="4654550"/>
          <p14:tracePt t="70141" x="1279525" y="4660900"/>
          <p14:tracePt t="70224" x="1282700" y="4660900"/>
          <p14:tracePt t="70231" x="1285875" y="4660900"/>
          <p14:tracePt t="70245" x="1298575" y="4667250"/>
          <p14:tracePt t="70260" x="1301750" y="4667250"/>
          <p14:tracePt t="70275" x="1308100" y="4667250"/>
          <p14:tracePt t="70292" x="1308100" y="4670425"/>
          <p14:tracePt t="70367" x="1311275" y="4670425"/>
          <p14:tracePt t="70373" x="1317625" y="4670425"/>
          <p14:tracePt t="70381" x="1320800" y="4670425"/>
          <p14:tracePt t="70391" x="1327150" y="4670425"/>
          <p14:tracePt t="70409" x="1333500" y="4670425"/>
          <p14:tracePt t="70425" x="1336675" y="4670425"/>
          <p14:tracePt t="70523" x="1346200" y="4670425"/>
          <p14:tracePt t="70544" x="1352550" y="4670425"/>
          <p14:tracePt t="70780" x="1362075" y="4670425"/>
          <p14:tracePt t="70787" x="1368425" y="4670425"/>
          <p14:tracePt t="70794" x="1384300" y="4670425"/>
          <p14:tracePt t="70809" x="1444625" y="4670425"/>
          <p14:tracePt t="70842" x="1714500" y="4648200"/>
          <p14:tracePt t="70876" x="2006600" y="4622800"/>
          <p14:tracePt t="70892" x="2066925" y="4622800"/>
          <p14:tracePt t="70909" x="2152650" y="4622800"/>
          <p14:tracePt t="70925" x="2203450" y="4622800"/>
          <p14:tracePt t="70941" x="2282825" y="4622800"/>
          <p14:tracePt t="70958" x="2432050" y="4622800"/>
          <p14:tracePt t="70975" x="2495550" y="4622800"/>
          <p14:tracePt t="70992" x="2552700" y="4622800"/>
          <p14:tracePt t="71009" x="2616200" y="4622800"/>
          <p14:tracePt t="71025" x="2660650" y="4622800"/>
          <p14:tracePt t="71042" x="2695575" y="4622800"/>
          <p14:tracePt t="71043" x="2730500" y="4622800"/>
          <p14:tracePt t="71058" x="2825750" y="4622800"/>
          <p14:tracePt t="71075" x="2984500" y="4622800"/>
          <p14:tracePt t="71092" x="3181350" y="4645025"/>
          <p14:tracePt t="71109" x="3336925" y="4670425"/>
          <p14:tracePt t="71126" x="3381375" y="4676775"/>
          <p14:tracePt t="71142" x="3390900" y="4676775"/>
          <p14:tracePt t="71158" x="3400425" y="4676775"/>
          <p14:tracePt t="71175" x="3403600" y="4676775"/>
          <p14:tracePt t="71209" x="3413125" y="4676775"/>
          <p14:tracePt t="71226" x="3429000" y="4676775"/>
          <p14:tracePt t="71259" x="3435350" y="4676775"/>
          <p14:tracePt t="71345" x="3432175" y="4676775"/>
          <p14:tracePt t="71353" x="3422650" y="4676775"/>
          <p14:tracePt t="71359" x="3409950" y="4676775"/>
          <p14:tracePt t="71376" x="3324225" y="4676775"/>
          <p14:tracePt t="71392" x="3149600" y="4695825"/>
          <p14:tracePt t="71409" x="2905125" y="4759325"/>
          <p14:tracePt t="71425" x="2749550" y="4794250"/>
          <p14:tracePt t="71442" x="2616200" y="4848225"/>
          <p14:tracePt t="71458" x="2400300" y="4927600"/>
          <p14:tracePt t="71475" x="2257425" y="4975225"/>
          <p14:tracePt t="71492" x="2146300" y="5016500"/>
          <p14:tracePt t="71509" x="1987550" y="5067300"/>
          <p14:tracePt t="71525" x="1911350" y="5105400"/>
          <p14:tracePt t="71542" x="1857375" y="5118100"/>
          <p14:tracePt t="71545" x="1844675" y="5124450"/>
          <p14:tracePt t="71558" x="1822450" y="5137150"/>
          <p14:tracePt t="71579" x="1781175" y="5137150"/>
          <p14:tracePt t="71591" x="1778000" y="5137150"/>
          <p14:tracePt t="71609" x="1762125" y="5137150"/>
          <p14:tracePt t="71626" x="1746250" y="5137150"/>
          <p14:tracePt t="71643" x="1733550" y="5137150"/>
          <p14:tracePt t="71659" x="1727200" y="5137150"/>
          <p14:tracePt t="71693" x="1730375" y="5137150"/>
          <p14:tracePt t="71709" x="1743075" y="5137150"/>
          <p14:tracePt t="71725" x="1787525" y="5137150"/>
          <p14:tracePt t="71741" x="1831975" y="5137150"/>
          <p14:tracePt t="71759" x="1911350" y="5133975"/>
          <p14:tracePt t="71776" x="1974850" y="5118100"/>
          <p14:tracePt t="71793" x="2174875" y="5092700"/>
          <p14:tracePt t="71809" x="2359025" y="5064125"/>
          <p14:tracePt t="71825" x="2574925" y="5048250"/>
          <p14:tracePt t="71842" x="2825750" y="5048250"/>
          <p14:tracePt t="71859" x="2924175" y="5060950"/>
          <p14:tracePt t="71875" x="2987675" y="5080000"/>
          <p14:tracePt t="71891" x="3035300" y="5095875"/>
          <p14:tracePt t="71908" x="3105150" y="5114925"/>
          <p14:tracePt t="71925" x="3165475" y="5121275"/>
          <p14:tracePt t="71941" x="3254375" y="5143500"/>
          <p14:tracePt t="71958" x="3441700" y="5178425"/>
          <p14:tracePt t="71975" x="3540125" y="5203825"/>
          <p14:tracePt t="71991" x="3597275" y="5222875"/>
          <p14:tracePt t="72008" x="3632200" y="5241925"/>
          <p14:tracePt t="72025" x="3641725" y="5241925"/>
          <p14:tracePt t="72043" x="3654425" y="5241925"/>
          <p14:tracePt t="72059" x="3683000" y="5238750"/>
          <p14:tracePt t="72076" x="3714750" y="5226050"/>
          <p14:tracePt t="72092" x="3771900" y="5200650"/>
          <p14:tracePt t="72108" x="3803650" y="5194300"/>
          <p14:tracePt t="72125" x="3813175" y="5194300"/>
          <p14:tracePt t="72142" x="3825875" y="5194300"/>
          <p14:tracePt t="72158" x="3835400" y="5194300"/>
          <p14:tracePt t="72175" x="3848100" y="5187950"/>
          <p14:tracePt t="72192" x="3860800" y="5178425"/>
          <p14:tracePt t="72208" x="3876675" y="5168900"/>
          <p14:tracePt t="72225" x="3917950" y="5143500"/>
          <p14:tracePt t="72242" x="3997325" y="5118100"/>
          <p14:tracePt t="72258" x="4076700" y="5076825"/>
          <p14:tracePt t="72275" x="4187825" y="5045075"/>
          <p14:tracePt t="72293" x="4422775" y="4981575"/>
          <p14:tracePt t="72309" x="4686300" y="4930775"/>
          <p14:tracePt t="72326" x="5137150" y="4851400"/>
          <p14:tracePt t="72343" x="5794375" y="4787900"/>
          <p14:tracePt t="72361" x="6140450" y="4752975"/>
          <p14:tracePt t="72376" x="6378575" y="4733925"/>
          <p14:tracePt t="72392" x="6632575" y="4708525"/>
          <p14:tracePt t="72408" x="6775450" y="4689475"/>
          <p14:tracePt t="72425" x="6905625" y="4664075"/>
          <p14:tracePt t="72442" x="7035800" y="4648200"/>
          <p14:tracePt t="72458" x="7089775" y="4648200"/>
          <p14:tracePt t="72475" x="7118350" y="4648200"/>
          <p14:tracePt t="72492" x="7146925" y="4648200"/>
          <p14:tracePt t="72509" x="7156450" y="4648200"/>
          <p14:tracePt t="72525" x="7165975" y="4648200"/>
          <p14:tracePt t="72542" x="7172325" y="4641850"/>
          <p14:tracePt t="72558" x="7172325" y="4632325"/>
          <p14:tracePt t="72575" x="7172325" y="4622800"/>
          <p14:tracePt t="72579" x="7172325" y="4616450"/>
          <p14:tracePt t="72592" x="7162800" y="4594225"/>
          <p14:tracePt t="72608" x="7143750" y="4572000"/>
          <p14:tracePt t="72626" x="7105650" y="4537075"/>
          <p14:tracePt t="72642" x="6962775" y="4454525"/>
          <p14:tracePt t="72658" x="6842125" y="4410075"/>
          <p14:tracePt t="72675" x="6740525" y="4368800"/>
          <p14:tracePt t="72691" x="6638925" y="4340225"/>
          <p14:tracePt t="72708" x="6594475" y="4327525"/>
          <p14:tracePt t="72725" x="6556375" y="4314825"/>
          <p14:tracePt t="72742" x="6511925" y="4289425"/>
          <p14:tracePt t="72758" x="6473825" y="4270375"/>
          <p14:tracePt t="72775" x="6429375" y="4251325"/>
          <p14:tracePt t="72792" x="6372225" y="4219575"/>
          <p14:tracePt t="72808" x="6346825" y="4206875"/>
          <p14:tracePt t="72825" x="6324600" y="4194175"/>
          <p14:tracePt t="72842" x="6308725" y="4178300"/>
          <p14:tracePt t="72859" x="6299200" y="4175125"/>
          <p14:tracePt t="72875" x="6283325" y="4165600"/>
          <p14:tracePt t="72892" x="6242050" y="4146550"/>
          <p14:tracePt t="72908" x="6197600" y="4133850"/>
          <p14:tracePt t="72925" x="6159500" y="4114800"/>
          <p14:tracePt t="72941" x="6115050" y="4095750"/>
          <p14:tracePt t="72958" x="6086475" y="4083050"/>
          <p14:tracePt t="72975" x="6048375" y="4076700"/>
          <p14:tracePt t="72992" x="5965825" y="4051300"/>
          <p14:tracePt t="73008" x="5895975" y="4051300"/>
          <p14:tracePt t="73025" x="5813425" y="4051300"/>
          <p14:tracePt t="73042" x="5651500" y="4051300"/>
          <p14:tracePt t="73058" x="5549900" y="4051300"/>
          <p14:tracePt t="73075" x="5486400" y="4054475"/>
          <p14:tracePt t="73092" x="5413375" y="4073525"/>
          <p14:tracePt t="73108" x="5362575" y="4089400"/>
          <p14:tracePt t="73125" x="5289550" y="4095750"/>
          <p14:tracePt t="73142" x="5156200" y="4111625"/>
          <p14:tracePt t="73158" x="5083175" y="4124325"/>
          <p14:tracePt t="73175" x="5006975" y="4149725"/>
          <p14:tracePt t="73191" x="4873625" y="4171950"/>
          <p14:tracePt t="73208" x="4800600" y="4187825"/>
          <p14:tracePt t="73225" x="4737100" y="4200525"/>
          <p14:tracePt t="73241" x="4641850" y="4244975"/>
          <p14:tracePt t="73258" x="4552950" y="4276725"/>
          <p14:tracePt t="73276" x="4464050" y="4318000"/>
          <p14:tracePt t="73292" x="4333875" y="4371975"/>
          <p14:tracePt t="73309" x="4283075" y="4387850"/>
          <p14:tracePt t="73325" x="4244975" y="4400550"/>
          <p14:tracePt t="73341" x="4194175" y="4416425"/>
          <p14:tracePt t="73358" x="4171950" y="4429125"/>
          <p14:tracePt t="73375" x="4146550" y="4448175"/>
          <p14:tracePt t="73391" x="4130675" y="4460875"/>
          <p14:tracePt t="73408" x="4121150" y="4470400"/>
          <p14:tracePt t="73425" x="4105275" y="4483100"/>
          <p14:tracePt t="73442" x="4105275" y="4502150"/>
          <p14:tracePt t="73458" x="4105275" y="4511675"/>
          <p14:tracePt t="73475" x="4117975" y="4521200"/>
          <p14:tracePt t="73491" x="4162425" y="4565650"/>
          <p14:tracePt t="73508" x="4229100" y="4600575"/>
          <p14:tracePt t="73525" x="4340225" y="4664075"/>
          <p14:tracePt t="73541" x="4473575" y="4746625"/>
          <p14:tracePt t="73559" x="4552950" y="4800600"/>
          <p14:tracePt t="73576" x="4622800" y="4848225"/>
          <p14:tracePt t="73592" x="4702175" y="4889500"/>
          <p14:tracePt t="73608" x="4746625" y="4905375"/>
          <p14:tracePt t="73625" x="4791075" y="4908550"/>
          <p14:tracePt t="73641" x="4870450" y="4918075"/>
          <p14:tracePt t="73658" x="4930775" y="4918075"/>
          <p14:tracePt t="73675" x="4991100" y="4918075"/>
          <p14:tracePt t="73692" x="5067300" y="4918075"/>
          <p14:tracePt t="73708" x="5102225" y="4918075"/>
          <p14:tracePt t="73726" x="5159375" y="4918075"/>
          <p14:tracePt t="73741" x="5187950" y="4918075"/>
          <p14:tracePt t="73758" x="5210175" y="4918075"/>
          <p14:tracePt t="73775" x="5238750" y="4918075"/>
          <p14:tracePt t="73792" x="5308600" y="4918075"/>
          <p14:tracePt t="73809" x="5368925" y="4918075"/>
          <p14:tracePt t="73826" x="5454650" y="4918075"/>
          <p14:tracePt t="73842" x="5505450" y="4918075"/>
          <p14:tracePt t="73858" x="5543550" y="4918075"/>
          <p14:tracePt t="73875" x="5588000" y="4918075"/>
          <p14:tracePt t="73891" x="5657850" y="4908550"/>
          <p14:tracePt t="73908" x="5718175" y="4899025"/>
          <p14:tracePt t="73925" x="5778500" y="4899025"/>
          <p14:tracePt t="73941" x="5867400" y="4879975"/>
          <p14:tracePt t="73958" x="5921375" y="4873625"/>
          <p14:tracePt t="73975" x="6010275" y="4851400"/>
          <p14:tracePt t="73991" x="6057900" y="4838700"/>
          <p14:tracePt t="74008" x="6102350" y="4826000"/>
          <p14:tracePt t="74025" x="6130925" y="4813300"/>
          <p14:tracePt t="74041" x="6181725" y="4791075"/>
          <p14:tracePt t="74059" x="6207125" y="4772025"/>
          <p14:tracePt t="74075" x="6251575" y="4727575"/>
          <p14:tracePt t="74092" x="6289675" y="4708525"/>
          <p14:tracePt t="74108" x="6311900" y="4695825"/>
          <p14:tracePt t="74125" x="6346825" y="4679950"/>
          <p14:tracePt t="74142" x="6359525" y="4660900"/>
          <p14:tracePt t="74158" x="6369050" y="4651375"/>
          <p14:tracePt t="74175" x="6381750" y="4638675"/>
          <p14:tracePt t="74191" x="6397625" y="4625975"/>
          <p14:tracePt t="74209" x="6416675" y="4610100"/>
          <p14:tracePt t="74225" x="6429375" y="4591050"/>
          <p14:tracePt t="74241" x="6448425" y="4572000"/>
          <p14:tracePt t="74258" x="6457950" y="4556125"/>
          <p14:tracePt t="74275" x="6473825" y="4537075"/>
          <p14:tracePt t="74291" x="6473825" y="4521200"/>
          <p14:tracePt t="74308" x="6473825" y="4498975"/>
          <p14:tracePt t="74325" x="6467475" y="4483100"/>
          <p14:tracePt t="74341" x="6457950" y="4473575"/>
          <p14:tracePt t="74359" x="6448425" y="4464050"/>
          <p14:tracePt t="74376" x="6407150" y="4441825"/>
          <p14:tracePt t="74392" x="6384925" y="4429125"/>
          <p14:tracePt t="74408" x="6359525" y="4419600"/>
          <p14:tracePt t="74425" x="6286500" y="4391025"/>
          <p14:tracePt t="74441" x="6223000" y="4378325"/>
          <p14:tracePt t="74458" x="6178550" y="4378325"/>
          <p14:tracePt t="74475" x="6124575" y="4378325"/>
          <p14:tracePt t="74492" x="6102350" y="4378325"/>
          <p14:tracePt t="74509" x="6057900" y="4365625"/>
          <p14:tracePt t="74525" x="5984875" y="4346575"/>
          <p14:tracePt t="74542" x="5908675" y="4311650"/>
          <p14:tracePt t="74558" x="5819775" y="4289425"/>
          <p14:tracePt t="74575" x="5718175" y="4260850"/>
          <p14:tracePt t="74591" x="5670550" y="4244975"/>
          <p14:tracePt t="74608" x="5629275" y="4244975"/>
          <p14:tracePt t="74625" x="5556250" y="4238625"/>
          <p14:tracePt t="74642" x="5483225" y="4232275"/>
          <p14:tracePt t="74659" x="5400675" y="4222750"/>
          <p14:tracePt t="74675" x="5292725" y="4216400"/>
          <p14:tracePt t="74691" x="5219700" y="4216400"/>
          <p14:tracePt t="74708" x="5159375" y="4216400"/>
          <p14:tracePt t="74725" x="5080000" y="4216400"/>
          <p14:tracePt t="74741" x="5045075" y="4219575"/>
          <p14:tracePt t="74759" x="5022850" y="4225925"/>
          <p14:tracePt t="74776" x="4965700" y="4238625"/>
          <p14:tracePt t="74792" x="4918075" y="4257675"/>
          <p14:tracePt t="74809" x="4851400" y="4257675"/>
          <p14:tracePt t="74825" x="4718050" y="4279900"/>
          <p14:tracePt t="74841" x="4641850" y="4295775"/>
          <p14:tracePt t="74858" x="4597400" y="4308475"/>
          <p14:tracePt t="74874" x="4546600" y="4327525"/>
          <p14:tracePt t="74891" x="4537075" y="4333875"/>
          <p14:tracePt t="74908" x="4521200" y="4340225"/>
          <p14:tracePt t="74925" x="4508500" y="4349750"/>
          <p14:tracePt t="74941" x="4498975" y="4359275"/>
          <p14:tracePt t="74958" x="4486275" y="4375150"/>
          <p14:tracePt t="74974" x="4467225" y="4391025"/>
          <p14:tracePt t="74991" x="4454525" y="4400550"/>
          <p14:tracePt t="75009" x="4445000" y="4410075"/>
          <p14:tracePt t="75025" x="4435475" y="4429125"/>
          <p14:tracePt t="75042" x="4425950" y="4438650"/>
          <p14:tracePt t="75059" x="4419600" y="4448175"/>
          <p14:tracePt t="75075" x="4410075" y="4464050"/>
          <p14:tracePt t="75091" x="4410075" y="4486275"/>
          <p14:tracePt t="75108" x="4403725" y="4508500"/>
          <p14:tracePt t="75125" x="4403725" y="4546600"/>
          <p14:tracePt t="75141" x="4403725" y="4556125"/>
          <p14:tracePt t="75158" x="4403725" y="4568825"/>
          <p14:tracePt t="75175" x="4403725" y="4587875"/>
          <p14:tracePt t="75191" x="4406900" y="4597400"/>
          <p14:tracePt t="75209" x="4413250" y="4613275"/>
          <p14:tracePt t="75225" x="4435475" y="4654550"/>
          <p14:tracePt t="75241" x="4448175" y="4676775"/>
          <p14:tracePt t="75258" x="4454525" y="4708525"/>
          <p14:tracePt t="75274" x="4464050" y="4737100"/>
          <p14:tracePt t="75291" x="4473575" y="4746625"/>
          <p14:tracePt t="75309" x="4502150" y="4775200"/>
          <p14:tracePt t="75326" x="4552950" y="4794250"/>
          <p14:tracePt t="75342" x="4584700" y="4803775"/>
          <p14:tracePt t="75359" x="4613275" y="4822825"/>
          <p14:tracePt t="75375" x="4657725" y="4841875"/>
          <p14:tracePt t="75391" x="4702175" y="4848225"/>
          <p14:tracePt t="75408" x="4752975" y="4848225"/>
          <p14:tracePt t="75425" x="4838700" y="4848225"/>
          <p14:tracePt t="75442" x="4921250" y="4835525"/>
          <p14:tracePt t="75460" x="5029200" y="4829175"/>
          <p14:tracePt t="75476" x="5067300" y="4810125"/>
          <p14:tracePt t="75492" x="5095875" y="4810125"/>
          <p14:tracePt t="75508" x="5118100" y="4803775"/>
          <p14:tracePt t="75524" x="5181600" y="4800600"/>
          <p14:tracePt t="75541" x="5235575" y="4784725"/>
          <p14:tracePt t="75558" x="5292725" y="4784725"/>
          <p14:tracePt t="75575" x="5378450" y="4784725"/>
          <p14:tracePt t="75591" x="5432425" y="4784725"/>
          <p14:tracePt t="75610" x="5492750" y="4784725"/>
          <p14:tracePt t="75625" x="5546725" y="4778375"/>
          <p14:tracePt t="75642" x="5610225" y="4765675"/>
          <p14:tracePt t="75646" x="5648325" y="4756150"/>
          <p14:tracePt t="75658" x="5686425" y="4749800"/>
          <p14:tracePt t="75674" x="5775325" y="4727575"/>
          <p14:tracePt t="75691" x="5835650" y="4727575"/>
          <p14:tracePt t="75708" x="5895975" y="4727575"/>
          <p14:tracePt t="75725" x="5981700" y="4727575"/>
          <p14:tracePt t="75741" x="6042025" y="4727575"/>
          <p14:tracePt t="75760" x="6102350" y="4727575"/>
          <p14:tracePt t="75775" x="6134100" y="4727575"/>
          <p14:tracePt t="75791" x="6162675" y="4727575"/>
          <p14:tracePt t="75809" x="6194425" y="4724400"/>
          <p14:tracePt t="75824" x="6226175" y="4718050"/>
          <p14:tracePt t="75841" x="6248400" y="4718050"/>
          <p14:tracePt t="75859" x="6276975" y="4705350"/>
          <p14:tracePt t="75874" x="6286500" y="4695825"/>
          <p14:tracePt t="75891" x="6296025" y="4679950"/>
          <p14:tracePt t="75908" x="6305550" y="4676775"/>
          <p14:tracePt t="75925" x="6321425" y="4660900"/>
          <p14:tracePt t="75941" x="6330950" y="4660900"/>
          <p14:tracePt t="75958" x="6330950" y="4654550"/>
          <p14:tracePt t="75975" x="6334125" y="4651375"/>
          <p14:tracePt t="75991" x="6334125" y="4645025"/>
          <p14:tracePt t="76009" x="6334125" y="4632325"/>
          <p14:tracePt t="76025" x="6334125" y="4622800"/>
          <p14:tracePt t="76041" x="6334125" y="4610100"/>
          <p14:tracePt t="76059" x="6327775" y="4597400"/>
          <p14:tracePt t="76075" x="6318250" y="4575175"/>
          <p14:tracePt t="76091" x="6299200" y="4543425"/>
          <p14:tracePt t="76108" x="6261100" y="4479925"/>
          <p14:tracePt t="76124" x="6229350" y="4445000"/>
          <p14:tracePt t="76141" x="6203950" y="4422775"/>
          <p14:tracePt t="76158" x="6169025" y="4403725"/>
          <p14:tracePt t="76175" x="6156325" y="4391025"/>
          <p14:tracePt t="76191" x="6146800" y="4378325"/>
          <p14:tracePt t="76209" x="6121400" y="4375150"/>
          <p14:tracePt t="76224" x="6099175" y="4362450"/>
          <p14:tracePt t="76242" x="6061075" y="4349750"/>
          <p14:tracePt t="76259" x="6022975" y="4327525"/>
          <p14:tracePt t="76275" x="5994400" y="4314825"/>
          <p14:tracePt t="76292" x="5969000" y="4302125"/>
          <p14:tracePt t="76309" x="5927725" y="4270375"/>
          <p14:tracePt t="76325" x="5902325" y="4248150"/>
          <p14:tracePt t="76341" x="5864225" y="4222750"/>
          <p14:tracePt t="76359" x="5794375" y="4149725"/>
          <p14:tracePt t="76375" x="5753100" y="4108450"/>
          <p14:tracePt t="76392" x="5705475" y="4083050"/>
          <p14:tracePt t="76408" x="5654675" y="4051300"/>
          <p14:tracePt t="76425" x="5626100" y="4038600"/>
          <p14:tracePt t="76441" x="5578475" y="4016375"/>
          <p14:tracePt t="76458" x="5483225" y="3975100"/>
          <p14:tracePt t="76475" x="5387975" y="3949700"/>
          <p14:tracePt t="76492" x="5299075" y="3917950"/>
          <p14:tracePt t="76509" x="5184775" y="3889375"/>
          <p14:tracePt t="76524" x="5130800" y="3873500"/>
          <p14:tracePt t="76541" x="5099050" y="3867150"/>
          <p14:tracePt t="76558" x="5060950" y="3867150"/>
          <p14:tracePt t="76574" x="5029200" y="3867150"/>
          <p14:tracePt t="76592" x="5006975" y="3867150"/>
          <p14:tracePt t="76608" x="4959350" y="3867150"/>
          <p14:tracePt t="76624" x="4924425" y="3867150"/>
          <p14:tracePt t="76641" x="4886325" y="3867150"/>
          <p14:tracePt t="76658" x="4848225" y="3867150"/>
          <p14:tracePt t="76674" x="4838700" y="3867150"/>
          <p14:tracePt t="76692" x="4826000" y="3867150"/>
          <p14:tracePt t="76708" x="4813300" y="3867150"/>
          <p14:tracePt t="76725" x="4797425" y="3870325"/>
          <p14:tracePt t="76741" x="4787900" y="3870325"/>
          <p14:tracePt t="76758" x="4772025" y="3879850"/>
          <p14:tracePt t="76774" x="4752975" y="3886200"/>
          <p14:tracePt t="76792" x="4727575" y="3895725"/>
          <p14:tracePt t="76808" x="4714875" y="3902075"/>
          <p14:tracePt t="76825" x="4699000" y="3902075"/>
          <p14:tracePt t="76842" x="4689475" y="3902075"/>
          <p14:tracePt t="76859" x="4673600" y="3905250"/>
          <p14:tracePt t="76875" x="4664075" y="3905250"/>
          <p14:tracePt t="76891" x="4648200" y="3917950"/>
          <p14:tracePt t="77373" x="4584700" y="3940175"/>
          <p14:tracePt t="77380" x="4489450" y="3978275"/>
          <p14:tracePt t="77392" x="4365625" y="4041775"/>
          <p14:tracePt t="77409" x="4108450" y="4232275"/>
          <p14:tracePt t="77425" x="3937000" y="4375150"/>
          <p14:tracePt t="77451" x="3635375" y="4727575"/>
          <p14:tracePt t="77476" x="3470275" y="4927600"/>
          <p14:tracePt t="77510" x="3238500" y="5143500"/>
          <p14:tracePt t="77526" x="3187700" y="5184775"/>
          <p14:tracePt t="77543" x="3127375" y="5232400"/>
          <p14:tracePt t="77558" x="3095625" y="5251450"/>
          <p14:tracePt t="77575" x="3073400" y="5273675"/>
          <p14:tracePt t="77591" x="3041650" y="5286375"/>
          <p14:tracePt t="77608" x="2984500" y="5318125"/>
          <p14:tracePt t="77624" x="2952750" y="5337175"/>
          <p14:tracePt t="77642" x="2924175" y="5349875"/>
          <p14:tracePt t="77658" x="2889250" y="5349875"/>
          <p14:tracePt t="77675" x="2860675" y="5349875"/>
          <p14:tracePt t="77691" x="2838450" y="5346700"/>
          <p14:tracePt t="77695" x="2825750" y="5346700"/>
          <p14:tracePt t="77708" x="2797175" y="5327650"/>
          <p14:tracePt t="77729" x="2752725" y="5308600"/>
          <p14:tracePt t="77741" x="2717800" y="5302250"/>
          <p14:tracePt t="77758" x="2587625" y="5286375"/>
          <p14:tracePt t="77775" x="2505075" y="5280025"/>
          <p14:tracePt t="77793" x="2368550" y="5248275"/>
          <p14:tracePt t="77808" x="2238375" y="5219700"/>
          <p14:tracePt t="77825" x="2117725" y="5187950"/>
          <p14:tracePt t="77842" x="1927225" y="5124450"/>
          <p14:tracePt t="77858" x="1771650" y="5089525"/>
          <p14:tracePt t="77874" x="1641475" y="5054600"/>
          <p14:tracePt t="77891" x="1546225" y="5045075"/>
          <p14:tracePt t="77907" x="1438275" y="5048250"/>
          <p14:tracePt t="77925" x="1374775" y="5064125"/>
          <p14:tracePt t="77941" x="1327150" y="5083175"/>
          <p14:tracePt t="77958" x="1263650" y="5124450"/>
          <p14:tracePt t="77975" x="1216025" y="5137150"/>
          <p14:tracePt t="77992" x="1168400" y="5162550"/>
          <p14:tracePt t="78008" x="1136650" y="5172075"/>
          <p14:tracePt t="78024" x="1114425" y="5184775"/>
          <p14:tracePt t="78042" x="1076325" y="5210175"/>
          <p14:tracePt t="78059" x="1060450" y="5219700"/>
          <p14:tracePt t="78075" x="1050925" y="5229225"/>
          <p14:tracePt t="78092" x="1031875" y="5245100"/>
          <p14:tracePt t="78108" x="1022350" y="5248275"/>
          <p14:tracePt t="78125" x="1012825" y="5248275"/>
          <p14:tracePt t="78142" x="1006475" y="5248275"/>
          <p14:tracePt t="78174" x="1006475" y="5264150"/>
          <p14:tracePt t="78192" x="1006475" y="5280025"/>
          <p14:tracePt t="78208" x="1006475" y="5289550"/>
          <p14:tracePt t="78225" x="1006475" y="5299075"/>
          <p14:tracePt t="78242" x="1006475" y="5318125"/>
          <p14:tracePt t="78258" x="1006475" y="5327650"/>
          <p14:tracePt t="78275" x="1006475" y="5337175"/>
          <p14:tracePt t="78291" x="1022350" y="5378450"/>
          <p14:tracePt t="78308" x="1031875" y="5403850"/>
          <p14:tracePt t="78324" x="1044575" y="5432425"/>
          <p14:tracePt t="78342" x="1069975" y="5467350"/>
          <p14:tracePt t="78358" x="1095375" y="5499100"/>
          <p14:tracePt t="78375" x="1123950" y="5524500"/>
          <p14:tracePt t="78391" x="1212850" y="5575300"/>
          <p14:tracePt t="78408" x="1276350" y="5597525"/>
          <p14:tracePt t="78424" x="1314450" y="5610225"/>
          <p14:tracePt t="78441" x="1365250" y="5635625"/>
          <p14:tracePt t="78457" x="1397000" y="5645150"/>
          <p14:tracePt t="78475" x="1419225" y="5645150"/>
          <p14:tracePt t="78491" x="1473200" y="5645150"/>
          <p14:tracePt t="78507" x="1552575" y="5645150"/>
          <p14:tracePt t="78525" x="1654175" y="5645150"/>
          <p14:tracePt t="78541" x="1784350" y="5645150"/>
          <p14:tracePt t="78557" x="1844675" y="5645150"/>
          <p14:tracePt t="78574" x="1889125" y="5651500"/>
          <p14:tracePt t="78592" x="1920875" y="5651500"/>
          <p14:tracePt t="78607" x="1952625" y="5651500"/>
          <p14:tracePt t="78625" x="1974850" y="5651500"/>
          <p14:tracePt t="78641" x="2051050" y="5651500"/>
          <p14:tracePt t="78658" x="2152650" y="5651500"/>
          <p14:tracePt t="78675" x="2276475" y="5651500"/>
          <p14:tracePt t="78691" x="2416175" y="5651500"/>
          <p14:tracePt t="78708" x="2470150" y="5651500"/>
          <p14:tracePt t="78729" x="2508250" y="5651500"/>
          <p14:tracePt t="78742" x="2530475" y="5651500"/>
          <p14:tracePt t="78758" x="2552700" y="5651500"/>
          <p14:tracePt t="78775" x="2590800" y="5651500"/>
          <p14:tracePt t="78792" x="2695575" y="5651500"/>
          <p14:tracePt t="78808" x="2774950" y="5651500"/>
          <p14:tracePt t="78824" x="2838450" y="5651500"/>
          <p14:tracePt t="78841" x="2930525" y="5651500"/>
          <p14:tracePt t="78857" x="2959100" y="5651500"/>
          <p14:tracePt t="78875" x="2990850" y="5651500"/>
          <p14:tracePt t="78891" x="3038475" y="5651500"/>
          <p14:tracePt t="78907" x="3089275" y="5641975"/>
          <p14:tracePt t="78925" x="3152775" y="5629275"/>
          <p14:tracePt t="78941" x="3308350" y="5594350"/>
          <p14:tracePt t="78957" x="3406775" y="5578475"/>
          <p14:tracePt t="78974" x="3479800" y="5565775"/>
          <p14:tracePt t="78991" x="3546475" y="5549900"/>
          <p14:tracePt t="79007" x="3578225" y="5549900"/>
          <p14:tracePt t="79025" x="3600450" y="5534025"/>
          <p14:tracePt t="79041" x="3683000" y="5505450"/>
          <p14:tracePt t="79058" x="3794125" y="5473700"/>
          <p14:tracePt t="79075" x="3883025" y="5432425"/>
          <p14:tracePt t="79091" x="3968750" y="5381625"/>
          <p14:tracePt t="79107" x="4000500" y="5356225"/>
          <p14:tracePt t="79125" x="4025900" y="5346700"/>
          <p14:tracePt t="79141" x="4038600" y="5330825"/>
          <p14:tracePt t="79157" x="4048125" y="5314950"/>
          <p14:tracePt t="79175" x="4048125" y="5305425"/>
          <p14:tracePt t="79191" x="4048125" y="5295900"/>
          <p14:tracePt t="79207" x="4064000" y="5286375"/>
          <p14:tracePt t="79224" x="4070350" y="5286375"/>
          <p14:tracePt t="79241" x="4073525" y="5286375"/>
          <p14:tracePt t="79348" x="4073525" y="5280025"/>
          <p14:tracePt t="79399" x="4073525" y="5270500"/>
          <p14:tracePt t="79413" x="4073525" y="5267325"/>
          <p14:tracePt t="80069" x="4073525" y="5273675"/>
          <p14:tracePt t="80076" x="4067175" y="5286375"/>
          <p14:tracePt t="80091" x="4057650" y="5295900"/>
          <p14:tracePt t="80107" x="4035425" y="5305425"/>
          <p14:tracePt t="80125" x="3984625" y="5330825"/>
          <p14:tracePt t="80141" x="3940175" y="5337175"/>
          <p14:tracePt t="80158" x="3879850" y="5337175"/>
          <p14:tracePt t="80191" x="3619500" y="5299075"/>
          <p14:tracePt t="80225" x="3416300" y="5289550"/>
          <p14:tracePt t="80241" x="3355975" y="5289550"/>
          <p14:tracePt t="80258" x="3295650" y="5289550"/>
          <p14:tracePt t="80276" x="3197225" y="5314950"/>
          <p14:tracePt t="80291" x="3159125" y="5327650"/>
          <p14:tracePt t="80308" x="3127375" y="5340350"/>
          <p14:tracePt t="80325" x="3092450" y="5359400"/>
          <p14:tracePt t="80340" x="3060700" y="5378450"/>
          <p14:tracePt t="80358" x="3038475" y="5387975"/>
          <p14:tracePt t="80375" x="3003550" y="5407025"/>
          <p14:tracePt t="80390" x="2978150" y="5429250"/>
          <p14:tracePt t="80407" x="2949575" y="5454650"/>
          <p14:tracePt t="80425" x="2911475" y="5499100"/>
          <p14:tracePt t="80441" x="2873375" y="5530850"/>
          <p14:tracePt t="80457" x="2847975" y="5562600"/>
          <p14:tracePt t="80475" x="2803525" y="5600700"/>
          <p14:tracePt t="80491" x="2771775" y="5632450"/>
          <p14:tracePt t="80507" x="2746375" y="5657850"/>
          <p14:tracePt t="80524" x="2708275" y="5702300"/>
          <p14:tracePt t="80541" x="2698750" y="5724525"/>
          <p14:tracePt t="80557" x="2686050" y="5756275"/>
          <p14:tracePt t="80574" x="2670175" y="5781675"/>
          <p14:tracePt t="80591" x="2654300" y="5797550"/>
          <p14:tracePt t="80607" x="2644775" y="5807075"/>
          <p14:tracePt t="80625" x="2638425" y="5832475"/>
          <p14:tracePt t="80641" x="2638425" y="5848350"/>
          <p14:tracePt t="80657" x="2638425" y="5857875"/>
          <p14:tracePt t="80676" x="2644775" y="5880100"/>
          <p14:tracePt t="80691" x="2660650" y="5889625"/>
          <p14:tracePt t="80708" x="2676525" y="5911850"/>
          <p14:tracePt t="80725" x="2698750" y="5927725"/>
          <p14:tracePt t="80740" x="2730500" y="5937250"/>
          <p14:tracePt t="80761" x="2794000" y="5943600"/>
          <p14:tracePt t="80775" x="2908300" y="5943600"/>
          <p14:tracePt t="80791" x="3070225" y="5937250"/>
          <p14:tracePt t="80808" x="3228975" y="5930900"/>
          <p14:tracePt t="80825" x="3390900" y="5930900"/>
          <p14:tracePt t="80841" x="3444875" y="5930900"/>
          <p14:tracePt t="80858" x="3463925" y="5930900"/>
          <p14:tracePt t="80875" x="3521075" y="5930900"/>
          <p14:tracePt t="80891" x="3600450" y="5921375"/>
          <p14:tracePt t="80907" x="3762375" y="5905500"/>
          <p14:tracePt t="80924" x="4073525" y="5857875"/>
          <p14:tracePt t="80940" x="4264025" y="5857875"/>
          <p14:tracePt t="80958" x="4368800" y="5857875"/>
          <p14:tracePt t="80974" x="4467225" y="5876925"/>
          <p14:tracePt t="80990" x="4514850" y="5889625"/>
          <p14:tracePt t="81007" x="4559300" y="5895975"/>
          <p14:tracePt t="81024" x="4676775" y="5902325"/>
          <p14:tracePt t="81041" x="4791075" y="5902325"/>
          <p14:tracePt t="81058" x="4972050" y="5902325"/>
          <p14:tracePt t="81075" x="5181600" y="5908675"/>
          <p14:tracePt t="81091" x="5273675" y="5908675"/>
          <p14:tracePt t="81108" x="5334000" y="5908675"/>
          <p14:tracePt t="81124" x="5387975" y="5908675"/>
          <p14:tracePt t="81140" x="5403850" y="5908675"/>
          <p14:tracePt t="81158" x="5419725" y="5908675"/>
          <p14:tracePt t="81175" x="5457825" y="5902325"/>
          <p14:tracePt t="81191" x="5480050" y="5895975"/>
          <p14:tracePt t="81208" x="5505450" y="5889625"/>
          <p14:tracePt t="81224" x="5518150" y="5889625"/>
          <p14:tracePt t="81241" x="5524500" y="5889625"/>
          <p14:tracePt t="81258" x="5527675" y="5889625"/>
          <p14:tracePt t="81274" x="5543550" y="5886450"/>
          <p14:tracePt t="81290" x="5562600" y="5867400"/>
          <p14:tracePt t="81308" x="5616575" y="5842000"/>
          <p14:tracePt t="81325" x="5810250" y="5778500"/>
          <p14:tracePt t="81341" x="5930900" y="5746750"/>
          <p14:tracePt t="81358" x="6070600" y="5718175"/>
          <p14:tracePt t="81375" x="6261100" y="5673725"/>
          <p14:tracePt t="81391" x="6369050" y="5657850"/>
          <p14:tracePt t="81408" x="6521450" y="5632450"/>
          <p14:tracePt t="81424" x="6778625" y="5575300"/>
          <p14:tracePt t="81441" x="6918325" y="5549900"/>
          <p14:tracePt t="81458" x="7051675" y="5505450"/>
          <p14:tracePt t="81475" x="7156450" y="5461000"/>
          <p14:tracePt t="81491" x="7197725" y="5426075"/>
          <p14:tracePt t="81508" x="7216775" y="5403850"/>
          <p14:tracePt t="81525" x="7232650" y="5365750"/>
          <p14:tracePt t="81540" x="7248525" y="5349875"/>
          <p14:tracePt t="81557" x="7248525" y="5340350"/>
          <p14:tracePt t="81574" x="7248525" y="5327650"/>
          <p14:tracePt t="81591" x="7248525" y="5321300"/>
          <p14:tracePt t="81608" x="7248525" y="5314950"/>
          <p14:tracePt t="81625" x="7226300" y="5305425"/>
          <p14:tracePt t="81641" x="7204075" y="5295900"/>
          <p14:tracePt t="81657" x="7175500" y="5276850"/>
          <p14:tracePt t="81674" x="7140575" y="5270500"/>
          <p14:tracePt t="81690" x="7108825" y="5257800"/>
          <p14:tracePt t="81708" x="7070725" y="5245100"/>
          <p14:tracePt t="81725" x="6950075" y="5207000"/>
          <p14:tracePt t="81741" x="6838950" y="5172075"/>
          <p14:tracePt t="81760" x="6715125" y="5140325"/>
          <p14:tracePt t="81775" x="6677025" y="5121275"/>
          <p14:tracePt t="81791" x="6638925" y="5108575"/>
          <p14:tracePt t="81807" x="6594475" y="5095875"/>
          <p14:tracePt t="81824" x="6499225" y="5051425"/>
          <p14:tracePt t="81840" x="6410325" y="5019675"/>
          <p14:tracePt t="81857" x="6343650" y="4981575"/>
          <p14:tracePt t="81874" x="6251575" y="4953000"/>
          <p14:tracePt t="81890" x="6194425" y="4940300"/>
          <p14:tracePt t="81907" x="6149975" y="4940300"/>
          <p14:tracePt t="81924" x="6092825" y="4927600"/>
          <p14:tracePt t="81940" x="6042025" y="4914900"/>
          <p14:tracePt t="81958" x="5969000" y="4905375"/>
          <p14:tracePt t="81974" x="5838825" y="4899025"/>
          <p14:tracePt t="81991" x="5778500" y="4899025"/>
          <p14:tracePt t="82008" x="5740400" y="4899025"/>
          <p14:tracePt t="82024" x="5708650" y="4899025"/>
          <p14:tracePt t="82040" x="5680075" y="4899025"/>
          <p14:tracePt t="82057" x="5648325" y="4899025"/>
          <p14:tracePt t="82074" x="5578475" y="4902200"/>
          <p14:tracePt t="82091" x="5514975" y="4914900"/>
          <p14:tracePt t="82108" x="5451475" y="4937125"/>
          <p14:tracePt t="82124" x="5375275" y="4965700"/>
          <p14:tracePt t="82141" x="5343525" y="4978400"/>
          <p14:tracePt t="82159" x="5327650" y="4997450"/>
          <p14:tracePt t="82175" x="5318125" y="5006975"/>
          <p14:tracePt t="82191" x="5308600" y="5016500"/>
          <p14:tracePt t="82208" x="5289550" y="5032375"/>
          <p14:tracePt t="82224" x="5273675" y="5041900"/>
          <p14:tracePt t="82240" x="5241925" y="5054600"/>
          <p14:tracePt t="82258" x="5229225" y="5070475"/>
          <p14:tracePt t="82274" x="5219700" y="5080000"/>
          <p14:tracePt t="82291" x="5213350" y="5095875"/>
          <p14:tracePt t="82309" x="5213350" y="5108575"/>
          <p14:tracePt t="82325" x="5213350" y="5118100"/>
          <p14:tracePt t="82341" x="5213350" y="5127625"/>
          <p14:tracePt t="82357" x="5213350" y="5143500"/>
          <p14:tracePt t="82374" x="5213350" y="5159375"/>
          <p14:tracePt t="82391" x="5226050" y="5168900"/>
          <p14:tracePt t="82408" x="5251450" y="5187950"/>
          <p14:tracePt t="82424" x="5289550" y="5216525"/>
          <p14:tracePt t="82440" x="5337175" y="5241925"/>
          <p14:tracePt t="82458" x="5397500" y="5286375"/>
          <p14:tracePt t="82474" x="5422900" y="5318125"/>
          <p14:tracePt t="82490" x="5445125" y="5343525"/>
          <p14:tracePt t="82508" x="5470525" y="5384800"/>
          <p14:tracePt t="82524" x="5495925" y="5410200"/>
          <p14:tracePt t="82541" x="5527675" y="5441950"/>
          <p14:tracePt t="82558" x="5568950" y="5467350"/>
          <p14:tracePt t="82574" x="5581650" y="5476875"/>
          <p14:tracePt t="82591" x="5591175" y="5499100"/>
          <p14:tracePt t="82608" x="5603875" y="5511800"/>
          <p14:tracePt t="82624" x="5619750" y="5524500"/>
          <p14:tracePt t="82640" x="5632450" y="5540375"/>
          <p14:tracePt t="82658" x="5683250" y="5581650"/>
          <p14:tracePt t="82674" x="5721350" y="5616575"/>
          <p14:tracePt t="82690" x="5768975" y="5641975"/>
          <p14:tracePt t="82707" x="5819775" y="5673725"/>
          <p14:tracePt t="82723" x="5842000" y="5692775"/>
          <p14:tracePt t="82741" x="5851525" y="5702300"/>
          <p14:tracePt t="82758" x="5883275" y="5705475"/>
          <p14:tracePt t="82774" x="5937250" y="5705475"/>
          <p14:tracePt t="82791" x="5997575" y="5705475"/>
          <p14:tracePt t="82794" x="6032500" y="5705475"/>
          <p14:tracePt t="82809" x="6115050" y="5715000"/>
          <p14:tracePt t="82824" x="6200775" y="5730875"/>
          <p14:tracePt t="82841" x="6299200" y="5753100"/>
          <p14:tracePt t="82858" x="6407150" y="5762625"/>
          <p14:tracePt t="82874" x="6451600" y="5768975"/>
          <p14:tracePt t="82891" x="6480175" y="5768975"/>
          <p14:tracePt t="82907" x="6527800" y="5768975"/>
          <p14:tracePt t="82923" x="6572250" y="5768975"/>
          <p14:tracePt t="82941" x="6623050" y="5768975"/>
          <p14:tracePt t="82958" x="6718300" y="5768975"/>
          <p14:tracePt t="82974" x="6778625" y="5768975"/>
          <p14:tracePt t="82990" x="6829425" y="5768975"/>
          <p14:tracePt t="83008" x="6889750" y="5765800"/>
          <p14:tracePt t="83024" x="6921500" y="5765800"/>
          <p14:tracePt t="83041" x="6943725" y="5746750"/>
          <p14:tracePt t="83057" x="6972300" y="5730875"/>
          <p14:tracePt t="83073" x="6988175" y="5715000"/>
          <p14:tracePt t="83090" x="7004050" y="5676900"/>
          <p14:tracePt t="83107" x="7032625" y="5613400"/>
          <p14:tracePt t="83124" x="7038975" y="5584825"/>
          <p14:tracePt t="83140" x="7038975" y="5540375"/>
          <p14:tracePt t="83157" x="7029450" y="5476875"/>
          <p14:tracePt t="83174" x="7007225" y="5429250"/>
          <p14:tracePt t="83190" x="6994525" y="5400675"/>
          <p14:tracePt t="83207" x="6978650" y="5356225"/>
          <p14:tracePt t="83224" x="6965950" y="5334000"/>
          <p14:tracePt t="83240" x="6940550" y="5302250"/>
          <p14:tracePt t="83257" x="6915150" y="5267325"/>
          <p14:tracePt t="83274" x="6883400" y="5226050"/>
          <p14:tracePt t="83290" x="6851650" y="5200650"/>
          <p14:tracePt t="83307" x="6784975" y="5156200"/>
          <p14:tracePt t="83324" x="6746875" y="5130800"/>
          <p14:tracePt t="83340" x="6721475" y="5111750"/>
          <p14:tracePt t="83357" x="6664325" y="5092700"/>
          <p14:tracePt t="83373" x="6610350" y="5080000"/>
          <p14:tracePt t="83390" x="6511925" y="5045075"/>
          <p14:tracePt t="83406" x="6337300" y="5019675"/>
          <p14:tracePt t="83423" x="6254750" y="5019675"/>
          <p14:tracePt t="83440" x="6184900" y="5019675"/>
          <p14:tracePt t="83457" x="6038850" y="4997450"/>
          <p14:tracePt t="83474" x="5943600" y="4981575"/>
          <p14:tracePt t="83491" x="5861050" y="4981575"/>
          <p14:tracePt t="83507" x="5676900" y="4981575"/>
          <p14:tracePt t="83523" x="5537200" y="4994275"/>
          <p14:tracePt t="83540" x="5451475" y="5019675"/>
          <p14:tracePt t="83558" x="5343525" y="5070475"/>
          <p14:tracePt t="83574" x="5295900" y="5099050"/>
          <p14:tracePt t="83590" x="5264150" y="5111750"/>
          <p14:tracePt t="83607" x="5248275" y="5130800"/>
          <p14:tracePt t="83624" x="5238750" y="5140325"/>
          <p14:tracePt t="83641" x="5229225" y="5149850"/>
          <p14:tracePt t="83658" x="5213350" y="5149850"/>
          <p14:tracePt t="83674" x="5213350" y="5162550"/>
          <p14:tracePt t="83690" x="5213350" y="5172075"/>
          <p14:tracePt t="83708" x="5213350" y="5184775"/>
          <p14:tracePt t="83724" x="5213350" y="5194300"/>
          <p14:tracePt t="83741" x="5213350" y="5207000"/>
          <p14:tracePt t="83758" x="5213350" y="5226050"/>
          <p14:tracePt t="83774" x="5213350" y="5235575"/>
          <p14:tracePt t="83791" x="5213350" y="5245100"/>
          <p14:tracePt t="83807" x="5222875" y="5260975"/>
          <p14:tracePt t="83824" x="5232400" y="5276850"/>
          <p14:tracePt t="83841" x="5241925" y="5286375"/>
          <p14:tracePt t="83857" x="5257800" y="5302250"/>
          <p14:tracePt t="83874" x="5273675" y="5311775"/>
          <p14:tracePt t="83890" x="5280025" y="5327650"/>
          <p14:tracePt t="83907" x="5280025" y="5337175"/>
        </p14:tracePtLst>
      </p14:laserTrace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ZoneTexte 1"/>
          <p:cNvSpPr txBox="1">
            <a:spLocks noChangeArrowheads="1"/>
          </p:cNvSpPr>
          <p:nvPr/>
        </p:nvSpPr>
        <p:spPr bwMode="auto">
          <a:xfrm>
            <a:off x="0" y="0"/>
            <a:ext cx="9144000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dirty="0" err="1">
                <a:solidFill>
                  <a:srgbClr val="7030A0"/>
                </a:solidFill>
              </a:rPr>
              <a:t>Tricolpés</a:t>
            </a:r>
            <a:r>
              <a:rPr lang="fr-FR" altLang="fr-FR" dirty="0">
                <a:solidFill>
                  <a:srgbClr val="7030A0"/>
                </a:solidFill>
              </a:rPr>
              <a:t> = </a:t>
            </a:r>
            <a:r>
              <a:rPr lang="fr-FR" altLang="fr-FR" dirty="0" err="1">
                <a:solidFill>
                  <a:srgbClr val="7030A0"/>
                </a:solidFill>
              </a:rPr>
              <a:t>Eudicotylédones</a:t>
            </a:r>
            <a:r>
              <a:rPr lang="fr-FR" altLang="fr-FR" dirty="0">
                <a:solidFill>
                  <a:srgbClr val="7030A0"/>
                </a:solidFill>
              </a:rPr>
              <a:t>: 4 clades</a:t>
            </a:r>
          </a:p>
          <a:p>
            <a:pPr eaLnBrk="1" hangingPunct="1"/>
            <a:r>
              <a:rPr lang="fr-FR" altLang="fr-FR" dirty="0">
                <a:solidFill>
                  <a:srgbClr val="00B050"/>
                </a:solidFill>
              </a:rPr>
              <a:t>*</a:t>
            </a:r>
            <a:r>
              <a:rPr lang="fr-FR" altLang="fr-FR" dirty="0" err="1">
                <a:solidFill>
                  <a:srgbClr val="00B050"/>
                </a:solidFill>
              </a:rPr>
              <a:t>Eudicots</a:t>
            </a:r>
            <a:r>
              <a:rPr lang="fr-FR" altLang="fr-FR" dirty="0">
                <a:solidFill>
                  <a:srgbClr val="00B050"/>
                </a:solidFill>
              </a:rPr>
              <a:t> primitifs</a:t>
            </a:r>
            <a:r>
              <a:rPr lang="fr-FR" altLang="fr-FR" i="1" dirty="0"/>
              <a:t>: </a:t>
            </a:r>
            <a:r>
              <a:rPr lang="fr-FR" altLang="fr-FR" i="1" dirty="0" err="1">
                <a:solidFill>
                  <a:srgbClr val="FF0000"/>
                </a:solidFill>
              </a:rPr>
              <a:t>Ranunculaceae</a:t>
            </a:r>
            <a:r>
              <a:rPr lang="fr-FR" altLang="fr-FR" i="1" dirty="0"/>
              <a:t>, </a:t>
            </a:r>
            <a:r>
              <a:rPr lang="fr-FR" altLang="fr-FR" i="1" dirty="0" err="1">
                <a:solidFill>
                  <a:srgbClr val="FF0000"/>
                </a:solidFill>
              </a:rPr>
              <a:t>Papaveraceae</a:t>
            </a:r>
            <a:endParaRPr lang="fr-FR" altLang="fr-FR" i="1" dirty="0">
              <a:solidFill>
                <a:srgbClr val="FF0000"/>
              </a:solidFill>
            </a:endParaRPr>
          </a:p>
          <a:p>
            <a:pPr eaLnBrk="1" hangingPunct="1"/>
            <a:r>
              <a:rPr lang="fr-FR" altLang="fr-FR" i="1" dirty="0"/>
              <a:t>	</a:t>
            </a:r>
          </a:p>
          <a:p>
            <a:pPr eaLnBrk="1" hangingPunct="1"/>
            <a:r>
              <a:rPr lang="fr-FR" altLang="fr-FR" i="1" dirty="0">
                <a:solidFill>
                  <a:srgbClr val="00B050"/>
                </a:solidFill>
              </a:rPr>
              <a:t>*</a:t>
            </a:r>
            <a:r>
              <a:rPr lang="fr-FR" altLang="fr-FR" dirty="0" err="1">
                <a:solidFill>
                  <a:srgbClr val="00B050"/>
                </a:solidFill>
              </a:rPr>
              <a:t>Caryophyllidées</a:t>
            </a:r>
            <a:r>
              <a:rPr lang="fr-FR" altLang="fr-FR" i="1" dirty="0"/>
              <a:t>: </a:t>
            </a:r>
            <a:r>
              <a:rPr lang="fr-FR" altLang="fr-FR" i="1" dirty="0" err="1">
                <a:solidFill>
                  <a:srgbClr val="3333CC"/>
                </a:solidFill>
              </a:rPr>
              <a:t>Caryophyllaceae</a:t>
            </a:r>
            <a:r>
              <a:rPr lang="fr-FR" altLang="fr-FR" i="1" dirty="0"/>
              <a:t>, </a:t>
            </a:r>
            <a:r>
              <a:rPr lang="fr-FR" altLang="fr-FR" i="1" dirty="0" err="1">
                <a:solidFill>
                  <a:srgbClr val="FF0000"/>
                </a:solidFill>
              </a:rPr>
              <a:t>Cactaceae</a:t>
            </a:r>
            <a:r>
              <a:rPr lang="fr-FR" altLang="fr-FR" i="1" dirty="0">
                <a:solidFill>
                  <a:srgbClr val="FF0000"/>
                </a:solidFill>
              </a:rPr>
              <a:t>, </a:t>
            </a:r>
            <a:r>
              <a:rPr lang="fr-FR" altLang="fr-FR" i="1" dirty="0" err="1">
                <a:solidFill>
                  <a:srgbClr val="FF0000"/>
                </a:solidFill>
              </a:rPr>
              <a:t>Amaranthaceae</a:t>
            </a:r>
            <a:r>
              <a:rPr lang="fr-FR" altLang="fr-FR" i="1" dirty="0">
                <a:solidFill>
                  <a:srgbClr val="FF0000"/>
                </a:solidFill>
              </a:rPr>
              <a:t>, </a:t>
            </a:r>
            <a:r>
              <a:rPr lang="fr-FR" altLang="fr-FR" i="1" dirty="0" err="1">
                <a:solidFill>
                  <a:srgbClr val="FF0000"/>
                </a:solidFill>
              </a:rPr>
              <a:t>Chenopodiaceae</a:t>
            </a:r>
            <a:r>
              <a:rPr lang="fr-FR" altLang="fr-FR" i="1" dirty="0">
                <a:solidFill>
                  <a:srgbClr val="FF0000"/>
                </a:solidFill>
              </a:rPr>
              <a:t>, </a:t>
            </a:r>
            <a:r>
              <a:rPr lang="fr-FR" altLang="fr-FR" i="1" dirty="0" err="1">
                <a:solidFill>
                  <a:srgbClr val="FF0000"/>
                </a:solidFill>
              </a:rPr>
              <a:t>Droseraceae</a:t>
            </a:r>
            <a:r>
              <a:rPr lang="fr-FR" altLang="fr-FR" i="1" dirty="0">
                <a:solidFill>
                  <a:srgbClr val="FF0000"/>
                </a:solidFill>
              </a:rPr>
              <a:t>, </a:t>
            </a:r>
            <a:r>
              <a:rPr lang="fr-FR" altLang="fr-FR" i="1" dirty="0" err="1">
                <a:solidFill>
                  <a:srgbClr val="FF0000"/>
                </a:solidFill>
              </a:rPr>
              <a:t>Plumbagenaceae</a:t>
            </a:r>
            <a:endParaRPr lang="fr-FR" altLang="fr-FR" i="1" dirty="0">
              <a:solidFill>
                <a:srgbClr val="FF0000"/>
              </a:solidFill>
            </a:endParaRPr>
          </a:p>
          <a:p>
            <a:pPr eaLnBrk="1" hangingPunct="1"/>
            <a:r>
              <a:rPr lang="fr-FR" altLang="fr-FR" i="1" dirty="0"/>
              <a:t>	</a:t>
            </a:r>
          </a:p>
          <a:p>
            <a:pPr eaLnBrk="1" hangingPunct="1"/>
            <a:r>
              <a:rPr lang="fr-FR" altLang="fr-FR" i="1" dirty="0">
                <a:solidFill>
                  <a:srgbClr val="00B050"/>
                </a:solidFill>
              </a:rPr>
              <a:t>*</a:t>
            </a:r>
            <a:r>
              <a:rPr lang="fr-FR" altLang="fr-FR" dirty="0" err="1">
                <a:solidFill>
                  <a:srgbClr val="00B050"/>
                </a:solidFill>
              </a:rPr>
              <a:t>Rosidées</a:t>
            </a:r>
            <a:r>
              <a:rPr lang="fr-FR" altLang="fr-FR" dirty="0"/>
              <a:t>:</a:t>
            </a:r>
            <a:r>
              <a:rPr lang="fr-FR" altLang="fr-FR" i="1" dirty="0"/>
              <a:t> </a:t>
            </a:r>
            <a:r>
              <a:rPr lang="fr-FR" altLang="fr-FR" i="1" dirty="0" err="1">
                <a:solidFill>
                  <a:srgbClr val="3333CC"/>
                </a:solidFill>
              </a:rPr>
              <a:t>Fabaceae</a:t>
            </a:r>
            <a:r>
              <a:rPr lang="fr-FR" altLang="fr-FR" i="1" dirty="0"/>
              <a:t>, </a:t>
            </a:r>
            <a:r>
              <a:rPr lang="fr-FR" altLang="fr-FR" i="1" dirty="0" err="1">
                <a:solidFill>
                  <a:srgbClr val="3333CC"/>
                </a:solidFill>
              </a:rPr>
              <a:t>Brassicaceae</a:t>
            </a:r>
            <a:r>
              <a:rPr lang="fr-FR" altLang="fr-FR" i="1" dirty="0"/>
              <a:t>, </a:t>
            </a:r>
            <a:r>
              <a:rPr lang="fr-FR" altLang="fr-FR" i="1" dirty="0" err="1">
                <a:solidFill>
                  <a:srgbClr val="FF0000"/>
                </a:solidFill>
              </a:rPr>
              <a:t>Euphorbiaceae</a:t>
            </a:r>
            <a:r>
              <a:rPr lang="fr-FR" altLang="fr-FR" i="1" dirty="0">
                <a:solidFill>
                  <a:srgbClr val="FF0000"/>
                </a:solidFill>
              </a:rPr>
              <a:t>, </a:t>
            </a:r>
            <a:r>
              <a:rPr lang="fr-FR" altLang="fr-FR" i="1" dirty="0" err="1">
                <a:solidFill>
                  <a:srgbClr val="FF0000"/>
                </a:solidFill>
              </a:rPr>
              <a:t>Rosaceae</a:t>
            </a:r>
            <a:r>
              <a:rPr lang="fr-FR" altLang="fr-FR" i="1" dirty="0">
                <a:solidFill>
                  <a:srgbClr val="FF0000"/>
                </a:solidFill>
              </a:rPr>
              <a:t>, </a:t>
            </a:r>
            <a:r>
              <a:rPr lang="fr-FR" altLang="fr-FR" i="1" dirty="0" err="1">
                <a:solidFill>
                  <a:srgbClr val="FF0000"/>
                </a:solidFill>
              </a:rPr>
              <a:t>Malvaceae</a:t>
            </a:r>
            <a:r>
              <a:rPr lang="fr-FR" altLang="fr-FR" i="1" dirty="0">
                <a:solidFill>
                  <a:srgbClr val="FF0000"/>
                </a:solidFill>
              </a:rPr>
              <a:t>, </a:t>
            </a:r>
            <a:r>
              <a:rPr lang="fr-FR" altLang="fr-FR" i="1" dirty="0" err="1">
                <a:solidFill>
                  <a:srgbClr val="FF0000"/>
                </a:solidFill>
              </a:rPr>
              <a:t>Rutaceae</a:t>
            </a:r>
            <a:r>
              <a:rPr lang="fr-FR" altLang="fr-FR" i="1" dirty="0">
                <a:solidFill>
                  <a:srgbClr val="FF0000"/>
                </a:solidFill>
              </a:rPr>
              <a:t>, </a:t>
            </a:r>
            <a:r>
              <a:rPr lang="fr-FR" altLang="fr-FR" i="1" dirty="0" err="1">
                <a:solidFill>
                  <a:srgbClr val="FF0000"/>
                </a:solidFill>
              </a:rPr>
              <a:t>Geraniaceae</a:t>
            </a:r>
            <a:r>
              <a:rPr lang="fr-FR" altLang="fr-FR" i="1" dirty="0">
                <a:solidFill>
                  <a:srgbClr val="FF0000"/>
                </a:solidFill>
              </a:rPr>
              <a:t>, </a:t>
            </a:r>
            <a:r>
              <a:rPr lang="fr-FR" altLang="fr-FR" i="1" dirty="0" err="1">
                <a:solidFill>
                  <a:srgbClr val="FF0000"/>
                </a:solidFill>
              </a:rPr>
              <a:t>Violaceae</a:t>
            </a:r>
            <a:r>
              <a:rPr lang="fr-FR" altLang="fr-FR" i="1" dirty="0">
                <a:solidFill>
                  <a:srgbClr val="FF0000"/>
                </a:solidFill>
              </a:rPr>
              <a:t>, </a:t>
            </a:r>
            <a:r>
              <a:rPr lang="fr-FR" altLang="fr-FR" i="1" dirty="0" err="1">
                <a:solidFill>
                  <a:srgbClr val="FF0000"/>
                </a:solidFill>
              </a:rPr>
              <a:t>Oxalidaceae</a:t>
            </a:r>
            <a:r>
              <a:rPr lang="fr-FR" altLang="fr-FR" i="1" dirty="0">
                <a:solidFill>
                  <a:srgbClr val="FF0000"/>
                </a:solidFill>
              </a:rPr>
              <a:t>, </a:t>
            </a:r>
            <a:r>
              <a:rPr lang="fr-FR" altLang="fr-FR" i="1" dirty="0" err="1">
                <a:solidFill>
                  <a:srgbClr val="FF0000"/>
                </a:solidFill>
              </a:rPr>
              <a:t>Cannabaceae</a:t>
            </a:r>
            <a:r>
              <a:rPr lang="fr-FR" altLang="fr-FR" i="1" dirty="0">
                <a:solidFill>
                  <a:srgbClr val="FF0000"/>
                </a:solidFill>
              </a:rPr>
              <a:t>,  </a:t>
            </a:r>
            <a:r>
              <a:rPr lang="fr-FR" altLang="fr-FR" i="1" dirty="0" err="1">
                <a:solidFill>
                  <a:srgbClr val="FF0000"/>
                </a:solidFill>
              </a:rPr>
              <a:t>Moraceae</a:t>
            </a:r>
            <a:r>
              <a:rPr lang="fr-FR" altLang="fr-FR" i="1" dirty="0">
                <a:solidFill>
                  <a:srgbClr val="FF0000"/>
                </a:solidFill>
              </a:rPr>
              <a:t>, </a:t>
            </a:r>
            <a:r>
              <a:rPr lang="fr-FR" altLang="fr-FR" i="1" dirty="0" err="1">
                <a:solidFill>
                  <a:srgbClr val="FF0000"/>
                </a:solidFill>
              </a:rPr>
              <a:t>Urticaceae</a:t>
            </a:r>
            <a:r>
              <a:rPr lang="fr-FR" altLang="fr-FR" i="1" dirty="0">
                <a:solidFill>
                  <a:srgbClr val="FF0000"/>
                </a:solidFill>
              </a:rPr>
              <a:t>, </a:t>
            </a:r>
            <a:r>
              <a:rPr lang="fr-FR" altLang="fr-FR" i="1" dirty="0" err="1">
                <a:solidFill>
                  <a:srgbClr val="FF0000"/>
                </a:solidFill>
              </a:rPr>
              <a:t>Fagaceae</a:t>
            </a:r>
            <a:r>
              <a:rPr lang="fr-FR" altLang="fr-FR" i="1" dirty="0">
                <a:solidFill>
                  <a:srgbClr val="FF0000"/>
                </a:solidFill>
              </a:rPr>
              <a:t>, </a:t>
            </a:r>
            <a:r>
              <a:rPr lang="fr-FR" altLang="fr-FR" i="1" dirty="0" err="1">
                <a:solidFill>
                  <a:srgbClr val="FF0000"/>
                </a:solidFill>
              </a:rPr>
              <a:t>Juglandaceae</a:t>
            </a:r>
            <a:r>
              <a:rPr lang="fr-FR" altLang="fr-FR" i="1" dirty="0">
                <a:solidFill>
                  <a:srgbClr val="FF0000"/>
                </a:solidFill>
              </a:rPr>
              <a:t>, </a:t>
            </a:r>
            <a:r>
              <a:rPr lang="fr-FR" altLang="fr-FR" i="1" dirty="0" err="1">
                <a:solidFill>
                  <a:srgbClr val="FF0000"/>
                </a:solidFill>
              </a:rPr>
              <a:t>Myrtaceae</a:t>
            </a:r>
            <a:r>
              <a:rPr lang="fr-FR" altLang="fr-FR" i="1" dirty="0">
                <a:solidFill>
                  <a:srgbClr val="FF0000"/>
                </a:solidFill>
              </a:rPr>
              <a:t>, </a:t>
            </a:r>
            <a:r>
              <a:rPr lang="fr-FR" altLang="fr-FR" i="1" dirty="0" err="1">
                <a:solidFill>
                  <a:srgbClr val="FF0000"/>
                </a:solidFill>
              </a:rPr>
              <a:t>Cistaceae</a:t>
            </a:r>
            <a:endParaRPr lang="fr-FR" altLang="fr-FR" i="1" dirty="0">
              <a:solidFill>
                <a:srgbClr val="FF0000"/>
              </a:solidFill>
            </a:endParaRPr>
          </a:p>
          <a:p>
            <a:pPr eaLnBrk="1" hangingPunct="1"/>
            <a:r>
              <a:rPr lang="fr-FR" altLang="fr-FR" i="1" dirty="0"/>
              <a:t>	</a:t>
            </a:r>
          </a:p>
          <a:p>
            <a:pPr eaLnBrk="1" hangingPunct="1"/>
            <a:r>
              <a:rPr lang="fr-FR" altLang="fr-FR" i="1" dirty="0">
                <a:solidFill>
                  <a:srgbClr val="00B050"/>
                </a:solidFill>
              </a:rPr>
              <a:t>*</a:t>
            </a:r>
            <a:r>
              <a:rPr lang="fr-FR" altLang="fr-FR" dirty="0" err="1">
                <a:solidFill>
                  <a:srgbClr val="00B050"/>
                </a:solidFill>
              </a:rPr>
              <a:t>Asteridées</a:t>
            </a:r>
            <a:r>
              <a:rPr lang="fr-FR" altLang="fr-FR" i="1" dirty="0"/>
              <a:t>: </a:t>
            </a:r>
            <a:r>
              <a:rPr lang="fr-FR" altLang="fr-FR" i="1" dirty="0" err="1">
                <a:solidFill>
                  <a:srgbClr val="3333CC"/>
                </a:solidFill>
              </a:rPr>
              <a:t>Lamiaceae</a:t>
            </a:r>
            <a:r>
              <a:rPr lang="fr-FR" altLang="fr-FR" i="1" dirty="0"/>
              <a:t>, </a:t>
            </a:r>
            <a:r>
              <a:rPr lang="fr-FR" altLang="fr-FR" i="1" dirty="0" err="1">
                <a:solidFill>
                  <a:srgbClr val="3333CC"/>
                </a:solidFill>
              </a:rPr>
              <a:t>Scrophulariaceae</a:t>
            </a:r>
            <a:r>
              <a:rPr lang="fr-FR" altLang="fr-FR" i="1" dirty="0"/>
              <a:t>,  </a:t>
            </a:r>
            <a:r>
              <a:rPr lang="fr-FR" altLang="fr-FR" i="1" dirty="0" err="1">
                <a:solidFill>
                  <a:srgbClr val="3333CC"/>
                </a:solidFill>
              </a:rPr>
              <a:t>Apiaceae</a:t>
            </a:r>
            <a:r>
              <a:rPr lang="fr-FR" altLang="fr-FR" i="1" dirty="0"/>
              <a:t>, </a:t>
            </a:r>
            <a:r>
              <a:rPr lang="fr-FR" altLang="fr-FR" i="1" dirty="0" err="1">
                <a:solidFill>
                  <a:srgbClr val="3333CC"/>
                </a:solidFill>
              </a:rPr>
              <a:t>Asteraceae</a:t>
            </a:r>
            <a:r>
              <a:rPr lang="fr-FR" altLang="fr-FR" i="1" dirty="0"/>
              <a:t>, </a:t>
            </a:r>
            <a:r>
              <a:rPr lang="fr-FR" altLang="fr-FR" i="1" dirty="0" err="1">
                <a:solidFill>
                  <a:srgbClr val="FF0000"/>
                </a:solidFill>
              </a:rPr>
              <a:t>Solanaceae</a:t>
            </a:r>
            <a:r>
              <a:rPr lang="fr-FR" altLang="fr-FR" i="1" dirty="0">
                <a:solidFill>
                  <a:srgbClr val="FF0000"/>
                </a:solidFill>
              </a:rPr>
              <a:t>, </a:t>
            </a:r>
            <a:r>
              <a:rPr lang="fr-FR" altLang="fr-FR" i="1" dirty="0" err="1">
                <a:solidFill>
                  <a:srgbClr val="FF0000"/>
                </a:solidFill>
              </a:rPr>
              <a:t>Boraginaceae</a:t>
            </a:r>
            <a:r>
              <a:rPr lang="fr-FR" altLang="fr-FR" i="1" dirty="0">
                <a:solidFill>
                  <a:srgbClr val="FF0000"/>
                </a:solidFill>
              </a:rPr>
              <a:t>, </a:t>
            </a:r>
            <a:r>
              <a:rPr lang="fr-FR" altLang="fr-FR" i="1" dirty="0" err="1">
                <a:solidFill>
                  <a:srgbClr val="FF0000"/>
                </a:solidFill>
              </a:rPr>
              <a:t>Sapotaceae</a:t>
            </a:r>
            <a:r>
              <a:rPr lang="fr-FR" altLang="fr-FR" i="1" dirty="0">
                <a:solidFill>
                  <a:srgbClr val="FF0000"/>
                </a:solidFill>
              </a:rPr>
              <a:t>, </a:t>
            </a:r>
            <a:r>
              <a:rPr lang="fr-FR" altLang="fr-FR" i="1" dirty="0" err="1">
                <a:solidFill>
                  <a:srgbClr val="FF0000"/>
                </a:solidFill>
              </a:rPr>
              <a:t>Oleaceae</a:t>
            </a:r>
            <a:r>
              <a:rPr lang="fr-FR" altLang="fr-FR" i="1" dirty="0">
                <a:solidFill>
                  <a:srgbClr val="FF0000"/>
                </a:solidFill>
              </a:rPr>
              <a:t>, </a:t>
            </a:r>
            <a:r>
              <a:rPr lang="fr-FR" altLang="fr-FR" i="1" dirty="0" err="1">
                <a:solidFill>
                  <a:srgbClr val="FF0000"/>
                </a:solidFill>
              </a:rPr>
              <a:t>Campanulaceae</a:t>
            </a:r>
            <a:r>
              <a:rPr lang="fr-FR" altLang="fr-FR" i="1" dirty="0">
                <a:solidFill>
                  <a:srgbClr val="FF0000"/>
                </a:solidFill>
              </a:rPr>
              <a:t>, </a:t>
            </a:r>
            <a:r>
              <a:rPr lang="fr-FR" altLang="fr-FR" i="1" dirty="0" err="1">
                <a:solidFill>
                  <a:srgbClr val="FF0000"/>
                </a:solidFill>
              </a:rPr>
              <a:t>Theaceae</a:t>
            </a:r>
            <a:r>
              <a:rPr lang="fr-FR" altLang="fr-FR" dirty="0">
                <a:solidFill>
                  <a:srgbClr val="FF0000"/>
                </a:solidFill>
              </a:rPr>
              <a:t>, </a:t>
            </a:r>
            <a:r>
              <a:rPr lang="fr-FR" altLang="fr-FR" i="1" dirty="0" err="1">
                <a:solidFill>
                  <a:srgbClr val="FF0000"/>
                </a:solidFill>
              </a:rPr>
              <a:t>Convolvulaceae</a:t>
            </a:r>
            <a:endParaRPr lang="fr-FR" altLang="fr-FR" i="1" dirty="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358"/>
    </mc:Choice>
    <mc:Fallback xmlns="">
      <p:transition spd="slow" advTm="156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51" x="5343525" y="5311775"/>
          <p14:tracePt t="1658" x="5438775" y="5254625"/>
          <p14:tracePt t="1665" x="5594350" y="5187950"/>
          <p14:tracePt t="1681" x="5867400" y="5029200"/>
          <p14:tracePt t="1700" x="6346825" y="4746625"/>
          <p14:tracePt t="1715" x="6556375" y="4625975"/>
          <p14:tracePt t="1735" x="6813550" y="4425950"/>
          <p14:tracePt t="1762" x="6997700" y="4254500"/>
          <p14:tracePt t="1795" x="7178675" y="3898900"/>
          <p14:tracePt t="1816" x="7185025" y="3746500"/>
          <p14:tracePt t="1831" x="7165975" y="3638550"/>
          <p14:tracePt t="1848" x="7102475" y="3505200"/>
          <p14:tracePt t="1860" x="7026275" y="3409950"/>
          <p14:tracePt t="1878" x="6924675" y="3324225"/>
          <p14:tracePt t="1894" x="6842125" y="3276600"/>
          <p14:tracePt t="1911" x="6753225" y="3228975"/>
          <p14:tracePt t="1928" x="6623050" y="3171825"/>
          <p14:tracePt t="1945" x="6559550" y="3149600"/>
          <p14:tracePt t="1961" x="6492875" y="3121025"/>
          <p14:tracePt t="1978" x="6305550" y="3032125"/>
          <p14:tracePt t="1994" x="6118225" y="2949575"/>
          <p14:tracePt t="2012" x="5905500" y="2870200"/>
          <p14:tracePt t="2028" x="5454650" y="2749550"/>
          <p14:tracePt t="2044" x="5295900" y="2714625"/>
          <p14:tracePt t="2403" x="5219700" y="2641600"/>
          <p14:tracePt t="2408" x="5133975" y="2552700"/>
          <p14:tracePt t="2416" x="5045075" y="2476500"/>
          <p14:tracePt t="2428" x="4867275" y="2298700"/>
          <p14:tracePt t="2444" x="4651375" y="2092325"/>
          <p14:tracePt t="2466" x="4368800" y="1870075"/>
          <p14:tracePt t="2485" x="4010025" y="1555750"/>
          <p14:tracePt t="2514" x="3600450" y="1301750"/>
          <p14:tracePt t="2546" x="3263900" y="1143000"/>
          <p14:tracePt t="2562" x="3130550" y="1079500"/>
          <p14:tracePt t="2578" x="2930525" y="1028700"/>
          <p14:tracePt t="2594" x="2809875" y="1000125"/>
          <p14:tracePt t="2611" x="2679700" y="984250"/>
          <p14:tracePt t="2627" x="2514600" y="958850"/>
          <p14:tracePt t="2644" x="2422525" y="958850"/>
          <p14:tracePt t="2661" x="2336800" y="942975"/>
          <p14:tracePt t="2678" x="2206625" y="936625"/>
          <p14:tracePt t="2695" x="2114550" y="936625"/>
          <p14:tracePt t="2712" x="2028825" y="920750"/>
          <p14:tracePt t="2728" x="1866900" y="920750"/>
          <p14:tracePt t="2745" x="1752600" y="920750"/>
          <p14:tracePt t="2761" x="1670050" y="920750"/>
          <p14:tracePt t="2778" x="1562100" y="920750"/>
          <p14:tracePt t="2794" x="1504950" y="920750"/>
          <p14:tracePt t="2811" x="1454150" y="920750"/>
          <p14:tracePt t="2827" x="1390650" y="920750"/>
          <p14:tracePt t="2844" x="1346200" y="920750"/>
          <p14:tracePt t="2861" x="1301750" y="920750"/>
          <p14:tracePt t="2878" x="1228725" y="898525"/>
          <p14:tracePt t="2894" x="1165225" y="885825"/>
          <p14:tracePt t="2911" x="1111250" y="873125"/>
          <p14:tracePt t="2913" x="1092200" y="866775"/>
          <p14:tracePt t="2927" x="1047750" y="847725"/>
          <p14:tracePt t="2944" x="1022350" y="835025"/>
          <p14:tracePt t="2961" x="1000125" y="828675"/>
          <p14:tracePt t="2978" x="958850" y="815975"/>
          <p14:tracePt t="2994" x="942975" y="815975"/>
          <p14:tracePt t="3011" x="920750" y="812800"/>
          <p14:tracePt t="3028" x="904875" y="796925"/>
          <p14:tracePt t="3044" x="895350" y="790575"/>
          <p14:tracePt t="3061" x="879475" y="787400"/>
          <p14:tracePt t="3077" x="869950" y="787400"/>
          <p14:tracePt t="3094" x="866775" y="781050"/>
          <p14:tracePt t="3111" x="857250" y="781050"/>
          <p14:tracePt t="3127" x="850900" y="781050"/>
          <p14:tracePt t="3606" x="854075" y="758825"/>
          <p14:tracePt t="3614" x="860425" y="739775"/>
          <p14:tracePt t="3628" x="873125" y="695325"/>
          <p14:tracePt t="3649" x="892175" y="638175"/>
          <p14:tracePt t="3665" x="911225" y="606425"/>
          <p14:tracePt t="3681" x="920750" y="584200"/>
          <p14:tracePt t="3700" x="942975" y="561975"/>
          <p14:tracePt t="3728" x="996950" y="533400"/>
          <p14:tracePt t="3762" x="1047750" y="514350"/>
          <p14:tracePt t="3778" x="1057275" y="511175"/>
          <p14:tracePt t="3794" x="1069975" y="511175"/>
          <p14:tracePt t="3811" x="1082675" y="511175"/>
          <p14:tracePt t="3827" x="1089025" y="511175"/>
          <p14:tracePt t="4783" x="1092200" y="511175"/>
          <p14:tracePt t="4790" x="1098550" y="504825"/>
          <p14:tracePt t="4798" x="1101725" y="501650"/>
          <p14:tracePt t="4814" x="1114425" y="501650"/>
          <p14:tracePt t="4831" x="1123950" y="495300"/>
          <p14:tracePt t="4843" x="1149350" y="488950"/>
          <p14:tracePt t="4878" x="1270000" y="463550"/>
          <p14:tracePt t="4911" x="1485900" y="441325"/>
          <p14:tracePt t="4928" x="1558925" y="441325"/>
          <p14:tracePt t="4944" x="1609725" y="441325"/>
          <p14:tracePt t="4960" x="1657350" y="441325"/>
          <p14:tracePt t="4977" x="1701800" y="441325"/>
          <p14:tracePt t="4994" x="1746250" y="441325"/>
          <p14:tracePt t="5011" x="1965325" y="415925"/>
          <p14:tracePt t="5028" x="2149475" y="396875"/>
          <p14:tracePt t="5044" x="2352675" y="387350"/>
          <p14:tracePt t="5060" x="2603500" y="387350"/>
          <p14:tracePt t="5077" x="2720975" y="393700"/>
          <p14:tracePt t="5093" x="2828925" y="409575"/>
          <p14:tracePt t="5111" x="2962275" y="431800"/>
          <p14:tracePt t="5127" x="3048000" y="457200"/>
          <p14:tracePt t="5144" x="3165475" y="473075"/>
          <p14:tracePt t="5160" x="3375025" y="492125"/>
          <p14:tracePt t="5177" x="3467100" y="492125"/>
          <p14:tracePt t="5194" x="3549650" y="492125"/>
          <p14:tracePt t="5211" x="3644900" y="492125"/>
          <p14:tracePt t="5227" x="3683000" y="492125"/>
          <p14:tracePt t="5244" x="3711575" y="492125"/>
          <p14:tracePt t="5261" x="3743325" y="492125"/>
          <p14:tracePt t="5278" x="3771900" y="492125"/>
          <p14:tracePt t="5294" x="3787775" y="492125"/>
          <p14:tracePt t="5310" x="3822700" y="492125"/>
          <p14:tracePt t="5327" x="3838575" y="492125"/>
          <p14:tracePt t="5343" x="3848100" y="492125"/>
          <p14:tracePt t="5361" x="3867150" y="492125"/>
          <p14:tracePt t="5454" x="3854450" y="492125"/>
          <p14:tracePt t="5462" x="3851275" y="492125"/>
          <p14:tracePt t="5477" x="3822700" y="488950"/>
          <p14:tracePt t="5494" x="3727450" y="447675"/>
          <p14:tracePt t="5511" x="3479800" y="374650"/>
          <p14:tracePt t="5528" x="3302000" y="307975"/>
          <p14:tracePt t="5544" x="3159125" y="273050"/>
          <p14:tracePt t="5561" x="3035300" y="241300"/>
          <p14:tracePt t="5578" x="2978150" y="234950"/>
          <p14:tracePt t="5594" x="2943225" y="234950"/>
          <p14:tracePt t="5610" x="2908300" y="234950"/>
          <p14:tracePt t="5627" x="2879725" y="234950"/>
          <p14:tracePt t="5644" x="2857500" y="234950"/>
          <p14:tracePt t="5660" x="2816225" y="238125"/>
          <p14:tracePt t="5677" x="2794000" y="244475"/>
          <p14:tracePt t="5694" x="2784475" y="244475"/>
          <p14:tracePt t="5711" x="2765425" y="244475"/>
          <p14:tracePt t="5728" x="2755900" y="244475"/>
          <p14:tracePt t="5744" x="2746375" y="244475"/>
          <p14:tracePt t="5761" x="2746375" y="247650"/>
          <p14:tracePt t="5777" x="2746375" y="263525"/>
          <p14:tracePt t="5794" x="2768600" y="273050"/>
          <p14:tracePt t="5811" x="2879725" y="295275"/>
          <p14:tracePt t="5828" x="2965450" y="311150"/>
          <p14:tracePt t="5845" x="3067050" y="339725"/>
          <p14:tracePt t="5861" x="3127375" y="339725"/>
          <p14:tracePt t="5877" x="3171825" y="346075"/>
          <p14:tracePt t="5893" x="3194050" y="346075"/>
          <p14:tracePt t="5910" x="3235325" y="346075"/>
          <p14:tracePt t="5927" x="3257550" y="346075"/>
          <p14:tracePt t="5944" x="3286125" y="346075"/>
          <p14:tracePt t="5945" x="3295650" y="352425"/>
          <p14:tracePt t="5960" x="3311525" y="358775"/>
          <p14:tracePt t="5978" x="3327400" y="361950"/>
          <p14:tracePt t="5995" x="3343275" y="371475"/>
          <p14:tracePt t="6011" x="3352800" y="387350"/>
          <p14:tracePt t="6027" x="3362325" y="396875"/>
          <p14:tracePt t="6043" x="3378200" y="409575"/>
          <p14:tracePt t="6060" x="3400425" y="422275"/>
          <p14:tracePt t="6077" x="3416300" y="441325"/>
          <p14:tracePt t="6095" x="3438525" y="457200"/>
          <p14:tracePt t="6111" x="3448050" y="457200"/>
          <p14:tracePt t="6127" x="3457575" y="457200"/>
          <p14:tracePt t="6161" x="3463925" y="457200"/>
          <p14:tracePt t="6181" x="3467100" y="460375"/>
          <p14:tracePt t="6202" x="3476625" y="460375"/>
          <p14:tracePt t="6460" x="3482975" y="460375"/>
          <p14:tracePt t="6466" x="3486150" y="460375"/>
          <p14:tracePt t="6477" x="3492500" y="460375"/>
          <p14:tracePt t="6494" x="3508375" y="460375"/>
          <p14:tracePt t="6511" x="3521075" y="466725"/>
          <p14:tracePt t="6528" x="3530600" y="466725"/>
          <p14:tracePt t="6544" x="3546475" y="469900"/>
          <p14:tracePt t="6602" x="3552825" y="469900"/>
          <p14:tracePt t="6609" x="3556000" y="469900"/>
          <p14:tracePt t="6616" x="3562350" y="469900"/>
          <p14:tracePt t="6627" x="3571875" y="469900"/>
          <p14:tracePt t="6644" x="3587750" y="469900"/>
          <p14:tracePt t="6661" x="3597275" y="469900"/>
          <p14:tracePt t="6678" x="3606800" y="469900"/>
          <p14:tracePt t="6695" x="3625850" y="469900"/>
          <p14:tracePt t="6710" x="3635375" y="469900"/>
          <p14:tracePt t="6727" x="3644900" y="476250"/>
          <p14:tracePt t="6744" x="3660775" y="495300"/>
          <p14:tracePt t="8137" x="3714750" y="511175"/>
          <p14:tracePt t="8144" x="3806825" y="520700"/>
          <p14:tracePt t="8164" x="4070350" y="530225"/>
          <p14:tracePt t="8180" x="4206875" y="530225"/>
          <p14:tracePt t="8197" x="4324350" y="530225"/>
          <p14:tracePt t="8211" x="4406900" y="530225"/>
          <p14:tracePt t="8244" x="4559300" y="530225"/>
          <p14:tracePt t="8278" x="4740275" y="536575"/>
          <p14:tracePt t="8293" x="4800600" y="542925"/>
          <p14:tracePt t="8310" x="4854575" y="542925"/>
          <p14:tracePt t="8326" x="4883150" y="542925"/>
          <p14:tracePt t="8343" x="4918075" y="542925"/>
          <p14:tracePt t="8360" x="4927600" y="542925"/>
          <p14:tracePt t="8378" x="4937125" y="542925"/>
          <p14:tracePt t="8394" x="4968875" y="530225"/>
          <p14:tracePt t="8411" x="4984750" y="520700"/>
          <p14:tracePt t="8428" x="5013325" y="504825"/>
          <p14:tracePt t="8443" x="5022850" y="501650"/>
          <p14:tracePt t="8460" x="5032375" y="501650"/>
          <p14:tracePt t="8478" x="5038725" y="495300"/>
          <p14:tracePt t="8514" x="5041900" y="495300"/>
          <p14:tracePt t="8528" x="5054600" y="488950"/>
          <p14:tracePt t="8544" x="5057775" y="488950"/>
          <p14:tracePt t="8561" x="5067300" y="488950"/>
          <p14:tracePt t="8578" x="5067300" y="485775"/>
          <p14:tracePt t="9962" x="4991100" y="463550"/>
          <p14:tracePt t="9969" x="4886325" y="434975"/>
          <p14:tracePt t="9980" x="4737100" y="393700"/>
          <p14:tracePt t="9997" x="4152900" y="342900"/>
          <p14:tracePt t="10015" x="3724275" y="352425"/>
          <p14:tracePt t="10035" x="3076575" y="454025"/>
          <p14:tracePt t="10061" x="2724150" y="542925"/>
          <p14:tracePt t="10094" x="2324100" y="641350"/>
          <p14:tracePt t="10111" x="2047875" y="669925"/>
          <p14:tracePt t="10128" x="1854200" y="688975"/>
          <p14:tracePt t="10143" x="1657350" y="708025"/>
          <p14:tracePt t="10161" x="1508125" y="723900"/>
          <p14:tracePt t="10177" x="1339850" y="758825"/>
          <p14:tracePt t="10193" x="1254125" y="781050"/>
          <p14:tracePt t="10210" x="1190625" y="796925"/>
          <p14:tracePt t="10227" x="1123950" y="815975"/>
          <p14:tracePt t="10243" x="1079500" y="828675"/>
          <p14:tracePt t="10260" x="1019175" y="828675"/>
          <p14:tracePt t="10277" x="901700" y="828675"/>
          <p14:tracePt t="10293" x="831850" y="828675"/>
          <p14:tracePt t="10310" x="777875" y="828675"/>
          <p14:tracePt t="10326" x="736600" y="828675"/>
          <p14:tracePt t="10343" x="720725" y="828675"/>
          <p14:tracePt t="10361" x="701675" y="828675"/>
          <p14:tracePt t="10377" x="685800" y="828675"/>
          <p14:tracePt t="10393" x="669925" y="828675"/>
          <p14:tracePt t="10411" x="631825" y="828675"/>
          <p14:tracePt t="10427" x="609600" y="828675"/>
          <p14:tracePt t="10444" x="593725" y="828675"/>
          <p14:tracePt t="10461" x="568325" y="828675"/>
          <p14:tracePt t="10477" x="558800" y="828675"/>
          <p14:tracePt t="10493" x="549275" y="828675"/>
          <p14:tracePt t="10511" x="527050" y="828675"/>
          <p14:tracePt t="10527" x="514350" y="828675"/>
          <p14:tracePt t="10547" x="473075" y="828675"/>
          <p14:tracePt t="10561" x="447675" y="847725"/>
          <p14:tracePt t="10576" x="431800" y="857250"/>
          <p14:tracePt t="10593" x="415925" y="866775"/>
          <p14:tracePt t="10611" x="396875" y="882650"/>
          <p14:tracePt t="10626" x="384175" y="898525"/>
          <p14:tracePt t="10643" x="374650" y="908050"/>
          <p14:tracePt t="10661" x="355600" y="923925"/>
          <p14:tracePt t="10677" x="339725" y="933450"/>
          <p14:tracePt t="10694" x="320675" y="952500"/>
          <p14:tracePt t="10711" x="301625" y="968375"/>
          <p14:tracePt t="10727" x="288925" y="977900"/>
          <p14:tracePt t="10744" x="279400" y="977900"/>
          <p14:tracePt t="10782" x="282575" y="977900"/>
          <p14:tracePt t="10793" x="285750" y="977900"/>
          <p14:tracePt t="10810" x="301625" y="977900"/>
          <p14:tracePt t="10827" x="317500" y="977900"/>
          <p14:tracePt t="10844" x="320675" y="977900"/>
          <p14:tracePt t="10861" x="333375" y="977900"/>
          <p14:tracePt t="10877" x="336550" y="977900"/>
          <p14:tracePt t="10893" x="346075" y="977900"/>
          <p14:tracePt t="10910" x="352425" y="974725"/>
          <p14:tracePt t="10926" x="355600" y="971550"/>
          <p14:tracePt t="10943" x="355600" y="965200"/>
          <p14:tracePt t="10961" x="355600" y="958850"/>
          <p14:tracePt t="11019" x="365125" y="958850"/>
          <p14:tracePt t="11025" x="371475" y="955675"/>
          <p14:tracePt t="11032" x="377825" y="946150"/>
          <p14:tracePt t="11043" x="381000" y="939800"/>
          <p14:tracePt t="11060" x="409575" y="923925"/>
          <p14:tracePt t="11077" x="438150" y="911225"/>
          <p14:tracePt t="11094" x="457200" y="901700"/>
          <p14:tracePt t="11111" x="482600" y="889000"/>
          <p14:tracePt t="11127" x="498475" y="882650"/>
          <p14:tracePt t="11144" x="520700" y="879475"/>
          <p14:tracePt t="11160" x="561975" y="860425"/>
          <p14:tracePt t="11176" x="609600" y="847725"/>
          <p14:tracePt t="11193" x="631825" y="841375"/>
          <p14:tracePt t="11211" x="666750" y="841375"/>
          <p14:tracePt t="11227" x="676275" y="841375"/>
          <p14:tracePt t="11244" x="685800" y="841375"/>
          <p14:tracePt t="11260" x="688975" y="841375"/>
          <p14:tracePt t="11289" x="695325" y="841375"/>
          <p14:tracePt t="11340" x="695325" y="844550"/>
          <p14:tracePt t="11362" x="695325" y="847725"/>
          <p14:tracePt t="11446" x="695325" y="854075"/>
          <p14:tracePt t="11461" x="698500" y="854075"/>
          <p14:tracePt t="11468" x="711200" y="854075"/>
          <p14:tracePt t="11476" x="714375" y="854075"/>
          <p14:tracePt t="11493" x="720725" y="854075"/>
          <p14:tracePt t="11510" x="723900" y="854075"/>
          <p14:tracePt t="11532" x="730250" y="854075"/>
          <p14:tracePt t="11544" x="733425" y="854075"/>
          <p14:tracePt t="11560" x="749300" y="854075"/>
          <p14:tracePt t="11577" x="758825" y="854075"/>
          <p14:tracePt t="11633" x="758825" y="857250"/>
          <p14:tracePt t="11696" x="765175" y="857250"/>
          <p14:tracePt t="11717" x="768350" y="857250"/>
          <p14:tracePt t="11724" x="774700" y="857250"/>
          <p14:tracePt t="11732" x="777875" y="857250"/>
          <p14:tracePt t="11743" x="784225" y="857250"/>
          <p14:tracePt t="11760" x="831850" y="863600"/>
          <p14:tracePt t="11777" x="876300" y="863600"/>
          <p14:tracePt t="11794" x="920750" y="869950"/>
          <p14:tracePt t="11810" x="1082675" y="879475"/>
          <p14:tracePt t="11827" x="1209675" y="889000"/>
          <p14:tracePt t="11843" x="1298575" y="911225"/>
          <p14:tracePt t="11860" x="1406525" y="927100"/>
          <p14:tracePt t="11876" x="1470025" y="933450"/>
          <p14:tracePt t="11893" x="1530350" y="939800"/>
          <p14:tracePt t="11910" x="1609725" y="939800"/>
          <p14:tracePt t="11926" x="1670050" y="949325"/>
          <p14:tracePt t="11943" x="1743075" y="962025"/>
          <p14:tracePt t="11960" x="1908175" y="996950"/>
          <p14:tracePt t="11977" x="1984375" y="1009650"/>
          <p14:tracePt t="11993" x="2047875" y="1031875"/>
          <p14:tracePt t="12010" x="2124075" y="1066800"/>
          <p14:tracePt t="12026" x="2187575" y="1079500"/>
          <p14:tracePt t="12043" x="2260600" y="1095375"/>
          <p14:tracePt t="12060" x="2390775" y="1101725"/>
          <p14:tracePt t="12076" x="2495550" y="1101725"/>
          <p14:tracePt t="12093" x="2635250" y="1098550"/>
          <p14:tracePt t="12109" x="2819400" y="1098550"/>
          <p14:tracePt t="12126" x="2879725" y="1092200"/>
          <p14:tracePt t="12143" x="2933700" y="1082675"/>
          <p14:tracePt t="12160" x="2971800" y="1079500"/>
          <p14:tracePt t="12176" x="3003550" y="1073150"/>
          <p14:tracePt t="12193" x="3025775" y="1066800"/>
          <p14:tracePt t="12210" x="3067050" y="1066800"/>
          <p14:tracePt t="12226" x="3089275" y="1060450"/>
          <p14:tracePt t="12243" x="3117850" y="1060450"/>
          <p14:tracePt t="12260" x="3133725" y="1047750"/>
          <p14:tracePt t="12276" x="3143250" y="1047750"/>
          <p14:tracePt t="12293" x="3143250" y="1044575"/>
          <p14:tracePt t="12310" x="3143250" y="1035050"/>
          <p14:tracePt t="12326" x="3143250" y="1025525"/>
          <p14:tracePt t="12343" x="3143250" y="1016000"/>
          <p14:tracePt t="12359" x="3127375" y="1000125"/>
          <p14:tracePt t="12376" x="3117850" y="1000125"/>
          <p14:tracePt t="12393" x="3101975" y="993775"/>
          <p14:tracePt t="12409" x="3086100" y="993775"/>
          <p14:tracePt t="12426" x="3076575" y="993775"/>
          <p14:tracePt t="12443" x="3067050" y="993775"/>
          <p14:tracePt t="12460" x="3035300" y="987425"/>
          <p14:tracePt t="12477" x="3016250" y="984250"/>
          <p14:tracePt t="12494" x="2990850" y="984250"/>
          <p14:tracePt t="12510" x="2981325" y="984250"/>
          <p14:tracePt t="12526" x="2971800" y="984250"/>
          <p14:tracePt t="12543" x="2962275" y="984250"/>
          <p14:tracePt t="12559" x="2943225" y="984250"/>
          <p14:tracePt t="12577" x="2933700" y="977900"/>
          <p14:tracePt t="12594" x="2924175" y="977900"/>
          <p14:tracePt t="12659" x="2924175" y="971550"/>
          <p14:tracePt t="14130" x="2955925" y="971550"/>
          <p14:tracePt t="14138" x="3016250" y="971550"/>
          <p14:tracePt t="14148" x="3073400" y="971550"/>
          <p14:tracePt t="14160" x="3190875" y="955675"/>
          <p14:tracePt t="14193" x="3521075" y="904875"/>
          <p14:tracePt t="14226" x="3702050" y="863600"/>
          <p14:tracePt t="14243" x="3803650" y="857250"/>
          <p14:tracePt t="14260" x="3854450" y="857250"/>
          <p14:tracePt t="14277" x="3905250" y="850900"/>
          <p14:tracePt t="14293" x="3984625" y="838200"/>
          <p14:tracePt t="14310" x="4044950" y="828675"/>
          <p14:tracePt t="14327" x="4098925" y="809625"/>
          <p14:tracePt t="14343" x="4156075" y="809625"/>
          <p14:tracePt t="14359" x="4178300" y="809625"/>
          <p14:tracePt t="14376" x="4187825" y="809625"/>
          <p14:tracePt t="14393" x="4203700" y="809625"/>
          <p14:tracePt t="14500" x="4206875" y="809625"/>
          <p14:tracePt t="14507" x="4213225" y="809625"/>
          <p14:tracePt t="14514" x="4216400" y="809625"/>
          <p14:tracePt t="14526" x="4222750" y="809625"/>
          <p14:tracePt t="14543" x="4235450" y="809625"/>
          <p14:tracePt t="14560" x="4251325" y="809625"/>
          <p14:tracePt t="14578" x="4267200" y="809625"/>
          <p14:tracePt t="14593" x="4276725" y="809625"/>
          <p14:tracePt t="14610" x="4311650" y="809625"/>
          <p14:tracePt t="14626" x="4356100" y="812800"/>
          <p14:tracePt t="14643" x="4508500" y="828675"/>
          <p14:tracePt t="14660" x="4613275" y="828675"/>
          <p14:tracePt t="14676" x="4727575" y="828675"/>
          <p14:tracePt t="14693" x="4905375" y="815975"/>
          <p14:tracePt t="14710" x="4987925" y="815975"/>
          <p14:tracePt t="14728" x="5172075" y="806450"/>
          <p14:tracePt t="14743" x="5321300" y="806450"/>
          <p14:tracePt t="14760" x="5451475" y="828675"/>
          <p14:tracePt t="14777" x="5616575" y="854075"/>
          <p14:tracePt t="14793" x="5715000" y="879475"/>
          <p14:tracePt t="14810" x="5765800" y="892175"/>
          <p14:tracePt t="14827" x="5816600" y="911225"/>
          <p14:tracePt t="14843" x="5845175" y="911225"/>
          <p14:tracePt t="14860" x="5854700" y="911225"/>
          <p14:tracePt t="14877" x="5870575" y="911225"/>
          <p14:tracePt t="14893" x="5886450" y="911225"/>
          <p14:tracePt t="14909" x="5889625" y="911225"/>
          <p14:tracePt t="14927" x="5889625" y="917575"/>
          <p14:tracePt t="14960" x="5889625" y="927100"/>
          <p14:tracePt t="14994" x="5889625" y="930275"/>
          <p14:tracePt t="15014" x="5889625" y="936625"/>
          <p14:tracePt t="15027" x="5889625" y="939800"/>
          <p14:tracePt t="15049" x="5889625" y="946150"/>
          <p14:tracePt t="15059" x="5883275" y="946150"/>
          <p14:tracePt t="15077" x="5857875" y="946150"/>
          <p14:tracePt t="15093" x="5829300" y="952500"/>
          <p14:tracePt t="15109" x="5768975" y="952500"/>
          <p14:tracePt t="15127" x="5673725" y="958850"/>
          <p14:tracePt t="15143" x="5635625" y="971550"/>
          <p14:tracePt t="15160" x="5607050" y="977900"/>
          <p14:tracePt t="15177" x="5572125" y="977900"/>
          <p14:tracePt t="15193" x="5543550" y="977900"/>
          <p14:tracePt t="15209" x="5521325" y="977900"/>
          <p14:tracePt t="15227" x="5457825" y="977900"/>
          <p14:tracePt t="15244" x="5416550" y="977900"/>
          <p14:tracePt t="15260" x="5362575" y="977900"/>
          <p14:tracePt t="15277" x="5292725" y="977900"/>
          <p14:tracePt t="15293" x="5248275" y="990600"/>
          <p14:tracePt t="15310" x="5210175" y="1009650"/>
          <p14:tracePt t="15327" x="5143500" y="1028700"/>
          <p14:tracePt t="15343" x="5102225" y="1028700"/>
          <p14:tracePt t="15359" x="5057775" y="1028700"/>
          <p14:tracePt t="15376" x="5010150" y="1028700"/>
          <p14:tracePt t="15393" x="4965700" y="1028700"/>
          <p14:tracePt t="15409" x="4921250" y="1028700"/>
          <p14:tracePt t="15427" x="4841875" y="1028700"/>
          <p14:tracePt t="15443" x="4784725" y="1028700"/>
          <p14:tracePt t="15460" x="4730750" y="1028700"/>
          <p14:tracePt t="15476" x="4625975" y="1028700"/>
          <p14:tracePt t="15493" x="4511675" y="1028700"/>
          <p14:tracePt t="15510" x="4419600" y="1028700"/>
          <p14:tracePt t="15527" x="4318000" y="1009650"/>
          <p14:tracePt t="15543" x="4270375" y="990600"/>
          <p14:tracePt t="15560" x="4238625" y="977900"/>
          <p14:tracePt t="15564" x="4219575" y="971550"/>
          <p14:tracePt t="15577" x="4191000" y="958850"/>
          <p14:tracePt t="15593" x="4146550" y="946150"/>
          <p14:tracePt t="15609" x="4076700" y="917575"/>
          <p14:tracePt t="15626" x="3990975" y="873125"/>
          <p14:tracePt t="15642" x="3946525" y="860425"/>
          <p14:tracePt t="15660" x="3914775" y="850900"/>
          <p14:tracePt t="15677" x="3879850" y="831850"/>
          <p14:tracePt t="15693" x="3870325" y="831850"/>
          <p14:tracePt t="15710" x="3860800" y="831850"/>
          <p14:tracePt t="15727" x="3848100" y="831850"/>
          <p14:tracePt t="15743" x="3832225" y="828675"/>
          <p14:tracePt t="15759" x="3822700" y="815975"/>
          <p14:tracePt t="15776" x="3810000" y="815975"/>
          <p14:tracePt t="15810" x="3806825" y="815975"/>
          <p14:tracePt t="15828" x="3806825" y="812800"/>
          <p14:tracePt t="15843" x="3800475" y="806450"/>
          <p14:tracePt t="15877" x="3797300" y="806450"/>
          <p14:tracePt t="15893" x="3797300" y="803275"/>
          <p14:tracePt t="15909" x="3787775" y="803275"/>
          <p14:tracePt t="15941" x="3787775" y="796925"/>
          <p14:tracePt t="15970" x="3787775" y="793750"/>
          <p14:tracePt t="16370" x="3860800" y="793750"/>
          <p14:tracePt t="16377" x="4000500" y="793750"/>
          <p14:tracePt t="16393" x="4283075" y="809625"/>
          <p14:tracePt t="16414" x="4603750" y="838200"/>
          <p14:tracePt t="16429" x="4787900" y="857250"/>
          <p14:tracePt t="16447" x="5016500" y="857250"/>
          <p14:tracePt t="16466" x="5191125" y="866775"/>
          <p14:tracePt t="16493" x="5499100" y="873125"/>
          <p14:tracePt t="16526" x="5788025" y="882650"/>
          <p14:tracePt t="16543" x="5870575" y="882650"/>
          <p14:tracePt t="16560" x="5930900" y="882650"/>
          <p14:tracePt t="16561" x="5956300" y="882650"/>
          <p14:tracePt t="16576" x="6000750" y="882650"/>
          <p14:tracePt t="16592" x="6022975" y="882650"/>
          <p14:tracePt t="16609" x="6051550" y="882650"/>
          <p14:tracePt t="16626" x="6067425" y="882650"/>
          <p14:tracePt t="16643" x="6076950" y="882650"/>
          <p14:tracePt t="16660" x="6092825" y="882650"/>
          <p14:tracePt t="16677" x="6111875" y="882650"/>
          <p14:tracePt t="16693" x="6134100" y="882650"/>
          <p14:tracePt t="16710" x="6156325" y="882650"/>
          <p14:tracePt t="16726" x="6188075" y="882650"/>
          <p14:tracePt t="16742" x="6216650" y="882650"/>
          <p14:tracePt t="16759" x="6245225" y="882650"/>
          <p14:tracePt t="16776" x="6292850" y="882650"/>
          <p14:tracePt t="16793" x="6330950" y="882650"/>
          <p14:tracePt t="16809" x="6353175" y="882650"/>
          <p14:tracePt t="16826" x="6394450" y="882650"/>
          <p14:tracePt t="16843" x="6403975" y="882650"/>
          <p14:tracePt t="16861" x="6416675" y="882650"/>
          <p14:tracePt t="16876" x="6432550" y="882650"/>
          <p14:tracePt t="16892" x="6442075" y="882650"/>
          <p14:tracePt t="16911" x="6457950" y="882650"/>
          <p14:tracePt t="16927" x="6467475" y="882650"/>
          <p14:tracePt t="16943" x="6483350" y="882650"/>
          <p14:tracePt t="16961" x="6496050" y="882650"/>
          <p14:tracePt t="17069" x="6496050" y="885825"/>
          <p14:tracePt t="17076" x="6496050" y="892175"/>
          <p14:tracePt t="17093" x="6496050" y="901700"/>
          <p14:tracePt t="18602" x="6419850" y="898525"/>
          <p14:tracePt t="18609" x="6315075" y="898525"/>
          <p14:tracePt t="18616" x="6213475" y="898525"/>
          <p14:tracePt t="18630" x="6010275" y="898525"/>
          <p14:tracePt t="18646" x="5727700" y="904875"/>
          <p14:tracePt t="18668" x="5327650" y="987425"/>
          <p14:tracePt t="18695" x="4610100" y="1301750"/>
          <p14:tracePt t="18728" x="4035425" y="1587500"/>
          <p14:tracePt t="18744" x="3708400" y="1781175"/>
          <p14:tracePt t="18761" x="3495675" y="1866900"/>
          <p14:tracePt t="18778" x="3305175" y="1943100"/>
          <p14:tracePt t="18792" x="3149600" y="1997075"/>
          <p14:tracePt t="18809" x="2924175" y="2060575"/>
          <p14:tracePt t="18826" x="2825750" y="2105025"/>
          <p14:tracePt t="18844" x="2689225" y="2133600"/>
          <p14:tracePt t="18860" x="2606675" y="2149475"/>
          <p14:tracePt t="18876" x="2505075" y="2184400"/>
          <p14:tracePt t="18892" x="2409825" y="2200275"/>
          <p14:tracePt t="18909" x="2276475" y="2222500"/>
          <p14:tracePt t="18926" x="2193925" y="2222500"/>
          <p14:tracePt t="18943" x="2111375" y="2232025"/>
          <p14:tracePt t="18959" x="1971675" y="2232025"/>
          <p14:tracePt t="18975" x="1889125" y="2232025"/>
          <p14:tracePt t="18993" x="1787525" y="2232025"/>
          <p14:tracePt t="19009" x="1631950" y="2219325"/>
          <p14:tracePt t="19025" x="1546225" y="2203450"/>
          <p14:tracePt t="19044" x="1444625" y="2171700"/>
          <p14:tracePt t="19059" x="1390650" y="2159000"/>
          <p14:tracePt t="19076" x="1330325" y="2159000"/>
          <p14:tracePt t="19080" x="1304925" y="2152650"/>
          <p14:tracePt t="19094" x="1266825" y="2152650"/>
          <p14:tracePt t="19109" x="1222375" y="2152650"/>
          <p14:tracePt t="19126" x="1193800" y="2146300"/>
          <p14:tracePt t="19144" x="1130300" y="2133600"/>
          <p14:tracePt t="19159" x="1092200" y="2127250"/>
          <p14:tracePt t="19176" x="1054100" y="2108200"/>
          <p14:tracePt t="19193" x="1025525" y="2101850"/>
          <p14:tracePt t="19209" x="984250" y="2089150"/>
          <p14:tracePt t="19226" x="946150" y="2079625"/>
          <p14:tracePt t="19244" x="904875" y="2060575"/>
          <p14:tracePt t="19260" x="866775" y="2047875"/>
          <p14:tracePt t="19276" x="844550" y="2047875"/>
          <p14:tracePt t="19293" x="803275" y="2041525"/>
          <p14:tracePt t="19309" x="781050" y="2041525"/>
          <p14:tracePt t="19326" x="749300" y="2028825"/>
          <p14:tracePt t="19343" x="717550" y="2022475"/>
          <p14:tracePt t="19359" x="685800" y="2016125"/>
          <p14:tracePt t="19376" x="663575" y="2009775"/>
          <p14:tracePt t="19393" x="622300" y="2000250"/>
          <p14:tracePt t="19410" x="596900" y="1981200"/>
          <p14:tracePt t="19426" x="568325" y="1974850"/>
          <p14:tracePt t="19442" x="546100" y="1962150"/>
          <p14:tracePt t="19459" x="501650" y="1946275"/>
          <p14:tracePt t="19475" x="479425" y="1927225"/>
          <p14:tracePt t="19493" x="450850" y="1905000"/>
          <p14:tracePt t="19509" x="441325" y="1895475"/>
          <p14:tracePt t="19526" x="431800" y="1885950"/>
          <p14:tracePt t="19544" x="409575" y="1863725"/>
          <p14:tracePt t="19560" x="400050" y="1854200"/>
          <p14:tracePt t="19576" x="387350" y="1844675"/>
          <p14:tracePt t="19593" x="374650" y="1828800"/>
          <p14:tracePt t="19609" x="358775" y="1828800"/>
          <p14:tracePt t="19625" x="349250" y="1816100"/>
          <p14:tracePt t="19643" x="333375" y="1816100"/>
          <p14:tracePt t="19659" x="323850" y="1816100"/>
          <p14:tracePt t="19951" x="330200" y="1816100"/>
          <p14:tracePt t="19959" x="336550" y="1816100"/>
          <p14:tracePt t="19976" x="339725" y="1816100"/>
          <p14:tracePt t="19993" x="346075" y="1816100"/>
          <p14:tracePt t="20075" x="349250" y="1816100"/>
          <p14:tracePt t="20086" x="355600" y="1816100"/>
          <p14:tracePt t="20094" x="358775" y="1816100"/>
          <p14:tracePt t="20110" x="365125" y="1816100"/>
          <p14:tracePt t="20126" x="371475" y="1816100"/>
          <p14:tracePt t="20143" x="381000" y="1816100"/>
          <p14:tracePt t="20193" x="384175" y="1816100"/>
          <p14:tracePt t="20200" x="390525" y="1816100"/>
          <p14:tracePt t="20209" x="393700" y="1816100"/>
          <p14:tracePt t="20226" x="403225" y="1816100"/>
          <p14:tracePt t="20243" x="431800" y="1816100"/>
          <p14:tracePt t="20259" x="454025" y="1816100"/>
          <p14:tracePt t="20276" x="476250" y="1816100"/>
          <p14:tracePt t="20293" x="514350" y="1816100"/>
          <p14:tracePt t="20308" x="523875" y="1816100"/>
          <p14:tracePt t="20326" x="539750" y="1816100"/>
          <p14:tracePt t="20342" x="558800" y="1816100"/>
          <p14:tracePt t="20359" x="574675" y="1816100"/>
          <p14:tracePt t="20376" x="603250" y="1816100"/>
          <p14:tracePt t="20392" x="666750" y="1816100"/>
          <p14:tracePt t="20409" x="704850" y="1816100"/>
          <p14:tracePt t="20425" x="749300" y="1828800"/>
          <p14:tracePt t="20443" x="787400" y="1828800"/>
          <p14:tracePt t="20459" x="800100" y="1831975"/>
          <p14:tracePt t="20475" x="809625" y="1831975"/>
          <p14:tracePt t="20493" x="828675" y="1831975"/>
          <p14:tracePt t="20509" x="844550" y="1838325"/>
          <p14:tracePt t="20525" x="866775" y="1844675"/>
          <p14:tracePt t="20542" x="923925" y="1857375"/>
          <p14:tracePt t="20559" x="968375" y="1870075"/>
          <p14:tracePt t="20576" x="990600" y="1885950"/>
          <p14:tracePt t="20593" x="1019175" y="1892300"/>
          <p14:tracePt t="20609" x="1028700" y="1892300"/>
          <p14:tracePt t="20626" x="1038225" y="1892300"/>
          <p14:tracePt t="20642" x="1060450" y="1892300"/>
          <p14:tracePt t="20659" x="1073150" y="1892300"/>
          <p14:tracePt t="20675" x="1120775" y="1892300"/>
          <p14:tracePt t="20692" x="1209675" y="1905000"/>
          <p14:tracePt t="20709" x="1260475" y="1911350"/>
          <p14:tracePt t="20726" x="1289050" y="1911350"/>
          <p14:tracePt t="20742" x="1317625" y="1911350"/>
          <p14:tracePt t="20759" x="1327150" y="1911350"/>
          <p14:tracePt t="20776" x="1336675" y="1911350"/>
          <p14:tracePt t="20792" x="1355725" y="1911350"/>
          <p14:tracePt t="20809" x="1393825" y="1911350"/>
          <p14:tracePt t="20825" x="1466850" y="1898650"/>
          <p14:tracePt t="20842" x="1587500" y="1885950"/>
          <p14:tracePt t="20859" x="1638300" y="1885950"/>
          <p14:tracePt t="20875" x="1682750" y="1885950"/>
          <p14:tracePt t="20892" x="1717675" y="1885950"/>
          <p14:tracePt t="20908" x="1733550" y="1885950"/>
          <p14:tracePt t="20926" x="1746250" y="1885950"/>
          <p14:tracePt t="20942" x="1793875" y="1885950"/>
          <p14:tracePt t="20958" x="1831975" y="1885950"/>
          <p14:tracePt t="20975" x="1854200" y="1885950"/>
          <p14:tracePt t="20992" x="1873250" y="1885950"/>
          <p14:tracePt t="21009" x="1889125" y="1885950"/>
          <p14:tracePt t="21092" x="1889125" y="1892300"/>
          <p14:tracePt t="21099" x="1889125" y="1895475"/>
          <p14:tracePt t="21109" x="1889125" y="1901825"/>
          <p14:tracePt t="21127" x="1889125" y="1905000"/>
          <p14:tracePt t="21156" x="1889125" y="1911350"/>
          <p14:tracePt t="21199" x="1895475" y="1911350"/>
          <p14:tracePt t="21207" x="1898650" y="1914525"/>
          <p14:tracePt t="21215" x="1905000" y="1920875"/>
          <p14:tracePt t="21225" x="1908175" y="1920875"/>
          <p14:tracePt t="21242" x="1958975" y="1946275"/>
          <p14:tracePt t="21259" x="2003425" y="1958975"/>
          <p14:tracePt t="21275" x="2057400" y="1971675"/>
          <p14:tracePt t="21293" x="2168525" y="1993900"/>
          <p14:tracePt t="21309" x="2241550" y="2006600"/>
          <p14:tracePt t="21327" x="2416175" y="2006600"/>
          <p14:tracePt t="21343" x="2590800" y="1984375"/>
          <p14:tracePt t="21359" x="2752725" y="1965325"/>
          <p14:tracePt t="21376" x="3016250" y="1946275"/>
          <p14:tracePt t="21392" x="3130550" y="1946275"/>
          <p14:tracePt t="21408" x="3235325" y="1946275"/>
          <p14:tracePt t="21425" x="3397250" y="1927225"/>
          <p14:tracePt t="21442" x="3663950" y="1892300"/>
          <p14:tracePt t="21459" x="3870325" y="1863725"/>
          <p14:tracePt t="21476" x="4124325" y="1835150"/>
          <p14:tracePt t="21492" x="4264025" y="1819275"/>
          <p14:tracePt t="21509" x="4384675" y="1793875"/>
          <p14:tracePt t="21525" x="4457700" y="1784350"/>
          <p14:tracePt t="21542" x="4518025" y="1784350"/>
          <p14:tracePt t="21559" x="4540250" y="1784350"/>
          <p14:tracePt t="21577" x="4562475" y="1784350"/>
          <p14:tracePt t="21593" x="4572000" y="1784350"/>
          <p14:tracePt t="21662" x="4575175" y="1784350"/>
          <p14:tracePt t="21677" x="4581525" y="1784350"/>
          <p14:tracePt t="21692" x="4584700" y="1784350"/>
          <p14:tracePt t="21706" x="4584700" y="1787525"/>
          <p14:tracePt t="21763" x="4591050" y="1787525"/>
          <p14:tracePt t="21784" x="4594225" y="1787525"/>
          <p14:tracePt t="21791" x="4606925" y="1787525"/>
          <p14:tracePt t="21798" x="4610100" y="1787525"/>
          <p14:tracePt t="21809" x="4616450" y="1787525"/>
          <p14:tracePt t="21826" x="4629150" y="1787525"/>
          <p14:tracePt t="21842" x="4641850" y="1803400"/>
          <p14:tracePt t="21860" x="4670425" y="1816100"/>
          <p14:tracePt t="21876" x="4679950" y="1825625"/>
          <p14:tracePt t="23104" x="4660900" y="1816100"/>
          <p14:tracePt t="23112" x="4632325" y="1800225"/>
          <p14:tracePt t="23129" x="4556125" y="1778000"/>
          <p14:tracePt t="23131" x="4518025" y="1771650"/>
          <p14:tracePt t="23145" x="4432300" y="1746250"/>
          <p14:tracePt t="23163" x="4346575" y="1733550"/>
          <p14:tracePt t="23179" x="4238625" y="1714500"/>
          <p14:tracePt t="23192" x="4133850" y="1714500"/>
          <p14:tracePt t="23226" x="3943350" y="1720850"/>
          <p14:tracePt t="23260" x="3800475" y="1720850"/>
          <p14:tracePt t="23275" x="3740150" y="1720850"/>
          <p14:tracePt t="23292" x="3686175" y="1720850"/>
          <p14:tracePt t="23310" x="3622675" y="1711325"/>
          <p14:tracePt t="23326" x="3587750" y="1711325"/>
          <p14:tracePt t="23342" x="3565525" y="1704975"/>
          <p14:tracePt t="23361" x="3536950" y="1704975"/>
          <p14:tracePt t="23376" x="3527425" y="1704975"/>
          <p14:tracePt t="23393" x="3517900" y="1704975"/>
          <p14:tracePt t="23410" x="3505200" y="1704975"/>
          <p14:tracePt t="23426" x="3492500" y="1704975"/>
          <p14:tracePt t="23442" x="3479800" y="1704975"/>
          <p14:tracePt t="23459" x="3470275" y="1704975"/>
          <p14:tracePt t="23475" x="3463925" y="1704975"/>
          <p14:tracePt t="23567" x="3467100" y="1704975"/>
          <p14:tracePt t="23596" x="3470275" y="1704975"/>
          <p14:tracePt t="23610" x="3476625" y="1704975"/>
          <p14:tracePt t="23617" x="3479800" y="1704975"/>
          <p14:tracePt t="23625" x="3489325" y="1704975"/>
          <p14:tracePt t="23642" x="3502025" y="1704975"/>
          <p14:tracePt t="23660" x="3527425" y="1704975"/>
          <p14:tracePt t="23676" x="3549650" y="1704975"/>
          <p14:tracePt t="23692" x="3565525" y="1704975"/>
          <p14:tracePt t="23709" x="3584575" y="1704975"/>
          <p14:tracePt t="23725" x="3613150" y="1714500"/>
          <p14:tracePt t="23742" x="3635375" y="1724025"/>
          <p14:tracePt t="23759" x="3708400" y="1746250"/>
          <p14:tracePt t="23775" x="3771900" y="1768475"/>
          <p14:tracePt t="23792" x="3825875" y="1771650"/>
          <p14:tracePt t="23809" x="3883025" y="1778000"/>
          <p14:tracePt t="23825" x="3905250" y="1778000"/>
          <p14:tracePt t="23842" x="3921125" y="1778000"/>
          <p14:tracePt t="23859" x="3933825" y="1778000"/>
          <p14:tracePt t="23875" x="3943350" y="1778000"/>
          <p14:tracePt t="23892" x="3952875" y="1778000"/>
          <p14:tracePt t="23909" x="3975100" y="1778000"/>
          <p14:tracePt t="23926" x="3984625" y="1778000"/>
          <p14:tracePt t="23942" x="3994150" y="1778000"/>
          <p14:tracePt t="23959" x="4010025" y="1778000"/>
          <p14:tracePt t="23975" x="4013200" y="1778000"/>
          <p14:tracePt t="23992" x="4022725" y="1778000"/>
          <p14:tracePt t="27728" x="4105275" y="1787525"/>
          <p14:tracePt t="27735" x="4175125" y="1797050"/>
          <p14:tracePt t="27746" x="4267200" y="1806575"/>
          <p14:tracePt t="27763" x="4575175" y="1825625"/>
          <p14:tracePt t="27779" x="4768850" y="1825625"/>
          <p14:tracePt t="27798" x="5108575" y="1825625"/>
          <p14:tracePt t="27825" x="5381625" y="1825625"/>
          <p14:tracePt t="27859" x="5772150" y="1841500"/>
          <p14:tracePt t="27875" x="5880100" y="1851025"/>
          <p14:tracePt t="27892" x="6013450" y="1873250"/>
          <p14:tracePt t="27909" x="6073775" y="1879600"/>
          <p14:tracePt t="27925" x="6118225" y="1879600"/>
          <p14:tracePt t="27941" x="6188075" y="1879600"/>
          <p14:tracePt t="27958" x="6248400" y="1879600"/>
          <p14:tracePt t="27975" x="6292850" y="1876425"/>
          <p14:tracePt t="27992" x="6362700" y="1857375"/>
          <p14:tracePt t="28009" x="6407150" y="1857375"/>
          <p14:tracePt t="28026" x="6429375" y="1857375"/>
          <p14:tracePt t="28042" x="6464300" y="1851025"/>
          <p14:tracePt t="28059" x="6480175" y="1851025"/>
          <p14:tracePt t="28075" x="6496050" y="1841500"/>
          <p14:tracePt t="28091" x="6515100" y="1841500"/>
          <p14:tracePt t="28108" x="6524625" y="1841500"/>
          <p14:tracePt t="28125" x="6534150" y="1841500"/>
          <p14:tracePt t="28142" x="6543675" y="1841500"/>
          <p14:tracePt t="28176" x="6559550" y="1838325"/>
          <p14:tracePt t="28192" x="6565900" y="1828800"/>
          <p14:tracePt t="28208" x="6575425" y="1816100"/>
          <p14:tracePt t="28228" x="6584950" y="1812925"/>
          <p14:tracePt t="28242" x="6588125" y="1812925"/>
          <p14:tracePt t="28258" x="6594475" y="1806575"/>
          <p14:tracePt t="28341" x="6597650" y="1806575"/>
          <p14:tracePt t="28369" x="6610350" y="1806575"/>
          <p14:tracePt t="28376" x="6613525" y="1806575"/>
          <p14:tracePt t="28435" x="6613525" y="1809750"/>
          <p14:tracePt t="28442" x="6613525" y="1812925"/>
          <p14:tracePt t="28458" x="6613525" y="1825625"/>
          <p14:tracePt t="28475" x="6600825" y="1838325"/>
          <p14:tracePt t="28491" x="6591300" y="1844675"/>
          <p14:tracePt t="28508" x="6581775" y="1854200"/>
          <p14:tracePt t="28524" x="6572250" y="1870075"/>
          <p14:tracePt t="28541" x="6540500" y="1873250"/>
          <p14:tracePt t="28559" x="6518275" y="1873250"/>
          <p14:tracePt t="28576" x="6477000" y="1873250"/>
          <p14:tracePt t="28592" x="6454775" y="1873250"/>
          <p14:tracePt t="28608" x="6426200" y="1873250"/>
          <p14:tracePt t="28625" x="6381750" y="1854200"/>
          <p14:tracePt t="28642" x="6346825" y="1841500"/>
          <p14:tracePt t="28658" x="6321425" y="1828800"/>
          <p14:tracePt t="28675" x="6280150" y="1822450"/>
          <p14:tracePt t="28692" x="6251575" y="1822450"/>
          <p14:tracePt t="28708" x="6235700" y="1812925"/>
          <p14:tracePt t="28725" x="6219825" y="1806575"/>
          <p14:tracePt t="28742" x="6210300" y="1803400"/>
          <p14:tracePt t="28758" x="6194425" y="1797050"/>
          <p14:tracePt t="28775" x="6181725" y="1797050"/>
          <p14:tracePt t="28792" x="6172200" y="1797050"/>
          <p14:tracePt t="28808" x="6165850" y="1790700"/>
          <p14:tracePt t="28825" x="6162675" y="1790700"/>
          <p14:tracePt t="28842" x="6162675" y="1787525"/>
          <p14:tracePt t="28883" x="6149975" y="1787525"/>
          <p14:tracePt t="29091" x="6149975" y="1781175"/>
          <p14:tracePt t="29113" x="6149975" y="1778000"/>
          <p14:tracePt t="29141" x="6149975" y="1771650"/>
          <p14:tracePt t="29162" x="6149975" y="1768475"/>
          <p14:tracePt t="29191" x="6149975" y="1758950"/>
          <p14:tracePt t="29204" x="6153150" y="1758950"/>
          <p14:tracePt t="29211" x="6162675" y="1752600"/>
          <p14:tracePt t="29228" x="6172200" y="1746250"/>
          <p14:tracePt t="29242" x="6181725" y="1743075"/>
          <p14:tracePt t="29259" x="6203950" y="1743075"/>
          <p14:tracePt t="29275" x="6245225" y="1743075"/>
          <p14:tracePt t="29292" x="6273800" y="1736725"/>
          <p14:tracePt t="29308" x="6296025" y="1736725"/>
          <p14:tracePt t="29325" x="6318250" y="1736725"/>
          <p14:tracePt t="29341" x="6343650" y="1736725"/>
          <p14:tracePt t="29359" x="6375400" y="1736725"/>
          <p14:tracePt t="29375" x="6429375" y="1736725"/>
          <p14:tracePt t="29391" x="6457950" y="1736725"/>
          <p14:tracePt t="29409" x="6480175" y="1736725"/>
          <p14:tracePt t="29425" x="6521450" y="1736725"/>
          <p14:tracePt t="29441" x="6537325" y="1736725"/>
          <p14:tracePt t="29458" x="6546850" y="1736725"/>
          <p14:tracePt t="29474" x="6565900" y="1736725"/>
          <p14:tracePt t="29491" x="6575425" y="1736725"/>
          <p14:tracePt t="29508" x="6591300" y="1736725"/>
          <p14:tracePt t="29525" x="6610350" y="1730375"/>
          <p14:tracePt t="29541" x="6626225" y="1730375"/>
          <p14:tracePt t="29558" x="6642100" y="1727200"/>
          <p14:tracePt t="29575" x="6670675" y="1720850"/>
          <p14:tracePt t="29591" x="6680200" y="1720850"/>
          <p14:tracePt t="29608" x="6689725" y="1714500"/>
          <p14:tracePt t="29624" x="6715125" y="1714500"/>
          <p14:tracePt t="29641" x="6724650" y="1714500"/>
          <p14:tracePt t="29659" x="6734175" y="1714500"/>
          <p14:tracePt t="29675" x="6750050" y="1714500"/>
          <p14:tracePt t="30525" x="6616700" y="1708150"/>
          <p14:tracePt t="30534" x="6400800" y="1695450"/>
          <p14:tracePt t="30546" x="5911850" y="1695450"/>
          <p14:tracePt t="30562" x="5495925" y="1727200"/>
          <p14:tracePt t="30579" x="5029200" y="1793875"/>
          <p14:tracePt t="30600" x="4191000" y="1936750"/>
          <p14:tracePt t="30626" x="2921000" y="2276475"/>
          <p14:tracePt t="30660" x="2070100" y="2508250"/>
          <p14:tracePt t="30677" x="1860550" y="2546350"/>
          <p14:tracePt t="30693" x="1689100" y="2555875"/>
          <p14:tracePt t="30708" x="1562100" y="2555875"/>
          <p14:tracePt t="30724" x="1466850" y="2555875"/>
          <p14:tracePt t="30741" x="1406525" y="2555875"/>
          <p14:tracePt t="30759" x="1320800" y="2546350"/>
          <p14:tracePt t="30775" x="1282700" y="2540000"/>
          <p14:tracePt t="30792" x="1250950" y="2527300"/>
          <p14:tracePt t="30809" x="1216025" y="2508250"/>
          <p14:tracePt t="30825" x="1187450" y="2489200"/>
          <p14:tracePt t="30842" x="1162050" y="2479675"/>
          <p14:tracePt t="30858" x="1120775" y="2460625"/>
          <p14:tracePt t="30874" x="1095375" y="2447925"/>
          <p14:tracePt t="30891" x="1066800" y="2428875"/>
          <p14:tracePt t="30909" x="1022350" y="2413000"/>
          <p14:tracePt t="30925" x="1000125" y="2393950"/>
          <p14:tracePt t="30942" x="974725" y="2362200"/>
          <p14:tracePt t="30958" x="930275" y="2330450"/>
          <p14:tracePt t="30975" x="901700" y="2314575"/>
          <p14:tracePt t="30991" x="892175" y="2301875"/>
          <p14:tracePt t="31008" x="876300" y="2289175"/>
          <p14:tracePt t="31025" x="866775" y="2279650"/>
          <p14:tracePt t="31042" x="847725" y="2263775"/>
          <p14:tracePt t="31058" x="835025" y="2257425"/>
          <p14:tracePt t="31092" x="828675" y="2257425"/>
          <p14:tracePt t="31466" x="847725" y="2257425"/>
          <p14:tracePt t="31473" x="876300" y="2257425"/>
          <p14:tracePt t="31480" x="917575" y="2257425"/>
          <p14:tracePt t="31491" x="965200" y="2257425"/>
          <p14:tracePt t="31525" x="1139825" y="2257425"/>
          <p14:tracePt t="31558" x="1377950" y="2216150"/>
          <p14:tracePt t="31574" x="1495425" y="2216150"/>
          <p14:tracePt t="31591" x="1587500" y="2216150"/>
          <p14:tracePt t="31608" x="1666875" y="2235200"/>
          <p14:tracePt t="31625" x="1704975" y="2241550"/>
          <p14:tracePt t="31642" x="1733550" y="2241550"/>
          <p14:tracePt t="31658" x="1762125" y="2247900"/>
          <p14:tracePt t="31674" x="1787525" y="2247900"/>
          <p14:tracePt t="31692" x="1809750" y="2247900"/>
          <p14:tracePt t="31708" x="1851025" y="2251075"/>
          <p14:tracePt t="31725" x="1873250" y="2257425"/>
          <p14:tracePt t="31742" x="1898650" y="2257425"/>
          <p14:tracePt t="31758" x="1911350" y="2257425"/>
          <p14:tracePt t="31775" x="1927225" y="2257425"/>
          <p14:tracePt t="31791" x="1955800" y="2257425"/>
          <p14:tracePt t="31808" x="2019300" y="2257425"/>
          <p14:tracePt t="31824" x="2105025" y="2254250"/>
          <p14:tracePt t="31842" x="2206625" y="2254250"/>
          <p14:tracePt t="31858" x="2346325" y="2254250"/>
          <p14:tracePt t="31874" x="2419350" y="2254250"/>
          <p14:tracePt t="31891" x="2479675" y="2254250"/>
          <p14:tracePt t="31908" x="2540000" y="2254250"/>
          <p14:tracePt t="31925" x="2571750" y="2254250"/>
          <p14:tracePt t="31941" x="2600325" y="2254250"/>
          <p14:tracePt t="31957" x="2660650" y="2254250"/>
          <p14:tracePt t="31974" x="2720975" y="2254250"/>
          <p14:tracePt t="31992" x="2813050" y="2254250"/>
          <p14:tracePt t="32008" x="2917825" y="2254250"/>
          <p14:tracePt t="32025" x="2946400" y="2254250"/>
          <p14:tracePt t="32042" x="2968625" y="2254250"/>
          <p14:tracePt t="32058" x="2984500" y="2254250"/>
          <p14:tracePt t="32074" x="2994025" y="2254250"/>
          <p14:tracePt t="32091" x="3003550" y="2254250"/>
          <p14:tracePt t="32108" x="3019425" y="2254250"/>
          <p14:tracePt t="32124" x="3028950" y="2254250"/>
          <p14:tracePt t="32158" x="3032125" y="2254250"/>
          <p14:tracePt t="32523" x="3038475" y="2254250"/>
          <p14:tracePt t="32537" x="3048000" y="2254250"/>
          <p14:tracePt t="32546" x="3048000" y="2247900"/>
          <p14:tracePt t="32558" x="3057525" y="2247900"/>
          <p14:tracePt t="32575" x="3067050" y="2238375"/>
          <p14:tracePt t="32592" x="3111500" y="2216150"/>
          <p14:tracePt t="32607" x="3159125" y="2197100"/>
          <p14:tracePt t="32641" x="3549650" y="2038350"/>
          <p14:tracePt t="32675" x="4483100" y="1841500"/>
          <p14:tracePt t="32694" x="4981575" y="1784350"/>
          <p14:tracePt t="32710" x="5219700" y="1774825"/>
          <p14:tracePt t="32726" x="5426075" y="1774825"/>
          <p14:tracePt t="32741" x="5632450" y="1774825"/>
          <p14:tracePt t="32758" x="5746750" y="1781175"/>
          <p14:tracePt t="32774" x="5854700" y="1797050"/>
          <p14:tracePt t="32792" x="5981700" y="1835150"/>
          <p14:tracePt t="32808" x="6016625" y="1847850"/>
          <p14:tracePt t="32824" x="6054725" y="1860550"/>
          <p14:tracePt t="32842" x="6076950" y="1882775"/>
          <p14:tracePt t="32858" x="6086475" y="1892300"/>
          <p14:tracePt t="32875" x="6102350" y="1905000"/>
          <p14:tracePt t="32891" x="6137275" y="1920875"/>
          <p14:tracePt t="32908" x="6169025" y="1939925"/>
          <p14:tracePt t="32924" x="6184900" y="1949450"/>
          <p14:tracePt t="32941" x="6197600" y="1965325"/>
          <p14:tracePt t="32958" x="6213475" y="1974850"/>
          <p14:tracePt t="32975" x="6226175" y="1990725"/>
          <p14:tracePt t="32992" x="6238875" y="2003425"/>
          <p14:tracePt t="33008" x="6248400" y="2016125"/>
          <p14:tracePt t="33024" x="6264275" y="2025650"/>
          <p14:tracePt t="33042" x="6286500" y="2051050"/>
          <p14:tracePt t="33058" x="6296025" y="2060575"/>
          <p14:tracePt t="33074" x="6311900" y="2070100"/>
          <p14:tracePt t="33091" x="6327775" y="2092325"/>
          <p14:tracePt t="33108" x="6337300" y="2101850"/>
          <p14:tracePt t="33124" x="6346825" y="2111375"/>
          <p14:tracePt t="33141" x="6365875" y="2127250"/>
          <p14:tracePt t="33158" x="6375400" y="2136775"/>
          <p14:tracePt t="33174" x="6384925" y="2146300"/>
          <p14:tracePt t="33191" x="6394450" y="2162175"/>
          <p14:tracePt t="33208" x="6400800" y="2165350"/>
          <p14:tracePt t="33225" x="6410325" y="2165350"/>
          <p14:tracePt t="33242" x="6416675" y="2165350"/>
          <p14:tracePt t="33306" x="6416675" y="2174875"/>
          <p14:tracePt t="33884" x="6337300" y="2174875"/>
          <p14:tracePt t="33891" x="6226175" y="2174875"/>
          <p14:tracePt t="33898" x="6102350" y="2174875"/>
          <p14:tracePt t="33911" x="5892800" y="2174875"/>
          <p14:tracePt t="33928" x="4864100" y="2149475"/>
          <p14:tracePt t="33945" x="4067175" y="2117725"/>
          <p14:tracePt t="33967" x="2917825" y="2070100"/>
          <p14:tracePt t="33993" x="1682750" y="2070100"/>
          <p14:tracePt t="34026" x="850900" y="2130425"/>
          <p14:tracePt t="34043" x="654050" y="2159000"/>
          <p14:tracePt t="34058" x="482600" y="2178050"/>
          <p14:tracePt t="34075" x="361950" y="2193925"/>
          <p14:tracePt t="34090" x="228600" y="2225675"/>
          <p14:tracePt t="34108" x="146050" y="2235200"/>
          <p14:tracePt t="34124" x="73025" y="2241550"/>
          <p14:tracePt t="34461" x="6350" y="2638425"/>
          <p14:tracePt t="34469" x="88900" y="2657475"/>
          <p14:tracePt t="34476" x="158750" y="2673350"/>
          <p14:tracePt t="34494" x="269875" y="2717800"/>
          <p14:tracePt t="34514" x="381000" y="2740025"/>
          <p14:tracePt t="34541" x="488950" y="2746375"/>
          <p14:tracePt t="34576" x="663575" y="2695575"/>
          <p14:tracePt t="34591" x="762000" y="2679700"/>
          <p14:tracePt t="34608" x="857250" y="2663825"/>
          <p14:tracePt t="34625" x="911225" y="2663825"/>
          <p14:tracePt t="34641" x="949325" y="2663825"/>
          <p14:tracePt t="34658" x="962025" y="2663825"/>
          <p14:tracePt t="34675" x="974725" y="2663825"/>
          <p14:tracePt t="34691" x="984250" y="2663825"/>
          <p14:tracePt t="34708" x="1000125" y="2663825"/>
          <p14:tracePt t="35882" x="996950" y="2695575"/>
          <p14:tracePt t="35889" x="996950" y="2743200"/>
          <p14:tracePt t="35896" x="996950" y="2778125"/>
          <p14:tracePt t="35907" x="1003300" y="2838450"/>
          <p14:tracePt t="35924" x="1054100" y="3028950"/>
          <p14:tracePt t="35941" x="1095375" y="3127375"/>
          <p14:tracePt t="35974" x="1136650" y="3235325"/>
          <p14:tracePt t="36008" x="1136650" y="3254375"/>
          <p14:tracePt t="36025" x="1136650" y="3276600"/>
          <p14:tracePt t="36041" x="1139825" y="3286125"/>
          <p14:tracePt t="36058" x="1155700" y="3289300"/>
          <p14:tracePt t="36074" x="1184275" y="3289300"/>
          <p14:tracePt t="36090" x="1212850" y="3289300"/>
          <p14:tracePt t="36107" x="1228725" y="3289300"/>
          <p14:tracePt t="36124" x="1241425" y="3289300"/>
          <p14:tracePt t="36141" x="1257300" y="3289300"/>
          <p14:tracePt t="36158" x="1266825" y="3289300"/>
          <p14:tracePt t="36245" x="1247775" y="3282950"/>
          <p14:tracePt t="36252" x="1231900" y="3276600"/>
          <p14:tracePt t="36260" x="1193800" y="3254375"/>
          <p14:tracePt t="36274" x="1073150" y="3219450"/>
          <p14:tracePt t="36291" x="962025" y="3178175"/>
          <p14:tracePt t="36308" x="885825" y="3146425"/>
          <p14:tracePt t="36325" x="762000" y="3114675"/>
          <p14:tracePt t="36341" x="673100" y="3092450"/>
          <p14:tracePt t="36361" x="542925" y="3076575"/>
          <p14:tracePt t="36374" x="460375" y="3076575"/>
          <p14:tracePt t="36390" x="365125" y="3079750"/>
          <p14:tracePt t="36407" x="279400" y="3095625"/>
          <p14:tracePt t="36425" x="209550" y="3095625"/>
          <p14:tracePt t="36441" x="177800" y="3114675"/>
          <p14:tracePt t="36457" x="161925" y="3114675"/>
          <p14:tracePt t="36474" x="146050" y="3114675"/>
          <p14:tracePt t="36491" x="133350" y="3114675"/>
          <p14:tracePt t="36508" x="123825" y="3121025"/>
          <p14:tracePt t="36524" x="107950" y="3130550"/>
          <p14:tracePt t="36540" x="98425" y="3133725"/>
          <p14:tracePt t="36557" x="98425" y="3143250"/>
          <p14:tracePt t="36574" x="98425" y="3159125"/>
          <p14:tracePt t="36591" x="98425" y="3168650"/>
          <p14:tracePt t="36607" x="98425" y="3178175"/>
          <p14:tracePt t="36624" x="98425" y="3194050"/>
          <p14:tracePt t="36641" x="111125" y="3209925"/>
          <p14:tracePt t="36657" x="133350" y="3232150"/>
          <p14:tracePt t="36674" x="193675" y="3295650"/>
          <p14:tracePt t="36690" x="247650" y="3346450"/>
          <p14:tracePt t="36707" x="292100" y="3371850"/>
          <p14:tracePt t="36724" x="361950" y="3425825"/>
          <p14:tracePt t="36741" x="400050" y="3451225"/>
          <p14:tracePt t="36757" x="447675" y="3486150"/>
          <p14:tracePt t="36774" x="511175" y="3505200"/>
          <p14:tracePt t="36791" x="549275" y="3517900"/>
          <p14:tracePt t="36808" x="584200" y="3530600"/>
          <p14:tracePt t="36824" x="647700" y="3530600"/>
          <p14:tracePt t="36840" x="685800" y="3530600"/>
          <p14:tracePt t="36858" x="708025" y="3530600"/>
          <p14:tracePt t="36874" x="739775" y="3530600"/>
          <p14:tracePt t="36891" x="749300" y="3530600"/>
          <p14:tracePt t="36908" x="758825" y="3530600"/>
          <p14:tracePt t="36924" x="781050" y="3530600"/>
          <p14:tracePt t="36941" x="790575" y="3530600"/>
          <p14:tracePt t="36958" x="806450" y="3530600"/>
          <p14:tracePt t="36974" x="854075" y="3530600"/>
          <p14:tracePt t="36990" x="898525" y="3527425"/>
          <p14:tracePt t="37007" x="933450" y="3527425"/>
          <p14:tracePt t="37024" x="968375" y="3527425"/>
          <p14:tracePt t="37041" x="977900" y="3527425"/>
          <p14:tracePt t="37058" x="996950" y="3527425"/>
          <p14:tracePt t="37074" x="1006475" y="3527425"/>
          <p14:tracePt t="37090" x="1016000" y="3527425"/>
          <p14:tracePt t="37108" x="1050925" y="3514725"/>
          <p14:tracePt t="37124" x="1089025" y="3508375"/>
          <p14:tracePt t="37141" x="1133475" y="3502025"/>
          <p14:tracePt t="37158" x="1155700" y="3502025"/>
          <p14:tracePt t="37174" x="1168400" y="3502025"/>
          <p14:tracePt t="37191" x="1177925" y="3502025"/>
          <p14:tracePt t="37737" x="1177925" y="3498850"/>
          <p14:tracePt t="37744" x="1177925" y="3492500"/>
          <p14:tracePt t="37761" x="1177925" y="3482975"/>
          <p14:tracePt t="37837" x="1184275" y="3482975"/>
          <p14:tracePt t="37909" x="1190625" y="3482975"/>
          <p14:tracePt t="37916" x="1193800" y="3476625"/>
          <p14:tracePt t="37941" x="1219200" y="3467100"/>
          <p14:tracePt t="37974" x="1282700" y="3467100"/>
          <p14:tracePt t="37991" x="1298575" y="3460750"/>
          <p14:tracePt t="38007" x="1339850" y="3454400"/>
          <p14:tracePt t="38023" x="1384300" y="3441700"/>
          <p14:tracePt t="38041" x="1460500" y="3419475"/>
          <p14:tracePt t="38057" x="1593850" y="3403600"/>
          <p14:tracePt t="38074" x="1717675" y="3403600"/>
          <p14:tracePt t="38091" x="1857375" y="3403600"/>
          <p14:tracePt t="38107" x="2009775" y="3403600"/>
          <p14:tracePt t="38124" x="2070100" y="3403600"/>
          <p14:tracePt t="38141" x="2120900" y="3403600"/>
          <p14:tracePt t="38157" x="2184400" y="3390900"/>
          <p14:tracePt t="38174" x="2235200" y="3384550"/>
          <p14:tracePt t="38191" x="2273300" y="3378200"/>
          <p14:tracePt t="38208" x="2336800" y="3371850"/>
          <p14:tracePt t="38224" x="2365375" y="3371850"/>
          <p14:tracePt t="38241" x="2387600" y="3365500"/>
          <p14:tracePt t="38257" x="2416175" y="3365500"/>
          <p14:tracePt t="38274" x="2425700" y="3365500"/>
          <p14:tracePt t="38291" x="2435225" y="3365500"/>
          <p14:tracePt t="38307" x="2460625" y="3365500"/>
          <p14:tracePt t="38324" x="2470150" y="3365500"/>
          <p14:tracePt t="38341" x="2486025" y="3365500"/>
          <p14:tracePt t="38358" x="2498725" y="3365500"/>
          <p14:tracePt t="38374" x="2514600" y="3365500"/>
          <p14:tracePt t="38395" x="2524125" y="3365500"/>
          <p14:tracePt t="38436" x="2530475" y="3365500"/>
          <p14:tracePt t="38450" x="2533650" y="3365500"/>
          <p14:tracePt t="38480" x="2540000" y="3365500"/>
          <p14:tracePt t="38508" x="2540000" y="3362325"/>
          <p14:tracePt t="38835" x="2495550" y="3362325"/>
          <p14:tracePt t="38842" x="2416175" y="3362325"/>
          <p14:tracePt t="38861" x="2244725" y="3368675"/>
          <p14:tracePt t="38877" x="2152650" y="3384550"/>
          <p14:tracePt t="39306" x="2168525" y="3384550"/>
          <p14:tracePt t="39313" x="2193925" y="3384550"/>
          <p14:tracePt t="39327" x="2251075" y="3384550"/>
          <p14:tracePt t="39345" x="2343150" y="3384550"/>
          <p14:tracePt t="39361" x="2482850" y="3403600"/>
          <p14:tracePt t="39374" x="2587625" y="3413125"/>
          <p14:tracePt t="39378" x="2635250" y="3413125"/>
          <p14:tracePt t="39411" x="2857500" y="3429000"/>
          <p14:tracePt t="39441" x="3060700" y="3444875"/>
          <p14:tracePt t="39457" x="3165475" y="3451225"/>
          <p14:tracePt t="39475" x="3273425" y="3467100"/>
          <p14:tracePt t="39492" x="3425825" y="3482975"/>
          <p14:tracePt t="39506" x="3511550" y="3498850"/>
          <p14:tracePt t="39523" x="3619500" y="3517900"/>
          <p14:tracePt t="39540" x="3765550" y="3559175"/>
          <p14:tracePt t="39557" x="3829050" y="3571875"/>
          <p14:tracePt t="39573" x="3892550" y="3584575"/>
          <p14:tracePt t="39591" x="3978275" y="3594100"/>
          <p14:tracePt t="39607" x="4038600" y="3594100"/>
          <p14:tracePt t="39623" x="4098925" y="3594100"/>
          <p14:tracePt t="39641" x="4184650" y="3594100"/>
          <p14:tracePt t="39657" x="4235450" y="3594100"/>
          <p14:tracePt t="39673" x="4279900" y="3600450"/>
          <p14:tracePt t="39691" x="4349750" y="3600450"/>
          <p14:tracePt t="39707" x="4378325" y="3600450"/>
          <p14:tracePt t="39724" x="4410075" y="3600450"/>
          <p14:tracePt t="39741" x="4457700" y="3590925"/>
          <p14:tracePt t="39757" x="4489450" y="3578225"/>
          <p14:tracePt t="39774" x="4511675" y="3571875"/>
          <p14:tracePt t="39791" x="4546600" y="3562350"/>
          <p14:tracePt t="39807" x="4556125" y="3562350"/>
          <p14:tracePt t="39823" x="4565650" y="3562350"/>
          <p14:tracePt t="39840" x="4584700" y="3546475"/>
          <p14:tracePt t="39857" x="4594225" y="3546475"/>
          <p14:tracePt t="39874" x="4606925" y="3540125"/>
          <p14:tracePt t="39891" x="4616450" y="3524250"/>
          <p14:tracePt t="39907" x="4619625" y="3514725"/>
          <p14:tracePt t="39924" x="4635500" y="3498850"/>
          <p14:tracePt t="39940" x="4645025" y="3482975"/>
          <p14:tracePt t="39957" x="4645025" y="3473450"/>
          <p14:tracePt t="39973" x="4645025" y="3463925"/>
          <p14:tracePt t="39991" x="4645025" y="3451225"/>
          <p14:tracePt t="40007" x="4645025" y="3438525"/>
          <p14:tracePt t="40024" x="4645025" y="3435350"/>
          <p14:tracePt t="40041" x="4645025" y="3429000"/>
          <p14:tracePt t="40127" x="4638675" y="3429000"/>
          <p14:tracePt t="40135" x="4635500" y="3429000"/>
          <p14:tracePt t="40144" x="4625975" y="3429000"/>
          <p14:tracePt t="40157" x="4613275" y="3429000"/>
          <p14:tracePt t="40174" x="4600575" y="3429000"/>
          <p14:tracePt t="40191" x="4518025" y="3403600"/>
          <p14:tracePt t="40207" x="4435475" y="3403600"/>
          <p14:tracePt t="40223" x="4321175" y="3403600"/>
          <p14:tracePt t="40241" x="4124325" y="3403600"/>
          <p14:tracePt t="40257" x="4032250" y="3403600"/>
          <p14:tracePt t="40274" x="3959225" y="3403600"/>
          <p14:tracePt t="40291" x="3867150" y="3403600"/>
          <p14:tracePt t="40307" x="3790950" y="3387725"/>
          <p14:tracePt t="40324" x="3673475" y="3362325"/>
          <p14:tracePt t="40341" x="3492500" y="3317875"/>
          <p14:tracePt t="40357" x="3352800" y="3302000"/>
          <p14:tracePt t="40373" x="3225800" y="3302000"/>
          <p14:tracePt t="40391" x="3098800" y="3302000"/>
          <p14:tracePt t="40407" x="3070225" y="3302000"/>
          <p14:tracePt t="40424" x="3038475" y="3302000"/>
          <p14:tracePt t="40444" x="3006725" y="3302000"/>
          <p14:tracePt t="40457" x="2962275" y="3302000"/>
          <p14:tracePt t="40474" x="2911475" y="3302000"/>
          <p14:tracePt t="40491" x="2841625" y="3302000"/>
          <p14:tracePt t="40507" x="2803525" y="3302000"/>
          <p14:tracePt t="40524" x="2781300" y="3302000"/>
          <p14:tracePt t="40540" x="2743200" y="3302000"/>
          <p14:tracePt t="40557" x="2720975" y="3302000"/>
          <p14:tracePt t="40573" x="2682875" y="3302000"/>
          <p14:tracePt t="40590" x="2619375" y="3302000"/>
          <p14:tracePt t="40607" x="2584450" y="3302000"/>
          <p14:tracePt t="40624" x="2540000" y="3302000"/>
          <p14:tracePt t="40640" x="2482850" y="3324225"/>
          <p14:tracePt t="40658" x="2460625" y="3333750"/>
          <p14:tracePt t="40674" x="2428875" y="3346450"/>
          <p14:tracePt t="40691" x="2393950" y="3365500"/>
          <p14:tracePt t="40708" x="2362200" y="3384550"/>
          <p14:tracePt t="40724" x="2339975" y="3394075"/>
          <p14:tracePt t="40740" x="2298700" y="3413125"/>
          <p14:tracePt t="40757" x="2286000" y="3422650"/>
          <p14:tracePt t="40774" x="2276475" y="3432175"/>
          <p14:tracePt t="40790" x="2257425" y="3438525"/>
          <p14:tracePt t="40807" x="2247900" y="3438525"/>
          <p14:tracePt t="40824" x="2238375" y="3438525"/>
          <p14:tracePt t="40868" x="2238375" y="3441700"/>
          <p14:tracePt t="40897" x="2238375" y="3448050"/>
          <p14:tracePt t="40920" x="2244725" y="3448050"/>
          <p14:tracePt t="40929" x="2251075" y="3448050"/>
          <p14:tracePt t="40941" x="2279650" y="3448050"/>
          <p14:tracePt t="40957" x="2298700" y="3448050"/>
          <p14:tracePt t="40975" x="2339975" y="3448050"/>
          <p14:tracePt t="40990" x="2349500" y="3448050"/>
          <p14:tracePt t="41007" x="2365375" y="3448050"/>
          <p14:tracePt t="41025" x="2397125" y="3448050"/>
          <p14:tracePt t="41040" x="2425700" y="3448050"/>
          <p14:tracePt t="41057" x="2470150" y="3448050"/>
          <p14:tracePt t="41074" x="2533650" y="3448050"/>
          <p14:tracePt t="41090" x="2555875" y="3448050"/>
          <p14:tracePt t="41107" x="2571750" y="3448050"/>
          <p14:tracePt t="41124" x="2584450" y="3448050"/>
          <p14:tracePt t="41405" x="2641600" y="3454400"/>
          <p14:tracePt t="41412" x="2711450" y="3463925"/>
          <p14:tracePt t="41424" x="2940050" y="3502025"/>
          <p14:tracePt t="41440" x="3184525" y="3540125"/>
          <p14:tracePt t="41458" x="3571875" y="3629025"/>
          <p14:tracePt t="41474" x="4098925" y="3746500"/>
          <p14:tracePt t="41492" x="4305300" y="3784600"/>
          <p14:tracePt t="41508" x="4457700" y="3810000"/>
          <p14:tracePt t="41524" x="4578350" y="3829050"/>
          <p14:tracePt t="41540" x="4632325" y="3829050"/>
          <p14:tracePt t="41557" x="4660900" y="3829050"/>
          <p14:tracePt t="41574" x="4689475" y="3813175"/>
          <p14:tracePt t="41590" x="4699000" y="3803650"/>
          <p14:tracePt t="41607" x="4711700" y="3800475"/>
          <p14:tracePt t="41624" x="4724400" y="3790950"/>
          <p14:tracePt t="41640" x="4730750" y="3790950"/>
          <p14:tracePt t="41657" x="4737100" y="3781425"/>
          <p14:tracePt t="41673" x="4737100" y="3765550"/>
          <p14:tracePt t="41690" x="4740275" y="3759200"/>
          <p14:tracePt t="41707" x="4740275" y="3749675"/>
          <p14:tracePt t="41724" x="4740275" y="3736975"/>
          <p14:tracePt t="41740" x="4740275" y="3721100"/>
          <p14:tracePt t="41757" x="4740275" y="3705225"/>
          <p14:tracePt t="41774" x="4727575" y="3663950"/>
          <p14:tracePt t="41790" x="4708525" y="3632200"/>
          <p14:tracePt t="41807" x="4689475" y="3600450"/>
          <p14:tracePt t="41824" x="4645025" y="3543300"/>
          <p14:tracePt t="41840" x="4613275" y="3517900"/>
          <p14:tracePt t="41857" x="4572000" y="3482975"/>
          <p14:tracePt t="41874" x="4530725" y="3460750"/>
          <p14:tracePt t="41890" x="4489450" y="3441700"/>
          <p14:tracePt t="41907" x="4467225" y="3422650"/>
          <p14:tracePt t="41924" x="4425950" y="3409950"/>
          <p14:tracePt t="41940" x="4416425" y="3409950"/>
          <p14:tracePt t="41957" x="4400550" y="3409950"/>
          <p14:tracePt t="41973" x="4384675" y="3409950"/>
          <p14:tracePt t="41990" x="4375150" y="3409950"/>
          <p14:tracePt t="42007" x="4365625" y="3409950"/>
          <p14:tracePt t="42023" x="4346575" y="3409950"/>
          <p14:tracePt t="42040" x="4337050" y="3409950"/>
          <p14:tracePt t="42057" x="4327525" y="3409950"/>
          <p14:tracePt t="42074" x="4321175" y="3409950"/>
          <p14:tracePt t="42090" x="4314825" y="3409950"/>
          <p14:tracePt t="42107" x="4302125" y="3409950"/>
          <p14:tracePt t="42123" x="4286250" y="3406775"/>
          <p14:tracePt t="42140" x="4276725" y="3400425"/>
          <p14:tracePt t="42157" x="4267200" y="3394075"/>
          <p14:tracePt t="42173" x="4251325" y="3390900"/>
          <p14:tracePt t="42237" x="4248150" y="3390900"/>
          <p14:tracePt t="42245" x="4241800" y="3390900"/>
          <p14:tracePt t="42259" x="4235450" y="3390900"/>
          <p14:tracePt t="42273" x="4225925" y="3384550"/>
          <p14:tracePt t="42332" x="4222750" y="3384550"/>
          <p14:tracePt t="42339" x="4216400" y="3381375"/>
          <p14:tracePt t="42357" x="4194175" y="3365500"/>
          <p14:tracePt t="42374" x="4022725" y="3286125"/>
          <p14:tracePt t="42390" x="3879850" y="3232150"/>
          <p14:tracePt t="42407" x="3702050" y="3178175"/>
          <p14:tracePt t="42423" x="3482975" y="3168650"/>
          <p14:tracePt t="42440" x="3387725" y="3171825"/>
          <p14:tracePt t="42457" x="3279775" y="3206750"/>
          <p14:tracePt t="42474" x="3130550" y="3257550"/>
          <p14:tracePt t="42490" x="3019425" y="3308350"/>
          <p14:tracePt t="42507" x="2886075" y="3362325"/>
          <p14:tracePt t="42524" x="2720975" y="3467100"/>
          <p14:tracePt t="42540" x="2673350" y="3502025"/>
          <p14:tracePt t="42556" x="2641600" y="3533775"/>
          <p14:tracePt t="42573" x="2609850" y="3562350"/>
          <p14:tracePt t="42589" x="2593975" y="3571875"/>
          <p14:tracePt t="42607" x="2584450" y="3587750"/>
          <p14:tracePt t="42624" x="2571750" y="3603625"/>
          <p14:tracePt t="42640" x="2565400" y="3613150"/>
          <p14:tracePt t="42657" x="2565400" y="3622675"/>
          <p14:tracePt t="42673" x="2555875" y="3622675"/>
          <p14:tracePt t="42690" x="2540000" y="3622675"/>
          <p14:tracePt t="42707" x="2530475" y="3616325"/>
          <p14:tracePt t="42723" x="2514600" y="3565525"/>
          <p14:tracePt t="42741" x="2501900" y="3530600"/>
          <p14:tracePt t="42758" x="2473325" y="3470275"/>
          <p14:tracePt t="42774" x="2473325" y="3441700"/>
          <p14:tracePt t="42790" x="2463800" y="3425825"/>
          <p14:tracePt t="42807" x="2454275" y="3416300"/>
          <p14:tracePt t="42824" x="2432050" y="3394075"/>
          <p14:tracePt t="42840" x="2422525" y="3384550"/>
          <p14:tracePt t="42857" x="2413000" y="3375025"/>
          <p14:tracePt t="42873" x="2400300" y="3375025"/>
          <p14:tracePt t="42891" x="2390775" y="3375025"/>
          <p14:tracePt t="42907" x="2384425" y="3375025"/>
          <p14:tracePt t="42952" x="2381250" y="3375025"/>
          <p14:tracePt t="42974" x="2374900" y="3375025"/>
          <p14:tracePt t="42988" x="2368550" y="3375025"/>
          <p14:tracePt t="42995" x="2365375" y="3375025"/>
          <p14:tracePt t="43006" x="2359025" y="3375025"/>
          <p14:tracePt t="43024" x="2343150" y="3378200"/>
          <p14:tracePt t="43040" x="2333625" y="3381375"/>
          <p14:tracePt t="43058" x="2320925" y="3403600"/>
          <p14:tracePt t="43073" x="2311400" y="3406775"/>
          <p14:tracePt t="43090" x="2295525" y="3419475"/>
          <p14:tracePt t="43106" x="2286000" y="3419475"/>
          <p14:tracePt t="43124" x="2279650" y="3419475"/>
          <p14:tracePt t="44373" x="2324100" y="3432175"/>
          <p14:tracePt t="44379" x="2416175" y="3451225"/>
          <p14:tracePt t="44391" x="2520950" y="3470275"/>
          <p14:tracePt t="44411" x="2886075" y="3536950"/>
          <p14:tracePt t="44429" x="3235325" y="3575050"/>
          <p14:tracePt t="44444" x="3387725" y="3603625"/>
          <p14:tracePt t="44457" x="3568700" y="3603625"/>
          <p14:tracePt t="44490" x="3867150" y="3603625"/>
          <p14:tracePt t="44492" x="3933825" y="3603625"/>
          <p14:tracePt t="44523" x="4222750" y="3587750"/>
          <p14:tracePt t="44540" x="4330700" y="3571875"/>
          <p14:tracePt t="44556" x="4495800" y="3556000"/>
          <p14:tracePt t="44573" x="4591050" y="3540125"/>
          <p14:tracePt t="44590" x="4667250" y="3524250"/>
          <p14:tracePt t="44606" x="4768850" y="3495675"/>
          <p14:tracePt t="44623" x="4841875" y="3479800"/>
          <p14:tracePt t="44640" x="4927600" y="3463925"/>
          <p14:tracePt t="44656" x="5029200" y="3444875"/>
          <p14:tracePt t="44673" x="5086350" y="3422650"/>
          <p14:tracePt t="44690" x="5133975" y="3394075"/>
          <p14:tracePt t="44707" x="5200650" y="3349625"/>
          <p14:tracePt t="44723" x="5238750" y="3317875"/>
          <p14:tracePt t="44740" x="5295900" y="3289300"/>
          <p14:tracePt t="44756" x="5359400" y="3270250"/>
          <p14:tracePt t="44773" x="5397500" y="3251200"/>
          <p14:tracePt t="44790" x="5422900" y="3238500"/>
          <p14:tracePt t="44807" x="5435600" y="3222625"/>
          <p14:tracePt t="44824" x="5451475" y="3213100"/>
          <p14:tracePt t="44841" x="5457825" y="3190875"/>
          <p14:tracePt t="44857" x="5457825" y="3159125"/>
          <p14:tracePt t="44873" x="5454650" y="3114675"/>
          <p14:tracePt t="44890" x="5435600" y="3089275"/>
          <p14:tracePt t="44906" x="5422900" y="3054350"/>
          <p14:tracePt t="44923" x="5422900" y="3044825"/>
          <p14:tracePt t="44940" x="5422900" y="3035300"/>
          <p14:tracePt t="44999" x="5426075" y="3035300"/>
          <p14:tracePt t="45006" x="5429250" y="3035300"/>
          <p14:tracePt t="45013" x="5435600" y="3035300"/>
          <p14:tracePt t="45023" x="5445125" y="3035300"/>
          <p14:tracePt t="45040" x="5461000" y="3041650"/>
          <p14:tracePt t="45057" x="5534025" y="3076575"/>
          <p14:tracePt t="45073" x="5603875" y="3114675"/>
          <p14:tracePt t="45091" x="5708650" y="3159125"/>
          <p14:tracePt t="45107" x="5778500" y="3197225"/>
          <p14:tracePt t="45124" x="5835650" y="3219450"/>
          <p14:tracePt t="45140" x="5883275" y="3251200"/>
          <p14:tracePt t="45156" x="5946775" y="3282950"/>
          <p14:tracePt t="45173" x="5978525" y="3317875"/>
          <p14:tracePt t="45191" x="6045200" y="3355975"/>
          <p14:tracePt t="45207" x="6076950" y="3387725"/>
          <p14:tracePt t="45223" x="6102350" y="3413125"/>
          <p14:tracePt t="45241" x="6153150" y="3457575"/>
          <p14:tracePt t="45257" x="6178550" y="3476625"/>
          <p14:tracePt t="45273" x="6207125" y="3492500"/>
          <p14:tracePt t="45290" x="6232525" y="3511550"/>
          <p14:tracePt t="45306" x="6276975" y="3556000"/>
          <p14:tracePt t="45323" x="6315075" y="3587750"/>
          <p14:tracePt t="45341" x="6372225" y="3657600"/>
          <p14:tracePt t="45357" x="6403975" y="3705225"/>
          <p14:tracePt t="45374" x="6432550" y="3752850"/>
          <p14:tracePt t="45391" x="6461125" y="3787775"/>
          <p14:tracePt t="45407" x="6473825" y="3825875"/>
          <p14:tracePt t="45423" x="6486525" y="3863975"/>
          <p14:tracePt t="45440" x="6492875" y="3927475"/>
          <p14:tracePt t="45456" x="6492875" y="3978275"/>
          <p14:tracePt t="45473" x="6492875" y="4022725"/>
          <p14:tracePt t="45491" x="6492875" y="4070350"/>
          <p14:tracePt t="45507" x="6492875" y="4092575"/>
          <p14:tracePt t="45527" x="6492875" y="4105275"/>
          <p14:tracePt t="45540" x="6492875" y="4121150"/>
          <p14:tracePt t="45557" x="6492875" y="4130675"/>
          <p14:tracePt t="45573" x="6492875" y="4140200"/>
          <p14:tracePt t="45590" x="6492875" y="4156075"/>
          <p14:tracePt t="45606" x="6492875" y="4159250"/>
          <p14:tracePt t="45623" x="6483350" y="4159250"/>
          <p14:tracePt t="45641" x="6473825" y="4159250"/>
          <p14:tracePt t="45657" x="6461125" y="4159250"/>
          <p14:tracePt t="45673" x="6457950" y="4159250"/>
          <p14:tracePt t="45742" x="6451600" y="4159250"/>
          <p14:tracePt t="45752" x="6448425" y="4159250"/>
          <p14:tracePt t="45763" x="6442075" y="4159250"/>
          <p14:tracePt t="45773" x="6438900" y="4159250"/>
          <p14:tracePt t="45791" x="6432550" y="4159250"/>
          <p14:tracePt t="45807" x="6423025" y="4159250"/>
          <p14:tracePt t="45870" x="6413500" y="4159250"/>
          <p14:tracePt t="45884" x="6407150" y="4159250"/>
          <p14:tracePt t="45893" x="6403975" y="4159250"/>
          <p14:tracePt t="45907" x="6394450" y="4149725"/>
          <p14:tracePt t="45924" x="6381750" y="4140200"/>
          <p14:tracePt t="45941" x="6362700" y="4124325"/>
          <p14:tracePt t="45957" x="6350000" y="4092575"/>
          <p14:tracePt t="45973" x="6340475" y="4070350"/>
          <p14:tracePt t="45990" x="6321425" y="4035425"/>
          <p14:tracePt t="46006" x="6289675" y="4003675"/>
          <p14:tracePt t="46023" x="6229350" y="3943350"/>
          <p14:tracePt t="46040" x="6057900" y="3781425"/>
          <p14:tracePt t="46056" x="5883275" y="3609975"/>
          <p14:tracePt t="46074" x="5711825" y="3476625"/>
          <p14:tracePt t="46098" x="5514975" y="3340100"/>
          <p14:tracePt t="46112" x="5483225" y="3327400"/>
          <p14:tracePt t="46122" x="5473700" y="3324225"/>
          <p14:tracePt t="46140" x="5457825" y="3314700"/>
          <p14:tracePt t="46156" x="5441950" y="3314700"/>
          <p14:tracePt t="46173" x="5432425" y="3314700"/>
          <p14:tracePt t="46189" x="5429250" y="3314700"/>
          <p14:tracePt t="46206" x="5422900" y="3314700"/>
          <p14:tracePt t="46455" x="5426075" y="3314700"/>
          <p14:tracePt t="46463" x="5429250" y="3314700"/>
          <p14:tracePt t="46473" x="5435600" y="3314700"/>
          <p14:tracePt t="46490" x="5454650" y="3308350"/>
          <p14:tracePt t="46507" x="5464175" y="3308350"/>
          <p14:tracePt t="46523" x="5473700" y="3298825"/>
          <p14:tracePt t="46540" x="5489575" y="3282950"/>
          <p14:tracePt t="46556" x="5505450" y="3273425"/>
          <p14:tracePt t="46573" x="5514975" y="3273425"/>
          <p14:tracePt t="46589" x="5530850" y="3270250"/>
          <p14:tracePt t="46623" x="5534025" y="3270250"/>
          <p14:tracePt t="46639" x="5543550" y="3270250"/>
          <p14:tracePt t="46656" x="5553075" y="3270250"/>
          <p14:tracePt t="46673" x="5559425" y="3270250"/>
          <p14:tracePt t="46689" x="5575300" y="3279775"/>
          <p14:tracePt t="46706" x="5597525" y="3292475"/>
          <p14:tracePt t="46723" x="5635625" y="3305175"/>
          <p14:tracePt t="46740" x="5699125" y="3324225"/>
          <p14:tracePt t="46757" x="5743575" y="3336925"/>
          <p14:tracePt t="46773" x="5788025" y="3355975"/>
          <p14:tracePt t="46790" x="5883275" y="3390900"/>
          <p14:tracePt t="46807" x="5959475" y="3422650"/>
          <p14:tracePt t="46823" x="6083300" y="3473450"/>
          <p14:tracePt t="46840" x="6286500" y="3556000"/>
          <p14:tracePt t="46856" x="6451600" y="3600450"/>
          <p14:tracePt t="46873" x="6638925" y="3648075"/>
          <p14:tracePt t="46889" x="6851650" y="3683000"/>
          <p14:tracePt t="46906" x="6991350" y="3698875"/>
          <p14:tracePt t="46923" x="7086600" y="3724275"/>
          <p14:tracePt t="46940" x="7165975" y="3724275"/>
          <p14:tracePt t="46956" x="7210425" y="3724275"/>
          <p14:tracePt t="46973" x="7248525" y="3724275"/>
          <p14:tracePt t="46989" x="7308850" y="3724275"/>
          <p14:tracePt t="47006" x="7346950" y="3724275"/>
          <p14:tracePt t="47023" x="7391400" y="3736975"/>
          <p14:tracePt t="47026" x="7410450" y="3736975"/>
          <p14:tracePt t="47040" x="7454900" y="3749675"/>
          <p14:tracePt t="47057" x="7477125" y="3749675"/>
          <p14:tracePt t="47073" x="7505700" y="3756025"/>
          <p14:tracePt t="47089" x="7527925" y="3762375"/>
          <p14:tracePt t="47106" x="7543800" y="3762375"/>
          <p14:tracePt t="47141" x="7543800" y="3768725"/>
          <p14:tracePt t="47157" x="7543800" y="3778250"/>
          <p14:tracePt t="47173" x="7543800" y="3781425"/>
          <p14:tracePt t="47190" x="7543800" y="3797300"/>
          <p14:tracePt t="47207" x="7537450" y="3806825"/>
          <p14:tracePt t="47223" x="7521575" y="3813175"/>
          <p14:tracePt t="47239" x="7432675" y="3819525"/>
          <p14:tracePt t="47256" x="7337425" y="3819525"/>
          <p14:tracePt t="47273" x="7191375" y="3819525"/>
          <p14:tracePt t="47290" x="6940550" y="3819525"/>
          <p14:tracePt t="47307" x="6734175" y="3819525"/>
          <p14:tracePt t="47324" x="6381750" y="3803650"/>
          <p14:tracePt t="47340" x="6073775" y="3794125"/>
          <p14:tracePt t="47356" x="5857875" y="3775075"/>
          <p14:tracePt t="47373" x="5629275" y="3765550"/>
          <p14:tracePt t="47389" x="5343525" y="3756025"/>
          <p14:tracePt t="47406" x="5105400" y="3746500"/>
          <p14:tracePt t="47424" x="4800600" y="3746500"/>
          <p14:tracePt t="47439" x="4594225" y="3746500"/>
          <p14:tracePt t="47456" x="4422775" y="3746500"/>
          <p14:tracePt t="47474" x="4194175" y="3727450"/>
          <p14:tracePt t="47489" x="4064000" y="3711575"/>
          <p14:tracePt t="47506" x="3937000" y="3692525"/>
          <p14:tracePt t="47524" x="3670300" y="3667125"/>
          <p14:tracePt t="47539" x="3527425" y="3629025"/>
          <p14:tracePt t="47556" x="3378200" y="3613150"/>
          <p14:tracePt t="47573" x="3228975" y="3603625"/>
          <p14:tracePt t="47589" x="3067050" y="3603625"/>
          <p14:tracePt t="47606" x="2981325" y="3616325"/>
          <p14:tracePt t="47623" x="2825750" y="3632200"/>
          <p14:tracePt t="47639" x="2733675" y="3632200"/>
          <p14:tracePt t="47657" x="2625725" y="3648075"/>
          <p14:tracePt t="47674" x="2387600" y="3657600"/>
          <p14:tracePt t="47689" x="2247900" y="3667125"/>
          <p14:tracePt t="47707" x="2098675" y="3667125"/>
          <p14:tracePt t="47723" x="1892300" y="3673475"/>
          <p14:tracePt t="47740" x="1774825" y="3673475"/>
          <p14:tracePt t="47757" x="1679575" y="3689350"/>
          <p14:tracePt t="47773" x="1514475" y="3705225"/>
          <p14:tracePt t="47790" x="1425575" y="3740150"/>
          <p14:tracePt t="47806" x="1349375" y="3768725"/>
          <p14:tracePt t="47823" x="1241425" y="3822700"/>
          <p14:tracePt t="47839" x="1174750" y="3851275"/>
          <p14:tracePt t="47856" x="1095375" y="3892550"/>
          <p14:tracePt t="47873" x="1000125" y="3937000"/>
          <p14:tracePt t="47890" x="955675" y="3949700"/>
          <p14:tracePt t="47906" x="917575" y="3968750"/>
          <p14:tracePt t="47923" x="860425" y="3981450"/>
          <p14:tracePt t="47939" x="831850" y="3981450"/>
          <p14:tracePt t="47957" x="815975" y="3981450"/>
          <p14:tracePt t="47974" x="800100" y="3981450"/>
          <p14:tracePt t="47990" x="790575" y="3981450"/>
          <p14:tracePt t="48007" x="781050" y="3981450"/>
          <p14:tracePt t="48023" x="777875" y="3981450"/>
          <p14:tracePt t="48056" x="765175" y="3981450"/>
          <p14:tracePt t="48274" x="815975" y="3981450"/>
          <p14:tracePt t="48282" x="898525" y="3981450"/>
          <p14:tracePt t="48290" x="977900" y="3981450"/>
          <p14:tracePt t="48306" x="1114425" y="3981450"/>
          <p14:tracePt t="48323" x="1279525" y="3997325"/>
          <p14:tracePt t="48339" x="1397000" y="4016375"/>
          <p14:tracePt t="48356" x="1546225" y="4016375"/>
          <p14:tracePt t="48373" x="1739900" y="4016375"/>
          <p14:tracePt t="48389" x="1866900" y="4016375"/>
          <p14:tracePt t="48406" x="1971675" y="4022725"/>
          <p14:tracePt t="48423" x="2051050" y="4029075"/>
          <p14:tracePt t="48440" x="2082800" y="4035425"/>
          <p14:tracePt t="48456" x="2111375" y="4035425"/>
          <p14:tracePt t="48473" x="2124075" y="4041775"/>
          <p14:tracePt t="48489" x="2133600" y="4041775"/>
          <p14:tracePt t="48506" x="2162175" y="4041775"/>
          <p14:tracePt t="48523" x="2228850" y="4032250"/>
          <p14:tracePt t="48539" x="2301875" y="4016375"/>
          <p14:tracePt t="48556" x="2368550" y="3994150"/>
          <p14:tracePt t="48573" x="2438400" y="3975100"/>
          <p14:tracePt t="48589" x="2460625" y="3968750"/>
          <p14:tracePt t="48606" x="2470150" y="3965575"/>
          <p14:tracePt t="48622" x="2498725" y="3965575"/>
          <p14:tracePt t="48639" x="2511425" y="3959225"/>
          <p14:tracePt t="48656" x="2543175" y="3959225"/>
          <p14:tracePt t="48673" x="2568575" y="3952875"/>
          <p14:tracePt t="48690" x="2578100" y="3952875"/>
          <p14:tracePt t="48706" x="2593975" y="3952875"/>
          <p14:tracePt t="48723" x="2600325" y="3952875"/>
          <p14:tracePt t="49380" x="2638425" y="3956050"/>
          <p14:tracePt t="49387" x="2698750" y="3965575"/>
          <p14:tracePt t="49394" x="2755900" y="3975100"/>
          <p14:tracePt t="49408" x="2873375" y="3981450"/>
          <p14:tracePt t="49424" x="2968625" y="3997325"/>
          <p14:tracePt t="49440" x="3041650" y="4003675"/>
          <p14:tracePt t="49473" x="3216275" y="4041775"/>
          <p14:tracePt t="49508" x="3359150" y="4076700"/>
          <p14:tracePt t="49523" x="3403600" y="4083050"/>
          <p14:tracePt t="49540" x="3467100" y="4102100"/>
          <p14:tracePt t="49557" x="3530600" y="4108450"/>
          <p14:tracePt t="49573" x="3575050" y="4117975"/>
          <p14:tracePt t="49589" x="3625850" y="4117975"/>
          <p14:tracePt t="49607" x="3689350" y="4117975"/>
          <p14:tracePt t="49623" x="3717925" y="4117975"/>
          <p14:tracePt t="49640" x="3762375" y="4117975"/>
          <p14:tracePt t="49657" x="3832225" y="4117975"/>
          <p14:tracePt t="49673" x="3892550" y="4117975"/>
          <p14:tracePt t="49689" x="3952875" y="4117975"/>
          <p14:tracePt t="49707" x="4019550" y="4117975"/>
          <p14:tracePt t="49722" x="4041775" y="4117975"/>
          <p14:tracePt t="49739" x="4057650" y="4117975"/>
          <p14:tracePt t="49757" x="4073525" y="4117975"/>
          <p14:tracePt t="49774" x="4073525" y="4114800"/>
          <p14:tracePt t="49790" x="4076700" y="4105275"/>
          <p14:tracePt t="49807" x="4089400" y="4083050"/>
          <p14:tracePt t="49823" x="4089400" y="4073525"/>
          <p14:tracePt t="49840" x="4089400" y="4064000"/>
          <p14:tracePt t="49856" x="4089400" y="4054475"/>
          <p14:tracePt t="49872" x="4089400" y="4038600"/>
          <p14:tracePt t="49889" x="4089400" y="4029075"/>
          <p14:tracePt t="49907" x="4089400" y="4019550"/>
          <p14:tracePt t="49923" x="4089400" y="4016375"/>
          <p14:tracePt t="50186" x="4105275" y="4010025"/>
          <p14:tracePt t="50194" x="4124325" y="4010025"/>
          <p14:tracePt t="50207" x="4159250" y="4010025"/>
          <p14:tracePt t="50223" x="4181475" y="4003675"/>
          <p14:tracePt t="50239" x="4203700" y="4003675"/>
          <p14:tracePt t="50256" x="4222750" y="4000500"/>
          <p14:tracePt t="50272" x="4235450" y="3994150"/>
          <p14:tracePt t="50289" x="4244975" y="3990975"/>
          <p14:tracePt t="50307" x="4270375" y="3975100"/>
          <p14:tracePt t="50323" x="4292600" y="3968750"/>
          <p14:tracePt t="50340" x="4314825" y="3956050"/>
          <p14:tracePt t="50357" x="4371975" y="3949700"/>
          <p14:tracePt t="50373" x="4416425" y="3949700"/>
          <p14:tracePt t="50390" x="4438650" y="3949700"/>
          <p14:tracePt t="50406" x="4476750" y="3949700"/>
          <p14:tracePt t="50422" x="4514850" y="3949700"/>
          <p14:tracePt t="50439" x="4543425" y="3949700"/>
          <p14:tracePt t="50456" x="4619625" y="3949700"/>
          <p14:tracePt t="50473" x="4733925" y="3949700"/>
          <p14:tracePt t="50490" x="4848225" y="3949700"/>
          <p14:tracePt t="50506" x="5003800" y="3978275"/>
          <p14:tracePt t="50523" x="5089525" y="3987800"/>
          <p14:tracePt t="50540" x="5149850" y="3994150"/>
          <p14:tracePt t="50556" x="5222875" y="3994150"/>
          <p14:tracePt t="50572" x="5267325" y="3994150"/>
          <p14:tracePt t="50590" x="5308600" y="3994150"/>
          <p14:tracePt t="50606" x="5356225" y="3994150"/>
          <p14:tracePt t="50623" x="5410200" y="4000500"/>
          <p14:tracePt t="50640" x="5470525" y="4013200"/>
          <p14:tracePt t="50656" x="5581650" y="4029075"/>
          <p14:tracePt t="50673" x="5626100" y="4035425"/>
          <p14:tracePt t="50689" x="5670550" y="4035425"/>
          <p14:tracePt t="50706" x="5724525" y="4035425"/>
          <p14:tracePt t="50722" x="5746750" y="4035425"/>
          <p14:tracePt t="50739" x="5791200" y="4035425"/>
          <p14:tracePt t="50756" x="5838825" y="4032250"/>
          <p14:tracePt t="50773" x="5867400" y="4025900"/>
          <p14:tracePt t="50790" x="5905500" y="4025900"/>
          <p14:tracePt t="50806" x="5946775" y="4025900"/>
          <p14:tracePt t="50822" x="5962650" y="4025900"/>
          <p14:tracePt t="50839" x="5975350" y="4025900"/>
          <p14:tracePt t="50856" x="6003925" y="4025900"/>
          <p14:tracePt t="50872" x="6016625" y="4025900"/>
          <p14:tracePt t="50890" x="6032500" y="4025900"/>
          <p14:tracePt t="50906" x="6064250" y="4025900"/>
          <p14:tracePt t="50923" x="6086475" y="4025900"/>
          <p14:tracePt t="50940" x="6092825" y="4025900"/>
          <p14:tracePt t="51763" x="6130925" y="4025900"/>
          <p14:tracePt t="51770" x="6175375" y="4025900"/>
          <p14:tracePt t="51776" x="6213475" y="4025900"/>
          <p14:tracePt t="51793" x="6286500" y="4013200"/>
          <p14:tracePt t="51810" x="6416675" y="3994150"/>
          <p14:tracePt t="51822" x="6556375" y="3978275"/>
          <p14:tracePt t="51856" x="6899275" y="3968750"/>
          <p14:tracePt t="51890" x="7083425" y="3981450"/>
          <p14:tracePt t="51906" x="7121525" y="3981450"/>
          <p14:tracePt t="51922" x="7165975" y="3981450"/>
          <p14:tracePt t="51940" x="7251700" y="3975100"/>
          <p14:tracePt t="51956" x="7356475" y="3959225"/>
          <p14:tracePt t="51973" x="7429500" y="3959225"/>
          <p14:tracePt t="51991" x="7499350" y="3959225"/>
          <p14:tracePt t="52006" x="7518400" y="3959225"/>
          <p14:tracePt t="52023" x="7534275" y="3959225"/>
          <p14:tracePt t="52040" x="7556500" y="3943350"/>
          <p14:tracePt t="52055" x="7566025" y="3933825"/>
          <p14:tracePt t="52072" x="7575550" y="3924300"/>
          <p14:tracePt t="52090" x="7616825" y="3905250"/>
          <p14:tracePt t="52106" x="7648575" y="3883025"/>
          <p14:tracePt t="52123" x="7680325" y="3870325"/>
          <p14:tracePt t="52140" x="7708900" y="3854450"/>
          <p14:tracePt t="52156" x="7721600" y="3848100"/>
          <p14:tracePt t="52173" x="7734300" y="3848100"/>
          <p14:tracePt t="52189" x="7747000" y="3832225"/>
          <p14:tracePt t="52205" x="7756525" y="3832225"/>
          <p14:tracePt t="52222" x="7772400" y="3832225"/>
          <p14:tracePt t="52240" x="7788275" y="3832225"/>
          <p14:tracePt t="53118" x="7677150" y="3806825"/>
          <p14:tracePt t="53125" x="7473950" y="3768725"/>
          <p14:tracePt t="53142" x="7029450" y="3705225"/>
          <p14:tracePt t="53160" x="6092825" y="3689350"/>
          <p14:tracePt t="53178" x="5403850" y="3749675"/>
          <p14:tracePt t="53194" x="4778375" y="3822700"/>
          <p14:tracePt t="53215" x="3886200" y="3924300"/>
          <p14:tracePt t="53241" x="2914650" y="4035425"/>
          <p14:tracePt t="53274" x="1993900" y="4048125"/>
          <p14:tracePt t="53291" x="1641475" y="4048125"/>
          <p14:tracePt t="53307" x="1352550" y="4057650"/>
          <p14:tracePt t="53324" x="1054100" y="4076700"/>
          <p14:tracePt t="53339" x="882650" y="4092575"/>
          <p14:tracePt t="53355" x="730250" y="4121150"/>
          <p14:tracePt t="53372" x="635000" y="4137025"/>
          <p14:tracePt t="53389" x="514350" y="4152900"/>
          <p14:tracePt t="53405" x="419100" y="4159250"/>
          <p14:tracePt t="53423" x="336550" y="4168775"/>
          <p14:tracePt t="53439" x="238125" y="4168775"/>
          <p14:tracePt t="53456" x="168275" y="4175125"/>
          <p14:tracePt t="53473" x="107950" y="4175125"/>
          <p14:tracePt t="53489" x="19050" y="4187825"/>
          <p14:tracePt t="53762" x="3175" y="4251325"/>
          <p14:tracePt t="53769" x="28575" y="4251325"/>
          <p14:tracePt t="53777" x="47625" y="4257675"/>
          <p14:tracePt t="53789" x="101600" y="4264025"/>
          <p14:tracePt t="53806" x="203200" y="4264025"/>
          <p14:tracePt t="53829" x="431800" y="4264025"/>
          <p14:tracePt t="53855" x="831850" y="4257675"/>
          <p14:tracePt t="53889" x="1028700" y="4283075"/>
          <p14:tracePt t="53905" x="1066800" y="4295775"/>
          <p14:tracePt t="53923" x="1130300" y="4327525"/>
          <p14:tracePt t="53939" x="1193800" y="4343400"/>
          <p14:tracePt t="53955" x="1257300" y="4356100"/>
          <p14:tracePt t="53973" x="1349375" y="4384675"/>
          <p14:tracePt t="53989" x="1412875" y="4400550"/>
          <p14:tracePt t="54006" x="1466850" y="4413250"/>
          <p14:tracePt t="54022" x="1511300" y="4425950"/>
          <p14:tracePt t="54039" x="1555750" y="4445000"/>
          <p14:tracePt t="54056" x="1584325" y="4445000"/>
          <p14:tracePt t="54073" x="1616075" y="4445000"/>
          <p14:tracePt t="54089" x="1644650" y="4445000"/>
          <p14:tracePt t="54106" x="1676400" y="4445000"/>
          <p14:tracePt t="54123" x="1714500" y="4445000"/>
          <p14:tracePt t="54139" x="1724025" y="4445000"/>
          <p14:tracePt t="54155" x="1739900" y="4445000"/>
          <p14:tracePt t="54176" x="1749425" y="4445000"/>
          <p14:tracePt t="54231" x="1755775" y="4445000"/>
          <p14:tracePt t="54345" x="1758950" y="4445000"/>
          <p14:tracePt t="54366" x="1765300" y="4445000"/>
          <p14:tracePt t="54373" x="1768475" y="4445000"/>
          <p14:tracePt t="54389" x="1774825" y="4445000"/>
          <p14:tracePt t="54424" x="1781175" y="4445000"/>
          <p14:tracePt t="54446" x="1790700" y="4445000"/>
          <p14:tracePt t="54459" x="1800225" y="4445000"/>
          <p14:tracePt t="54472" x="1809750" y="4435475"/>
          <p14:tracePt t="54488" x="1825625" y="4432300"/>
          <p14:tracePt t="54505" x="1847850" y="4425950"/>
          <p14:tracePt t="54523" x="1876425" y="4416425"/>
          <p14:tracePt t="54539" x="1895475" y="4416425"/>
          <p14:tracePt t="54555" x="1920875" y="4403725"/>
          <p14:tracePt t="54573" x="1962150" y="4391025"/>
          <p14:tracePt t="54588" x="1993900" y="4371975"/>
          <p14:tracePt t="54605" x="2044700" y="4365625"/>
          <p14:tracePt t="54623" x="2143125" y="4352925"/>
          <p14:tracePt t="54638" x="2216150" y="4343400"/>
          <p14:tracePt t="54656" x="2286000" y="4337050"/>
          <p14:tracePt t="54660" x="2320925" y="4337050"/>
          <p14:tracePt t="54673" x="2384425" y="4330700"/>
          <p14:tracePt t="54689" x="2419350" y="4330700"/>
          <p14:tracePt t="54706" x="2451100" y="4330700"/>
          <p14:tracePt t="54722" x="2489200" y="4330700"/>
          <p14:tracePt t="54739" x="2514600" y="4311650"/>
          <p14:tracePt t="54755" x="2559050" y="4311650"/>
          <p14:tracePt t="54773" x="2622550" y="4298950"/>
          <p14:tracePt t="54788" x="2657475" y="4298950"/>
          <p14:tracePt t="54805" x="2701925" y="4298950"/>
          <p14:tracePt t="54823" x="2755900" y="4298950"/>
          <p14:tracePt t="54839" x="2778125" y="4292600"/>
          <p14:tracePt t="54855" x="2822575" y="4292600"/>
          <p14:tracePt t="54873" x="2886075" y="4283075"/>
          <p14:tracePt t="54889" x="2930525" y="4276725"/>
          <p14:tracePt t="54905" x="2990850" y="4276725"/>
          <p14:tracePt t="54922" x="3095625" y="4276725"/>
          <p14:tracePt t="54938" x="3168650" y="4276725"/>
          <p14:tracePt t="54955" x="3225800" y="4276725"/>
          <p14:tracePt t="54973" x="3289300" y="4276725"/>
          <p14:tracePt t="54989" x="3340100" y="4267200"/>
          <p14:tracePt t="55006" x="3403600" y="4260850"/>
          <p14:tracePt t="55022" x="3489325" y="4248150"/>
          <p14:tracePt t="55038" x="3549650" y="4248150"/>
          <p14:tracePt t="55055" x="3609975" y="4248150"/>
          <p14:tracePt t="55072" x="3705225" y="4248150"/>
          <p14:tracePt t="55089" x="3787775" y="4238625"/>
          <p14:tracePt t="55105" x="3851275" y="4232275"/>
          <p14:tracePt t="55122" x="3924300" y="4219575"/>
          <p14:tracePt t="55139" x="3968750" y="4213225"/>
          <p14:tracePt t="55155" x="3990975" y="4206875"/>
          <p14:tracePt t="55172" x="4032250" y="4197350"/>
          <p14:tracePt t="55188" x="4054475" y="4197350"/>
          <p14:tracePt t="55205" x="4070350" y="4197350"/>
          <p14:tracePt t="55222" x="4083050" y="4197350"/>
          <p14:tracePt t="55238" x="4095750" y="4197350"/>
          <p14:tracePt t="55272" x="4105275" y="4197350"/>
          <p14:tracePt t="55289" x="4108450" y="4197350"/>
          <p14:tracePt t="55306" x="4117975" y="4197350"/>
          <p14:tracePt t="55322" x="4133850" y="4197350"/>
          <p14:tracePt t="55339" x="4143375" y="4197350"/>
          <p14:tracePt t="55355" x="4149725" y="4197350"/>
          <p14:tracePt t="55372" x="4152900" y="4197350"/>
          <p14:tracePt t="55609" x="4162425" y="4197350"/>
          <p14:tracePt t="55621" x="4168775" y="4197350"/>
          <p14:tracePt t="55640" x="4171950" y="4197350"/>
          <p14:tracePt t="55656" x="4178300" y="4197350"/>
          <p14:tracePt t="55687" x="4184650" y="4197350"/>
          <p14:tracePt t="55698" x="4187825" y="4197350"/>
          <p14:tracePt t="55705" x="4194175" y="4203700"/>
          <p14:tracePt t="55723" x="4213225" y="4206875"/>
          <p14:tracePt t="55738" x="4222750" y="4213225"/>
          <p14:tracePt t="55756" x="4232275" y="4213225"/>
          <p14:tracePt t="55772" x="4273550" y="4213225"/>
          <p14:tracePt t="55788" x="4289425" y="4213225"/>
          <p14:tracePt t="55806" x="4308475" y="4213225"/>
          <p14:tracePt t="55822" x="4343400" y="4213225"/>
          <p14:tracePt t="55839" x="4378325" y="4213225"/>
          <p14:tracePt t="55855" x="4400550" y="4213225"/>
          <p14:tracePt t="55872" x="4451350" y="4222750"/>
          <p14:tracePt t="55889" x="4489450" y="4235450"/>
          <p14:tracePt t="55906" x="4518025" y="4254500"/>
          <p14:tracePt t="55923" x="4581525" y="4273550"/>
          <p14:tracePt t="55939" x="4619625" y="4292600"/>
          <p14:tracePt t="55957" x="4664075" y="4337050"/>
          <p14:tracePt t="55973" x="4683125" y="4349750"/>
          <p14:tracePt t="56515" x="4727575" y="4349750"/>
          <p14:tracePt t="56523" x="4784725" y="4349750"/>
          <p14:tracePt t="56543" x="4959350" y="4343400"/>
          <p14:tracePt t="56560" x="5099050" y="4337050"/>
          <p14:tracePt t="56576" x="5213350" y="4337050"/>
          <p14:tracePt t="56592" x="5375275" y="4327525"/>
          <p14:tracePt t="56612" x="5492750" y="4327525"/>
          <p14:tracePt t="56639" x="5680075" y="4318000"/>
          <p14:tracePt t="56673" x="5772150" y="4318000"/>
          <p14:tracePt t="56689" x="5784850" y="4318000"/>
          <p14:tracePt t="56693" x="5791200" y="4318000"/>
          <p14:tracePt t="56706" x="5800725" y="4318000"/>
          <p14:tracePt t="56722" x="5810250" y="4318000"/>
          <p14:tracePt t="56738" x="5819775" y="4318000"/>
          <p14:tracePt t="56755" x="5861050" y="4308475"/>
          <p14:tracePt t="56772" x="5895975" y="4308475"/>
          <p14:tracePt t="56789" x="5927725" y="4302125"/>
          <p14:tracePt t="56806" x="5965825" y="4302125"/>
          <p14:tracePt t="56822" x="5988050" y="4302125"/>
          <p14:tracePt t="56839" x="6019800" y="4302125"/>
          <p14:tracePt t="56856" x="6045200" y="4302125"/>
          <p14:tracePt t="56872" x="6073775" y="4302125"/>
          <p14:tracePt t="56889" x="6105525" y="4311650"/>
          <p14:tracePt t="56906" x="6169025" y="4324350"/>
          <p14:tracePt t="56922" x="6213475" y="4330700"/>
          <p14:tracePt t="56939" x="6254750" y="4330700"/>
          <p14:tracePt t="56956" x="6302375" y="4330700"/>
          <p14:tracePt t="56973" x="6340475" y="4330700"/>
          <p14:tracePt t="56989" x="6384925" y="4330700"/>
          <p14:tracePt t="57005" x="6454775" y="4324350"/>
          <p14:tracePt t="57022" x="6515100" y="4324350"/>
          <p14:tracePt t="57039" x="6565900" y="4324350"/>
          <p14:tracePt t="57056" x="6645275" y="4324350"/>
          <p14:tracePt t="57072" x="6683375" y="4324350"/>
          <p14:tracePt t="57089" x="6734175" y="4324350"/>
          <p14:tracePt t="57106" x="6819900" y="4324350"/>
          <p14:tracePt t="57122" x="6880225" y="4324350"/>
          <p14:tracePt t="57139" x="6940550" y="4330700"/>
          <p14:tracePt t="57155" x="7010400" y="4337050"/>
          <p14:tracePt t="57172" x="7064375" y="4349750"/>
          <p14:tracePt t="57188" x="7108825" y="4356100"/>
          <p14:tracePt t="57191" x="7121525" y="4362450"/>
          <p14:tracePt t="57205" x="7143750" y="4365625"/>
          <p14:tracePt t="57222" x="7172325" y="4371975"/>
          <p14:tracePt t="57239" x="7188200" y="4371975"/>
          <p14:tracePt t="57256" x="7204075" y="4371975"/>
          <p14:tracePt t="57272" x="7219950" y="4371975"/>
          <p14:tracePt t="57288" x="7229475" y="4371975"/>
          <p14:tracePt t="57305" x="7242175" y="4371975"/>
          <p14:tracePt t="57321" x="7251700" y="4371975"/>
          <p14:tracePt t="57339" x="7267575" y="4378325"/>
          <p14:tracePt t="57621" x="7239000" y="4378325"/>
          <p14:tracePt t="57629" x="7200900" y="4378325"/>
          <p14:tracePt t="57639" x="7134225" y="4378325"/>
          <p14:tracePt t="57656" x="6848475" y="4378325"/>
          <p14:tracePt t="57672" x="6645275" y="4387850"/>
          <p14:tracePt t="57690" x="6280150" y="4397375"/>
          <p14:tracePt t="57705" x="5943600" y="4397375"/>
          <p14:tracePt t="57722" x="5476875" y="4397375"/>
          <p14:tracePt t="57739" x="4981575" y="4387850"/>
          <p14:tracePt t="57756" x="4270375" y="4359275"/>
          <p14:tracePt t="57773" x="3835400" y="4321175"/>
          <p14:tracePt t="57790" x="3254375" y="4286250"/>
          <p14:tracePt t="57807" x="2927350" y="4286250"/>
          <p14:tracePt t="57823" x="2527300" y="4286250"/>
          <p14:tracePt t="57838" x="2095500" y="4308475"/>
          <p14:tracePt t="57855" x="1663700" y="4359275"/>
          <p14:tracePt t="57879" x="1333500" y="4387850"/>
          <p14:tracePt t="57893" x="1114425" y="4406900"/>
          <p14:tracePt t="57905" x="933450" y="4416425"/>
          <p14:tracePt t="57922" x="784225" y="4416425"/>
          <p14:tracePt t="57939" x="635000" y="4416425"/>
          <p14:tracePt t="57955" x="438150" y="4403725"/>
          <p14:tracePt t="57972" x="352425" y="4394200"/>
          <p14:tracePt t="57988" x="260350" y="4394200"/>
          <p14:tracePt t="58005" x="152400" y="4394200"/>
          <p14:tracePt t="58021" x="107950" y="4394200"/>
          <p14:tracePt t="58038" x="79375" y="4394200"/>
          <p14:tracePt t="58054" x="44450" y="4394200"/>
          <p14:tracePt t="58071" x="34925" y="4394200"/>
          <p14:tracePt t="58088" x="25400" y="4394200"/>
          <p14:tracePt t="58105" x="6350" y="4397375"/>
          <p14:tracePt t="58210" x="0" y="4505325"/>
          <p14:tracePt t="58217" x="6350" y="4524375"/>
          <p14:tracePt t="58225" x="9525" y="4537075"/>
          <p14:tracePt t="58238" x="31750" y="4549775"/>
          <p14:tracePt t="58255" x="88900" y="4594225"/>
          <p14:tracePt t="58271" x="120650" y="4613275"/>
          <p14:tracePt t="58288" x="158750" y="4632325"/>
          <p14:tracePt t="58305" x="193675" y="4670425"/>
          <p14:tracePt t="58321" x="231775" y="4683125"/>
          <p14:tracePt t="58338" x="276225" y="4695825"/>
          <p14:tracePt t="58355" x="339725" y="4714875"/>
          <p14:tracePt t="58372" x="377825" y="4714875"/>
          <p14:tracePt t="58389" x="447675" y="4714875"/>
          <p14:tracePt t="58405" x="476250" y="4714875"/>
          <p14:tracePt t="58422" x="492125" y="4714875"/>
          <p14:tracePt t="58440" x="508000" y="4714875"/>
          <p14:tracePt t="58456" x="523875" y="4714875"/>
          <p14:tracePt t="58691" x="533400" y="4714875"/>
          <p14:tracePt t="58698" x="539750" y="4714875"/>
          <p14:tracePt t="58705" x="542925" y="4714875"/>
          <p14:tracePt t="58722" x="552450" y="4714875"/>
          <p14:tracePt t="58739" x="587375" y="4714875"/>
          <p14:tracePt t="58755" x="631825" y="4714875"/>
          <p14:tracePt t="58771" x="701675" y="4714875"/>
          <p14:tracePt t="58789" x="863600" y="4699000"/>
          <p14:tracePt t="58805" x="1016000" y="4692650"/>
          <p14:tracePt t="58823" x="1130300" y="4683125"/>
          <p14:tracePt t="58839" x="1317625" y="4664075"/>
          <p14:tracePt t="58856" x="1457325" y="4657725"/>
          <p14:tracePt t="58872" x="1597025" y="4638675"/>
          <p14:tracePt t="58888" x="1806575" y="4603750"/>
          <p14:tracePt t="58905" x="1978025" y="4603750"/>
          <p14:tracePt t="58921" x="2092325" y="4603750"/>
          <p14:tracePt t="58939" x="2222500" y="4603750"/>
          <p14:tracePt t="58955" x="2282825" y="4603750"/>
          <p14:tracePt t="58972" x="2327275" y="4603750"/>
          <p14:tracePt t="58990" x="2381250" y="4603750"/>
          <p14:tracePt t="59006" x="2406650" y="4619625"/>
          <p14:tracePt t="59022" x="2435225" y="4625975"/>
          <p14:tracePt t="59039" x="2470150" y="4641850"/>
          <p14:tracePt t="59055" x="2501900" y="4654550"/>
          <p14:tracePt t="59072" x="2517775" y="4664075"/>
          <p14:tracePt t="59089" x="2533650" y="4686300"/>
          <p14:tracePt t="59106" x="2549525" y="4695825"/>
          <p14:tracePt t="59122" x="2559050" y="4705350"/>
          <p14:tracePt t="59139" x="2584450" y="4727575"/>
          <p14:tracePt t="59155" x="2616200" y="4737100"/>
          <p14:tracePt t="59171" x="2647950" y="4749800"/>
          <p14:tracePt t="59188" x="2689225" y="4768850"/>
          <p14:tracePt t="59205" x="2698750" y="4778375"/>
          <p14:tracePt t="59222" x="2708275" y="4794250"/>
          <p14:tracePt t="59239" x="2730500" y="4810125"/>
          <p14:tracePt t="59256" x="2740025" y="4819650"/>
          <p14:tracePt t="59272" x="2749550" y="4822825"/>
          <p14:tracePt t="59288" x="2781300" y="4838700"/>
          <p14:tracePt t="59305" x="2803525" y="4838700"/>
          <p14:tracePt t="59321" x="2832100" y="4838700"/>
          <p14:tracePt t="59339" x="2847975" y="4838700"/>
          <p14:tracePt t="59356" x="2857500" y="4838700"/>
          <p14:tracePt t="59372" x="2867025" y="4838700"/>
          <p14:tracePt t="60295" x="2905125" y="4845050"/>
          <p14:tracePt t="60303" x="2965450" y="4864100"/>
          <p14:tracePt t="60310" x="3025775" y="4873625"/>
          <p14:tracePt t="60323" x="3143250" y="4889500"/>
          <p14:tracePt t="60339" x="3248025" y="4889500"/>
          <p14:tracePt t="60355" x="3349625" y="4889500"/>
          <p14:tracePt t="60388" x="3644900" y="4851400"/>
          <p14:tracePt t="60422" x="3968750" y="4841875"/>
          <p14:tracePt t="60438" x="4086225" y="4854575"/>
          <p14:tracePt t="60455" x="4171950" y="4870450"/>
          <p14:tracePt t="60473" x="4254500" y="4889500"/>
          <p14:tracePt t="60489" x="4298950" y="4895850"/>
          <p14:tracePt t="60505" x="4337050" y="4895850"/>
          <p14:tracePt t="60522" x="4397375" y="4895850"/>
          <p14:tracePt t="60538" x="4435475" y="4889500"/>
          <p14:tracePt t="60555" x="4479925" y="4879975"/>
          <p14:tracePt t="60572" x="4527550" y="4876800"/>
          <p14:tracePt t="60588" x="4549775" y="4876800"/>
          <p14:tracePt t="60605" x="4559300" y="4876800"/>
          <p14:tracePt t="60623" x="4581525" y="4876800"/>
          <p14:tracePt t="60688" x="4584700" y="4876800"/>
          <p14:tracePt t="61409" x="4622800" y="4876800"/>
          <p14:tracePt t="61415" x="4692650" y="4876800"/>
          <p14:tracePt t="61423" x="4762500" y="4876800"/>
          <p14:tracePt t="61439" x="4889500" y="4879975"/>
          <p14:tracePt t="61456" x="5016500" y="4879975"/>
          <p14:tracePt t="61472" x="5222875" y="4879975"/>
          <p14:tracePt t="61489" x="5346700" y="4879975"/>
          <p14:tracePt t="61521" x="5648325" y="4889500"/>
          <p14:tracePt t="61555" x="5889625" y="4889500"/>
          <p14:tracePt t="61572" x="6029325" y="4889500"/>
          <p14:tracePt t="61589" x="6089650" y="4889500"/>
          <p14:tracePt t="61605" x="6140450" y="4889500"/>
          <p14:tracePt t="61622" x="6181725" y="4886325"/>
          <p14:tracePt t="61638" x="6210300" y="4886325"/>
          <p14:tracePt t="61655" x="6235700" y="4879975"/>
          <p14:tracePt t="61671" x="6276975" y="4867275"/>
          <p14:tracePt t="61688" x="6299200" y="4860925"/>
          <p14:tracePt t="61705" x="6343650" y="4854575"/>
          <p14:tracePt t="61708" x="6362700" y="4848225"/>
          <p14:tracePt t="61722" x="6407150" y="4841875"/>
          <p14:tracePt t="61739" x="6442075" y="4841875"/>
          <p14:tracePt t="61755" x="6464300" y="4841875"/>
          <p14:tracePt t="61772" x="6480175" y="4841875"/>
          <p14:tracePt t="61788" x="6496050" y="4841875"/>
          <p14:tracePt t="61804" x="6499225" y="4841875"/>
          <p14:tracePt t="61821" x="6508750" y="4841875"/>
          <p14:tracePt t="61838" x="6518275" y="4841875"/>
          <p14:tracePt t="61855" x="6527800" y="4841875"/>
          <p14:tracePt t="61872" x="6550025" y="4838700"/>
          <p14:tracePt t="61889" x="6559550" y="4832350"/>
          <p14:tracePt t="61905" x="6562725" y="4832350"/>
          <p14:tracePt t="63377" x="6486525" y="4813300"/>
          <p14:tracePt t="63384" x="6369050" y="4772025"/>
          <p14:tracePt t="63391" x="6264275" y="4733925"/>
          <p14:tracePt t="63409" x="6045200" y="4695825"/>
          <p14:tracePt t="63426" x="5661025" y="4673600"/>
          <p14:tracePt t="63439" x="5489575" y="4673600"/>
          <p14:tracePt t="63471" x="4575175" y="4819650"/>
          <p14:tracePt t="63506" x="3463925" y="5114925"/>
          <p14:tracePt t="63523" x="3168650" y="5229225"/>
          <p14:tracePt t="63539" x="2927350" y="5318125"/>
          <p14:tracePt t="63556" x="2670175" y="5403850"/>
          <p14:tracePt t="63571" x="2524125" y="5448300"/>
          <p14:tracePt t="63588" x="2374900" y="5464175"/>
          <p14:tracePt t="63605" x="2209800" y="5489575"/>
          <p14:tracePt t="63622" x="2114550" y="5499100"/>
          <p14:tracePt t="63638" x="2019300" y="5505450"/>
          <p14:tracePt t="63655" x="1879600" y="5514975"/>
          <p14:tracePt t="63671" x="1816100" y="5530850"/>
          <p14:tracePt t="63688" x="1781175" y="5537200"/>
          <p14:tracePt t="63705" x="1724025" y="5546725"/>
          <p14:tracePt t="63721" x="1685925" y="5556250"/>
          <p14:tracePt t="63738" x="1647825" y="5562600"/>
          <p14:tracePt t="63740" x="1622425" y="5568950"/>
          <p14:tracePt t="63754" x="1584325" y="5581650"/>
          <p14:tracePt t="63771" x="1539875" y="5600700"/>
          <p14:tracePt t="63788" x="1501775" y="5613400"/>
          <p14:tracePt t="63804" x="1466850" y="5629275"/>
          <p14:tracePt t="63821" x="1435100" y="5641975"/>
          <p14:tracePt t="63838" x="1419225" y="5661025"/>
          <p14:tracePt t="63854" x="1390650" y="5676900"/>
          <p14:tracePt t="63871" x="1374775" y="5686425"/>
          <p14:tracePt t="63888" x="1358900" y="5695950"/>
          <p14:tracePt t="63905" x="1346200" y="5718175"/>
          <p14:tracePt t="63921" x="1320800" y="5727700"/>
          <p14:tracePt t="63938" x="1311275" y="5737225"/>
          <p14:tracePt t="63955" x="1298575" y="5753100"/>
          <p14:tracePt t="63971" x="1279525" y="5768975"/>
          <p14:tracePt t="63988" x="1270000" y="5775325"/>
          <p14:tracePt t="64004" x="1257300" y="5778500"/>
          <p14:tracePt t="64021" x="1247775" y="5784850"/>
          <p14:tracePt t="64038" x="1231900" y="5788025"/>
          <p14:tracePt t="64055" x="1216025" y="5788025"/>
          <p14:tracePt t="64071" x="1206500" y="5788025"/>
          <p14:tracePt t="64089" x="1196975" y="5794375"/>
          <p14:tracePt t="64105" x="1181100" y="5794375"/>
          <p14:tracePt t="64122" x="1177925" y="5794375"/>
          <p14:tracePt t="64138" x="1168400" y="5794375"/>
          <p14:tracePt t="64155" x="1155700" y="5794375"/>
          <p14:tracePt t="64171" x="1152525" y="5794375"/>
          <p14:tracePt t="64254" x="1146175" y="5794375"/>
          <p14:tracePt t="64269" x="1143000" y="5794375"/>
          <p14:tracePt t="64283" x="1133475" y="5794375"/>
          <p14:tracePt t="64304" x="1127125" y="5794375"/>
          <p14:tracePt t="64391" x="1123950" y="5794375"/>
          <p14:tracePt t="64399" x="1117600" y="5794375"/>
          <p14:tracePt t="64409" x="1111250" y="5794375"/>
          <p14:tracePt t="64421" x="1101725" y="5794375"/>
          <p14:tracePt t="64438" x="1092200" y="5794375"/>
          <p14:tracePt t="64454" x="1073150" y="5794375"/>
          <p14:tracePt t="64487" x="1066800" y="5791200"/>
          <p14:tracePt t="64504" x="1063625" y="5778500"/>
          <p14:tracePt t="64522" x="1054100" y="5768975"/>
          <p14:tracePt t="64538" x="1041400" y="5746750"/>
          <p14:tracePt t="64554" x="1006475" y="5708650"/>
          <p14:tracePt t="64571" x="987425" y="5676900"/>
          <p14:tracePt t="64588" x="955675" y="5635625"/>
          <p14:tracePt t="64604" x="942975" y="5610225"/>
          <p14:tracePt t="64621" x="933450" y="5594350"/>
          <p14:tracePt t="64640" x="914400" y="5575300"/>
          <p14:tracePt t="64655" x="908050" y="5568950"/>
          <p14:tracePt t="64672" x="904875" y="5565775"/>
          <p14:tracePt t="64689" x="898525" y="5565775"/>
          <p14:tracePt t="65225" x="901700" y="5565775"/>
          <p14:tracePt t="65233" x="904875" y="5572125"/>
          <p14:tracePt t="65242" x="914400" y="5578475"/>
          <p14:tracePt t="65255" x="946150" y="5588000"/>
          <p14:tracePt t="65271" x="971550" y="5607050"/>
          <p14:tracePt t="65274" x="990600" y="5626100"/>
          <p14:tracePt t="65295" x="1082675" y="5654675"/>
          <p14:tracePt t="65321" x="1168400" y="5695950"/>
          <p14:tracePt t="65355" x="1235075" y="5724525"/>
          <p14:tracePt t="65371" x="1244600" y="5734050"/>
          <p14:tracePt t="65388" x="1263650" y="5749925"/>
          <p14:tracePt t="65405" x="1273175" y="5749925"/>
          <p14:tracePt t="65421" x="1282700" y="5749925"/>
          <p14:tracePt t="65438" x="1323975" y="5749925"/>
          <p14:tracePt t="65455" x="1346200" y="5749925"/>
          <p14:tracePt t="65471" x="1362075" y="5749925"/>
          <p14:tracePt t="65488" x="1381125" y="5749925"/>
          <p14:tracePt t="65505" x="1384300" y="5749925"/>
          <p14:tracePt t="65560" x="1390650" y="5749925"/>
          <p14:tracePt t="66730" x="1419225" y="5749925"/>
          <p14:tracePt t="66742" x="1457325" y="5749925"/>
          <p14:tracePt t="66759" x="1720850" y="5737225"/>
          <p14:tracePt t="66777" x="1936750" y="5737225"/>
          <p14:tracePt t="66791" x="2235200" y="5724525"/>
          <p14:tracePt t="66808" x="2600325" y="5740400"/>
          <p14:tracePt t="66822" x="2794000" y="5740400"/>
          <p14:tracePt t="66854" x="3022600" y="5740400"/>
          <p14:tracePt t="66888" x="3152775" y="5740400"/>
          <p14:tracePt t="66905" x="3181350" y="5740400"/>
          <p14:tracePt t="66922" x="3222625" y="5740400"/>
          <p14:tracePt t="66938" x="3232150" y="5740400"/>
          <p14:tracePt t="66954" x="3241675" y="5740400"/>
          <p14:tracePt t="66971" x="3263900" y="5740400"/>
          <p14:tracePt t="66988" x="3267075" y="5740400"/>
          <p14:tracePt t="67222" x="3263900" y="5727700"/>
          <p14:tracePt t="67228" x="3263900" y="5718175"/>
          <p14:tracePt t="67237" x="3260725" y="5705475"/>
          <p14:tracePt t="67254" x="3260725" y="5676900"/>
          <p14:tracePt t="67272" x="3260725" y="5661025"/>
          <p14:tracePt t="67288" x="3260725" y="5651500"/>
          <p14:tracePt t="67309" x="3260725" y="5635625"/>
          <p14:tracePt t="67338" x="3260725" y="5632450"/>
          <p14:tracePt t="67354" x="3254375" y="5626100"/>
          <p14:tracePt t="67371" x="3244850" y="5616575"/>
          <p14:tracePt t="67387" x="3228975" y="5607050"/>
          <p14:tracePt t="67404" x="3219450" y="5591175"/>
          <p14:tracePt t="67421" x="3197225" y="5575300"/>
          <p14:tracePt t="67437" x="3168650" y="5572125"/>
          <p14:tracePt t="67454" x="3159125" y="5572125"/>
          <p14:tracePt t="67471" x="3143250" y="5572125"/>
          <p14:tracePt t="67487" x="3133725" y="5572125"/>
          <p14:tracePt t="67504" x="3121025" y="5572125"/>
          <p14:tracePt t="67521" x="3092450" y="5572125"/>
          <p14:tracePt t="67537" x="3063875" y="5572125"/>
          <p14:tracePt t="67555" x="3035300" y="5572125"/>
          <p14:tracePt t="67571" x="2987675" y="5572125"/>
          <p14:tracePt t="67587" x="2965450" y="5572125"/>
          <p14:tracePt t="67604" x="2949575" y="5572125"/>
          <p14:tracePt t="67621" x="2933700" y="5572125"/>
          <p14:tracePt t="67637" x="2924175" y="5572125"/>
          <p14:tracePt t="67654" x="2914650" y="5572125"/>
          <p14:tracePt t="67701" x="2905125" y="5572125"/>
          <p14:tracePt t="68528" x="2946400" y="5575300"/>
          <p14:tracePt t="68536" x="3006725" y="5584825"/>
          <p14:tracePt t="68542" x="3063875" y="5591175"/>
          <p14:tracePt t="68556" x="3190875" y="5591175"/>
          <p14:tracePt t="68575" x="3340100" y="5591175"/>
          <p14:tracePt t="68591" x="3568700" y="5588000"/>
          <p14:tracePt t="68611" x="3775075" y="5588000"/>
          <p14:tracePt t="68637" x="4187825" y="5629275"/>
          <p14:tracePt t="68672" x="4505325" y="5689600"/>
          <p14:tracePt t="68689" x="4568825" y="5705475"/>
          <p14:tracePt t="68705" x="4616450" y="5705475"/>
          <p14:tracePt t="68721" x="4648200" y="5705475"/>
          <p14:tracePt t="68738" x="4670425" y="5705475"/>
          <p14:tracePt t="68755" x="4708525" y="5705475"/>
          <p14:tracePt t="68771" x="4730750" y="5705475"/>
          <p14:tracePt t="68788" x="4759325" y="5705475"/>
          <p14:tracePt t="68805" x="4781550" y="5705475"/>
          <p14:tracePt t="68822" x="4791075" y="5705475"/>
          <p14:tracePt t="68838" x="4813300" y="5695950"/>
          <p14:tracePt t="68855" x="4826000" y="5683250"/>
          <p14:tracePt t="68871" x="4857750" y="5664200"/>
          <p14:tracePt t="68887" x="4879975" y="5645150"/>
          <p14:tracePt t="68904" x="4924425" y="5616575"/>
          <p14:tracePt t="68921" x="4956175" y="5597525"/>
          <p14:tracePt t="68938" x="4994275" y="5578475"/>
          <p14:tracePt t="68955" x="5022850" y="5553075"/>
          <p14:tracePt t="68971" x="5038725" y="5543550"/>
          <p14:tracePt t="68988" x="5048250" y="5543550"/>
          <p14:tracePt t="69004" x="5054600" y="5543550"/>
          <p14:tracePt t="69763" x="5092700" y="5553075"/>
          <p14:tracePt t="69770" x="5153025" y="5568950"/>
          <p14:tracePt t="69792" x="5270500" y="5626100"/>
          <p14:tracePt t="69809" x="5337175" y="5648325"/>
          <p14:tracePt t="69825" x="5438775" y="5667375"/>
          <p14:tracePt t="69837" x="5464175" y="5667375"/>
          <p14:tracePt t="69860" x="5734050" y="5667375"/>
          <p14:tracePt t="69887" x="5921375" y="5702300"/>
          <p14:tracePt t="69921" x="6191250" y="5727700"/>
          <p14:tracePt t="69938" x="6245225" y="5727700"/>
          <p14:tracePt t="69954" x="6359525" y="5727700"/>
          <p14:tracePt t="69971" x="6454775" y="5715000"/>
          <p14:tracePt t="69988" x="6584950" y="5699125"/>
          <p14:tracePt t="70004" x="6740525" y="5664200"/>
          <p14:tracePt t="70020" x="6848475" y="5648325"/>
          <p14:tracePt t="70037" x="6956425" y="5632450"/>
          <p14:tracePt t="70054" x="7108825" y="5616575"/>
          <p14:tracePt t="70071" x="7207250" y="5581650"/>
          <p14:tracePt t="70088" x="7327900" y="5549900"/>
          <p14:tracePt t="70105" x="7467600" y="5499100"/>
          <p14:tracePt t="70121" x="7534275" y="5470525"/>
          <p14:tracePt t="70137" x="7581900" y="5441950"/>
          <p14:tracePt t="70153" x="7632700" y="5422900"/>
          <p14:tracePt t="70171" x="7654925" y="5413375"/>
          <p14:tracePt t="70188" x="7686675" y="5400675"/>
          <p14:tracePt t="70205" x="7721600" y="5381625"/>
          <p14:tracePt t="70221" x="7750175" y="5381625"/>
          <p14:tracePt t="70238" x="7759700" y="5381625"/>
          <p14:tracePt t="70254" x="7769225" y="5381625"/>
          <p14:tracePt t="70297" x="7775575" y="5381625"/>
          <p14:tracePt t="70312" x="7778750" y="5381625"/>
          <p14:tracePt t="70325" x="7788275" y="5381625"/>
          <p14:tracePt t="70347" x="7794625" y="5381625"/>
          <p14:tracePt t="70455" x="7794625" y="5384800"/>
          <p14:tracePt t="70462" x="7800975" y="5394325"/>
          <p14:tracePt t="70475" x="7804150" y="5394325"/>
          <p14:tracePt t="70875" x="7673975" y="5394325"/>
          <p14:tracePt t="70883" x="7527925" y="5403850"/>
          <p14:tracePt t="70893" x="7267575" y="5419725"/>
          <p14:tracePt t="70910" x="6483350" y="5530850"/>
          <p14:tracePt t="70926" x="6010275" y="5613400"/>
          <p14:tracePt t="70948" x="5346700" y="5756275"/>
          <p14:tracePt t="70972" x="4721225" y="5857875"/>
          <p14:tracePt t="71005" x="3911600" y="5978525"/>
          <p14:tracePt t="71022" x="3705225" y="6007100"/>
          <p14:tracePt t="71038" x="3429000" y="6013450"/>
          <p14:tracePt t="71054" x="3248025" y="6013450"/>
          <p14:tracePt t="71071" x="3086100" y="6022975"/>
          <p14:tracePt t="71087" x="2844800" y="6032500"/>
          <p14:tracePt t="71103" x="2717800" y="6042025"/>
          <p14:tracePt t="71121" x="2613025" y="6042025"/>
          <p14:tracePt t="71137" x="2482850" y="6057900"/>
          <p14:tracePt t="71154" x="2365375" y="6064250"/>
          <p14:tracePt t="71171" x="2279650" y="6080125"/>
          <p14:tracePt t="71188" x="2181225" y="6089650"/>
          <p14:tracePt t="71204" x="2114550" y="6089650"/>
          <p14:tracePt t="71221" x="2054225" y="6089650"/>
          <p14:tracePt t="71237" x="1981200" y="6089650"/>
          <p14:tracePt t="71254" x="1939925" y="6089650"/>
          <p14:tracePt t="71270" x="1895475" y="6089650"/>
          <p14:tracePt t="71287" x="1831975" y="6086475"/>
          <p14:tracePt t="71303" x="1793875" y="6067425"/>
          <p14:tracePt t="71321" x="1749425" y="6051550"/>
          <p14:tracePt t="71337" x="1676400" y="6032500"/>
          <p14:tracePt t="71354" x="1631950" y="6019800"/>
          <p14:tracePt t="71371" x="1593850" y="6000750"/>
          <p14:tracePt t="71373" x="1568450" y="6000750"/>
          <p14:tracePt t="71387" x="1530350" y="5994400"/>
          <p14:tracePt t="71408" x="1479550" y="5975350"/>
          <p14:tracePt t="71420" x="1470025" y="5972175"/>
          <p14:tracePt t="71437" x="1419225" y="5946775"/>
          <p14:tracePt t="71454" x="1381125" y="5934075"/>
          <p14:tracePt t="71471" x="1358900" y="5921375"/>
          <p14:tracePt t="71487" x="1314450" y="5905500"/>
          <p14:tracePt t="71504" x="1292225" y="5886450"/>
          <p14:tracePt t="71521" x="1276350" y="5873750"/>
          <p14:tracePt t="71537" x="1263650" y="5870575"/>
          <p14:tracePt t="72103" x="1244600" y="5873750"/>
          <p14:tracePt t="72114" x="1225550" y="5880100"/>
          <p14:tracePt t="72126" x="1187450" y="5892800"/>
          <p14:tracePt t="72142" x="1165225" y="5902325"/>
          <p14:tracePt t="72158" x="1123950" y="5908675"/>
          <p14:tracePt t="72174" x="1101725" y="5915025"/>
          <p14:tracePt t="72187" x="1069975" y="5927725"/>
          <p14:tracePt t="72221" x="1016000" y="5953125"/>
          <p14:tracePt t="72254" x="968375" y="5969000"/>
          <p14:tracePt t="72271" x="952500" y="5984875"/>
          <p14:tracePt t="72288" x="923925" y="5994400"/>
          <p14:tracePt t="72304" x="898525" y="5994400"/>
          <p14:tracePt t="72321" x="885825" y="6000750"/>
          <p14:tracePt t="72337" x="860425" y="6003925"/>
          <p14:tracePt t="72354" x="850900" y="6003925"/>
          <p14:tracePt t="72371" x="841375" y="6003925"/>
          <p14:tracePt t="72387" x="828675" y="6003925"/>
          <p14:tracePt t="72404" x="812800" y="6010275"/>
          <p14:tracePt t="72408" x="806450" y="6010275"/>
          <p14:tracePt t="72422" x="803275" y="6010275"/>
          <p14:tracePt t="72441" x="796925" y="6010275"/>
          <p14:tracePt t="74284" x="825500" y="6022975"/>
          <p14:tracePt t="74292" x="873125" y="6038850"/>
          <p14:tracePt t="74307" x="996950" y="6092825"/>
          <p14:tracePt t="74324" x="1162050" y="6127750"/>
          <p14:tracePt t="74340" x="1352550" y="6188075"/>
          <p14:tracePt t="74357" x="1463675" y="6223000"/>
          <p14:tracePt t="74371" x="1539875" y="6245225"/>
          <p14:tracePt t="74404" x="1670050" y="6289675"/>
          <p14:tracePt t="74437" x="1831975" y="6308725"/>
          <p14:tracePt t="74453" x="1946275" y="6308725"/>
          <p14:tracePt t="74456" x="1981200" y="6308725"/>
          <p14:tracePt t="74470" x="2035175" y="6308725"/>
          <p14:tracePt t="74491" x="2089150" y="6308725"/>
          <p14:tracePt t="74504" x="2095500" y="6308725"/>
          <p14:tracePt t="74521" x="2111375" y="6308725"/>
          <p14:tracePt t="74537" x="2124075" y="6308725"/>
          <p14:tracePt t="74555" x="2130425" y="6308725"/>
          <p14:tracePt t="74570" x="2146300" y="6308725"/>
          <p14:tracePt t="74586" x="2155825" y="6299200"/>
          <p14:tracePt t="74603" x="2171700" y="6286500"/>
          <p14:tracePt t="74620" x="2184400" y="6267450"/>
          <p14:tracePt t="74637" x="2193925" y="6257925"/>
          <p14:tracePt t="74655" x="2206625" y="6229350"/>
          <p14:tracePt t="74671" x="2206625" y="6207125"/>
          <p14:tracePt t="74687" x="2206625" y="6197600"/>
          <p14:tracePt t="74704" x="2206625" y="6188075"/>
          <p14:tracePt t="74720" x="2209800" y="6175375"/>
          <p14:tracePt t="74736" x="2225675" y="6159500"/>
          <p14:tracePt t="74754" x="2241550" y="6153150"/>
          <p14:tracePt t="74770" x="2247900" y="6143625"/>
          <p14:tracePt t="74786" x="2251075" y="6140450"/>
          <p14:tracePt t="74805" x="2273300" y="6124575"/>
          <p14:tracePt t="74820" x="2282825" y="6115050"/>
          <p14:tracePt t="74837" x="2298700" y="6105525"/>
          <p14:tracePt t="74854" x="2339975" y="6086475"/>
          <p14:tracePt t="74870" x="2362200" y="6067425"/>
          <p14:tracePt t="74886" x="2381250" y="6057900"/>
          <p14:tracePt t="74904" x="2400300" y="6048375"/>
          <p14:tracePt t="74920" x="2400300" y="6035675"/>
          <p14:tracePt t="74937" x="2400300" y="6026150"/>
          <p14:tracePt t="74955" x="2400300" y="6007100"/>
          <p14:tracePt t="74971" x="2384425" y="5997575"/>
          <p14:tracePt t="74987" x="2352675" y="5984875"/>
          <p14:tracePt t="75003" x="2298700" y="5962650"/>
          <p14:tracePt t="75020" x="2203450" y="5927725"/>
          <p14:tracePt t="75036" x="2127250" y="5905500"/>
          <p14:tracePt t="75054" x="1971675" y="5873750"/>
          <p14:tracePt t="75070" x="1866900" y="5864225"/>
          <p14:tracePt t="75087" x="1793875" y="5864225"/>
          <p14:tracePt t="75104" x="1724025" y="5864225"/>
          <p14:tracePt t="75120" x="1692275" y="5864225"/>
          <p14:tracePt t="75137" x="1670050" y="5867400"/>
          <p14:tracePt t="75154" x="1628775" y="5883275"/>
          <p14:tracePt t="75170" x="1612900" y="5883275"/>
          <p14:tracePt t="75187" x="1603375" y="5889625"/>
          <p14:tracePt t="75204" x="1584325" y="5889625"/>
          <p14:tracePt t="75220" x="1574800" y="5889625"/>
          <p14:tracePt t="75237" x="1565275" y="5889625"/>
          <p14:tracePt t="75270" x="1565275" y="5892800"/>
          <p14:tracePt t="75287" x="1574800" y="5892800"/>
          <p14:tracePt t="75304" x="1590675" y="5899150"/>
          <p14:tracePt t="75320" x="1606550" y="5899150"/>
          <p14:tracePt t="75336" x="1622425" y="5905500"/>
          <p14:tracePt t="75353" x="1663700" y="5918200"/>
          <p14:tracePt t="75370" x="1692275" y="5934075"/>
          <p14:tracePt t="75387" x="1739900" y="5946775"/>
          <p14:tracePt t="75404" x="1803400" y="5965825"/>
          <p14:tracePt t="75420" x="1825625" y="5978525"/>
          <p14:tracePt t="75437" x="1847850" y="5984875"/>
          <p14:tracePt t="75453" x="1863725" y="6000750"/>
          <p14:tracePt t="75470" x="1873250" y="6010275"/>
          <p14:tracePt t="75487" x="1882775" y="6019800"/>
          <p14:tracePt t="75504" x="1905000" y="6029325"/>
          <p14:tracePt t="75520" x="1914525" y="6038850"/>
          <p14:tracePt t="75537" x="1924050" y="6051550"/>
          <p14:tracePt t="75553" x="1939925" y="6051550"/>
          <p14:tracePt t="75570" x="1949450" y="6051550"/>
          <p14:tracePt t="75612" x="1952625" y="6051550"/>
          <p14:tracePt t="75626" x="1952625" y="6054725"/>
          <p14:tracePt t="75637" x="1958975" y="6054725"/>
          <p14:tracePt t="75734" x="1962150" y="6054725"/>
          <p14:tracePt t="75747" x="1974850" y="6054725"/>
          <p14:tracePt t="75756" x="1978025" y="6054725"/>
          <p14:tracePt t="75771" x="2000250" y="6054725"/>
          <p14:tracePt t="75787" x="2022475" y="6054725"/>
          <p14:tracePt t="75803" x="2070100" y="6061075"/>
          <p14:tracePt t="75820" x="2085975" y="6061075"/>
          <p14:tracePt t="75836" x="2095500" y="6061075"/>
          <p14:tracePt t="75853" x="2111375" y="6067425"/>
          <p14:tracePt t="75870" x="2114550" y="6067425"/>
          <p14:tracePt t="75904" x="2120900" y="6067425"/>
          <p14:tracePt t="75920" x="2124075" y="6067425"/>
          <p14:tracePt t="75998" x="2124075" y="6073775"/>
          <p14:tracePt t="76082" x="2117725" y="6073775"/>
          <p14:tracePt t="76089" x="2114550" y="6073775"/>
          <p14:tracePt t="76103" x="2098675" y="6076950"/>
          <p14:tracePt t="76120" x="2089150" y="6076950"/>
          <p14:tracePt t="76137" x="2082800" y="6076950"/>
          <p14:tracePt t="76246" x="2085975" y="6076950"/>
          <p14:tracePt t="76254" x="2089150" y="6076950"/>
          <p14:tracePt t="76271" x="2111375" y="6076950"/>
          <p14:tracePt t="76287" x="2133600" y="6073775"/>
          <p14:tracePt t="76304" x="2174875" y="6070600"/>
          <p14:tracePt t="76321" x="2197100" y="6070600"/>
          <p14:tracePt t="76337" x="2206625" y="6070600"/>
          <p14:tracePt t="76353" x="2228850" y="6064250"/>
          <p14:tracePt t="76370" x="2241550" y="6057900"/>
          <p14:tracePt t="76386" x="2266950" y="6054725"/>
          <p14:tracePt t="76403" x="2314575" y="6029325"/>
          <p14:tracePt t="76420" x="2359025" y="6016625"/>
          <p14:tracePt t="76437" x="2397125" y="6016625"/>
          <p14:tracePt t="76454" x="2444750" y="6010275"/>
          <p14:tracePt t="76471" x="2466975" y="6003925"/>
          <p14:tracePt t="76474" x="2473325" y="6003925"/>
          <p14:tracePt t="76487" x="2476500" y="6003925"/>
          <p14:tracePt t="76503" x="2492375" y="6003925"/>
          <p14:tracePt t="76520" x="2501900" y="6003925"/>
          <p14:tracePt t="76537" x="2517775" y="6003925"/>
          <p14:tracePt t="76554" x="2530475" y="6003925"/>
          <p14:tracePt t="76571" x="2546350" y="5997575"/>
          <p14:tracePt t="76587" x="2584450" y="5997575"/>
          <p14:tracePt t="76604" x="2638425" y="5991225"/>
          <p14:tracePt t="76620" x="2660650" y="5991225"/>
          <p14:tracePt t="76637" x="2676525" y="5991225"/>
          <p14:tracePt t="76653" x="2717800" y="5978525"/>
          <p14:tracePt t="76670" x="2746375" y="5975350"/>
          <p14:tracePt t="76687" x="2768600" y="5969000"/>
          <p14:tracePt t="76704" x="2825750" y="5962650"/>
          <p14:tracePt t="76721" x="2847975" y="5962650"/>
          <p14:tracePt t="76738" x="2882900" y="5956300"/>
          <p14:tracePt t="76754" x="2892425" y="5956300"/>
          <p14:tracePt t="76770" x="2901950" y="5956300"/>
          <p14:tracePt t="77059" x="2905125" y="5956300"/>
          <p14:tracePt t="77081" x="2911475" y="5956300"/>
          <p14:tracePt t="77117" x="2911475" y="5962650"/>
          <p14:tracePt t="77124" x="2911475" y="5965825"/>
          <p14:tracePt t="77138" x="2911475" y="5981700"/>
          <p14:tracePt t="77154" x="2911475" y="5988050"/>
          <p14:tracePt t="77170" x="2911475" y="5991225"/>
          <p14:tracePt t="77187" x="2905125" y="6007100"/>
          <p14:tracePt t="77203" x="2895600" y="6016625"/>
          <p14:tracePt t="77220" x="2879725" y="6022975"/>
          <p14:tracePt t="77237" x="2863850" y="6032500"/>
          <p14:tracePt t="77254" x="2854325" y="6038850"/>
          <p14:tracePt t="77271" x="2844800" y="6038850"/>
          <p14:tracePt t="77287" x="2806700" y="6038850"/>
          <p14:tracePt t="77304" x="2797175" y="6038850"/>
          <p14:tracePt t="77320" x="2787650" y="6038850"/>
          <p14:tracePt t="77337" x="2765425" y="6038850"/>
          <p14:tracePt t="77353" x="2755900" y="6038850"/>
          <p14:tracePt t="77370" x="2746375" y="6038850"/>
          <p14:tracePt t="77388" x="2743200" y="6038850"/>
          <p14:tracePt t="77421" x="2727325" y="6038850"/>
          <p14:tracePt t="77437" x="2720975" y="6038850"/>
          <p14:tracePt t="77454" x="2717800" y="6038850"/>
          <p14:tracePt t="77737" x="2711450" y="6038850"/>
          <p14:tracePt t="77744" x="2701925" y="6038850"/>
          <p14:tracePt t="77753" x="2695575" y="6038850"/>
          <p14:tracePt t="77770" x="2686050" y="6038850"/>
          <p14:tracePt t="77786" x="2673350" y="6035675"/>
          <p14:tracePt t="77803" x="2660650" y="6026150"/>
          <p14:tracePt t="77866" x="2660650" y="6019800"/>
          <p14:tracePt t="77894" x="2651125" y="6016625"/>
          <p14:tracePt t="77908" x="2647950" y="6016625"/>
          <p14:tracePt t="77929" x="2647950" y="6010275"/>
          <p14:tracePt t="77936" x="2641600" y="6010275"/>
          <p14:tracePt t="78023" x="2641600" y="6007100"/>
          <p14:tracePt t="78030" x="2635250" y="6007100"/>
          <p14:tracePt t="79535" x="2619375" y="6007100"/>
          <p14:tracePt t="79543" x="2603500" y="6007100"/>
          <p14:tracePt t="79553" x="2574925" y="6007100"/>
          <p14:tracePt t="79574" x="2505075" y="6010275"/>
          <p14:tracePt t="79590" x="2444750" y="6010275"/>
          <p14:tracePt t="79603" x="2409825" y="6010275"/>
          <p14:tracePt t="79636" x="2301875" y="6010275"/>
          <p14:tracePt t="79670" x="2209800" y="6010275"/>
          <p14:tracePt t="79687" x="2181225" y="6010275"/>
          <p14:tracePt t="79703" x="2159000" y="6010275"/>
          <p14:tracePt t="79720" x="2120900" y="6010275"/>
          <p14:tracePt t="79736" x="2098675" y="6010275"/>
          <p14:tracePt t="79753" x="2082800" y="6010275"/>
          <p14:tracePt t="79770" x="2066925" y="6010275"/>
          <p14:tracePt t="79786" x="2057400" y="6010275"/>
          <p14:tracePt t="79804" x="2047875" y="6010275"/>
          <p14:tracePt t="79820" x="2032000" y="6000750"/>
          <p14:tracePt t="79893" x="2032000" y="5997575"/>
          <p14:tracePt t="79921" x="2032000" y="5991225"/>
          <p14:tracePt t="80042" x="2044700" y="5991225"/>
          <p14:tracePt t="80049" x="2047875" y="5991225"/>
          <p14:tracePt t="80063" x="2054225" y="5991225"/>
          <p14:tracePt t="80078" x="2057400" y="5991225"/>
          <p14:tracePt t="80098" x="2063750" y="5991225"/>
          <p14:tracePt t="80112" x="2066925" y="5991225"/>
          <p14:tracePt t="80120" x="2073275" y="5991225"/>
          <p14:tracePt t="80136" x="2082800" y="5991225"/>
          <p14:tracePt t="80153" x="2098675" y="5991225"/>
          <p14:tracePt t="80169" x="2136775" y="5991225"/>
          <p14:tracePt t="80186" x="2174875" y="5991225"/>
          <p14:tracePt t="80203" x="2197100" y="5991225"/>
          <p14:tracePt t="80220" x="2225675" y="5991225"/>
          <p14:tracePt t="80236" x="2235200" y="5991225"/>
          <p14:tracePt t="80253" x="2244725" y="5991225"/>
          <p14:tracePt t="80270" x="2263775" y="5991225"/>
          <p14:tracePt t="80286" x="2273300" y="5991225"/>
          <p14:tracePt t="80304" x="2282825" y="5991225"/>
          <p14:tracePt t="80321" x="2314575" y="5991225"/>
          <p14:tracePt t="80337" x="2324100" y="5991225"/>
          <p14:tracePt t="80354" x="2339975" y="5991225"/>
          <p14:tracePt t="80370" x="2359025" y="5991225"/>
          <p14:tracePt t="80386" x="2368550" y="5991225"/>
          <p14:tracePt t="80403" x="2381250" y="5991225"/>
          <p14:tracePt t="80419" x="2400300" y="5991225"/>
          <p14:tracePt t="80436" x="2428875" y="5991225"/>
          <p14:tracePt t="80453" x="2451100" y="5991225"/>
          <p14:tracePt t="80469" x="2492375" y="5991225"/>
          <p14:tracePt t="80486" x="2514600" y="5991225"/>
          <p14:tracePt t="80503" x="2530475" y="5991225"/>
          <p14:tracePt t="80506" x="2533650" y="5991225"/>
          <p14:tracePt t="80519" x="2543175" y="5991225"/>
          <p14:tracePt t="80536" x="2552700" y="5991225"/>
          <p14:tracePt t="80553" x="2574925" y="5991225"/>
          <p14:tracePt t="80569" x="2654300" y="5991225"/>
          <p14:tracePt t="80586" x="2720975" y="5991225"/>
          <p14:tracePt t="80603" x="2781300" y="5991225"/>
          <p14:tracePt t="80619" x="2851150" y="5994400"/>
          <p14:tracePt t="80636" x="2882900" y="5994400"/>
          <p14:tracePt t="80653" x="2911475" y="5994400"/>
          <p14:tracePt t="80669" x="2949575" y="5994400"/>
          <p14:tracePt t="80686" x="2994025" y="5994400"/>
          <p14:tracePt t="80705" x="3111500" y="5994400"/>
          <p14:tracePt t="80720" x="3194050" y="6003925"/>
          <p14:tracePt t="80737" x="3257550" y="6016625"/>
          <p14:tracePt t="80754" x="3305175" y="6022975"/>
          <p14:tracePt t="80770" x="3314700" y="6022975"/>
          <p14:tracePt t="80786" x="3324225" y="6022975"/>
          <p14:tracePt t="80819" x="3336925" y="6022975"/>
          <p14:tracePt t="80836" x="3349625" y="6029325"/>
          <p14:tracePt t="80853" x="3362325" y="6029325"/>
          <p14:tracePt t="80869" x="3375025" y="6032500"/>
          <p14:tracePt t="80886" x="3381375" y="6032500"/>
          <p14:tracePt t="80991" x="3384550" y="6032500"/>
          <p14:tracePt t="81526" x="3390900" y="6032500"/>
          <p14:tracePt t="81534" x="3394075" y="6032500"/>
          <p14:tracePt t="81543" x="3400425" y="6032500"/>
          <p14:tracePt t="81558" x="3416300" y="6032500"/>
          <p14:tracePt t="81573" x="3429000" y="6032500"/>
          <p14:tracePt t="81587" x="3460750" y="6029325"/>
          <p14:tracePt t="81619" x="3676650" y="6000750"/>
          <p14:tracePt t="81653" x="3873500" y="6000750"/>
          <p14:tracePt t="81670" x="3968750" y="6000750"/>
          <p14:tracePt t="81687" x="4048125" y="6000750"/>
          <p14:tracePt t="81704" x="4156075" y="6000750"/>
          <p14:tracePt t="81720" x="4200525" y="6000750"/>
          <p14:tracePt t="81736" x="4251325" y="6000750"/>
          <p14:tracePt t="81753" x="4311650" y="6000750"/>
          <p14:tracePt t="81769" x="4356100" y="6000750"/>
          <p14:tracePt t="81786" x="4387850" y="6000750"/>
          <p14:tracePt t="81803" x="4448175" y="6003925"/>
          <p14:tracePt t="81819" x="4486275" y="6003925"/>
          <p14:tracePt t="81836" x="4521200" y="6003925"/>
          <p14:tracePt t="81853" x="4584700" y="6003925"/>
          <p14:tracePt t="81870" x="4635500" y="6003925"/>
          <p14:tracePt t="81886" x="4686300" y="6003925"/>
          <p14:tracePt t="81902" x="4749800" y="6000750"/>
          <p14:tracePt t="81920" x="4794250" y="5994400"/>
          <p14:tracePt t="81937" x="4838700" y="5988050"/>
          <p14:tracePt t="81953" x="4918075" y="5975350"/>
          <p14:tracePt t="81970" x="4991100" y="5969000"/>
          <p14:tracePt t="81987" x="5064125" y="5969000"/>
          <p14:tracePt t="82003" x="5159375" y="5969000"/>
          <p14:tracePt t="82019" x="5219700" y="5969000"/>
          <p14:tracePt t="82036" x="5289550" y="5969000"/>
          <p14:tracePt t="82056" x="5375275" y="5969000"/>
          <p14:tracePt t="82070" x="5435600" y="5969000"/>
          <p14:tracePt t="82086" x="5486400" y="5969000"/>
          <p14:tracePt t="82103" x="5543550" y="5956300"/>
          <p14:tracePt t="82119" x="5565775" y="5943600"/>
          <p14:tracePt t="82136" x="5597525" y="5937250"/>
          <p14:tracePt t="82153" x="5616575" y="5937250"/>
          <p14:tracePt t="82169" x="5626100" y="5937250"/>
          <p14:tracePt t="82186" x="5641975" y="5937250"/>
          <p14:tracePt t="82220" x="5648325" y="5937250"/>
          <p14:tracePt t="82236" x="5651500" y="5937250"/>
          <p14:tracePt t="82254" x="5657850" y="5937250"/>
          <p14:tracePt t="82269" x="5661025" y="5937250"/>
          <p14:tracePt t="82286" x="5667375" y="5937250"/>
          <p14:tracePt t="82303" x="5667375" y="5940425"/>
          <p14:tracePt t="82319" x="5670550" y="5940425"/>
          <p14:tracePt t="82338" x="5670550" y="5949950"/>
          <p14:tracePt t="82888" x="5689600" y="5962650"/>
          <p14:tracePt t="82901" x="5708650" y="5975350"/>
          <p14:tracePt t="82913" x="5756275" y="6000750"/>
          <p14:tracePt t="82924" x="5803900" y="6029325"/>
          <p14:tracePt t="82941" x="5832475" y="6038850"/>
          <p14:tracePt t="82953" x="5864225" y="6051550"/>
          <p14:tracePt t="82985" x="5953125" y="6057900"/>
          <p14:tracePt t="83020" x="6089650" y="6057900"/>
          <p14:tracePt t="83037" x="6153150" y="6057900"/>
          <p14:tracePt t="83053" x="6197600" y="6070600"/>
          <p14:tracePt t="83073" x="6254750" y="6083300"/>
          <p14:tracePt t="83086" x="6273800" y="6089650"/>
          <p14:tracePt t="83103" x="6343650" y="6102350"/>
          <p14:tracePt t="83120" x="6403975" y="6102350"/>
          <p14:tracePt t="83137" x="6473825" y="6102350"/>
          <p14:tracePt t="83153" x="6518275" y="6102350"/>
          <p14:tracePt t="83170" x="6556375" y="6108700"/>
          <p14:tracePt t="83186" x="6616700" y="6108700"/>
          <p14:tracePt t="83203" x="6667500" y="6108700"/>
          <p14:tracePt t="83220" x="6727825" y="6108700"/>
          <p14:tracePt t="83236" x="6800850" y="6105525"/>
          <p14:tracePt t="83253" x="6851650" y="6099175"/>
          <p14:tracePt t="83269" x="6902450" y="6092825"/>
          <p14:tracePt t="83287" x="6985000" y="6070600"/>
          <p14:tracePt t="83302" x="7048500" y="6057900"/>
          <p14:tracePt t="83319" x="7083425" y="6051550"/>
          <p14:tracePt t="83337" x="7146925" y="6038850"/>
          <p14:tracePt t="83353" x="7178675" y="6026150"/>
          <p14:tracePt t="83370" x="7204075" y="6010275"/>
          <p14:tracePt t="83386" x="7245350" y="5997575"/>
          <p14:tracePt t="83403" x="7261225" y="5984875"/>
          <p14:tracePt t="83419" x="7277100" y="5981700"/>
          <p14:tracePt t="83436" x="7289800" y="5981700"/>
          <p14:tracePt t="83815" x="7264400" y="5981700"/>
          <p14:tracePt t="83822" x="7216775" y="5981700"/>
          <p14:tracePt t="83840" x="7121525" y="5984875"/>
          <p14:tracePt t="83853" x="6985000" y="5994400"/>
          <p14:tracePt t="83886" x="6515100" y="6013450"/>
          <p14:tracePt t="83921" x="6057900" y="6061075"/>
          <p14:tracePt t="83937" x="5737225" y="6089650"/>
          <p14:tracePt t="83953" x="5530850" y="6108700"/>
          <p14:tracePt t="83969" x="5302250" y="6137275"/>
          <p14:tracePt t="83986" x="5013325" y="6172200"/>
          <p14:tracePt t="84002" x="4816475" y="6210300"/>
          <p14:tracePt t="84019" x="4654550" y="6248400"/>
          <p14:tracePt t="84035" x="4419600" y="6292850"/>
          <p14:tracePt t="84052" x="4286250" y="6337300"/>
          <p14:tracePt t="84073" x="4095750" y="6388100"/>
          <p14:tracePt t="84085" x="3940175" y="6442075"/>
          <p14:tracePt t="84102" x="3829050" y="6486525"/>
          <p14:tracePt t="84119" x="3740150" y="6524625"/>
          <p14:tracePt t="84135" x="3600450" y="6581775"/>
          <p14:tracePt t="84152" x="3533775" y="6613525"/>
          <p14:tracePt t="84169" x="3495675" y="6632575"/>
          <p14:tracePt t="84185" x="3454400" y="6657975"/>
          <p14:tracePt t="84202" x="3444875" y="6667500"/>
          <p14:tracePt t="84464" x="3359150" y="6654800"/>
          <p14:tracePt t="84471" x="3254375" y="6645275"/>
          <p14:tracePt t="84485" x="2955925" y="6645275"/>
          <p14:tracePt t="84502" x="2720975" y="6645275"/>
          <p14:tracePt t="84519" x="2457450" y="6645275"/>
          <p14:tracePt t="84535" x="2171700" y="6645275"/>
          <p14:tracePt t="85298" x="1622425" y="6486525"/>
          <p14:tracePt t="85309" x="1631950" y="6486525"/>
          <p14:tracePt t="85335" x="1698625" y="6473825"/>
          <p14:tracePt t="85369" x="1806575" y="6473825"/>
          <p14:tracePt t="85385" x="1841500" y="6473825"/>
          <p14:tracePt t="85402" x="1870075" y="6473825"/>
          <p14:tracePt t="85419" x="1911350" y="6473825"/>
          <p14:tracePt t="85435" x="1933575" y="6473825"/>
          <p14:tracePt t="85452" x="1955800" y="6473825"/>
          <p14:tracePt t="85469" x="1990725" y="6461125"/>
          <p14:tracePt t="85485" x="2032000" y="6461125"/>
          <p14:tracePt t="85502" x="2076450" y="6461125"/>
          <p14:tracePt t="85519" x="2162175" y="6461125"/>
          <p14:tracePt t="85535" x="2212975" y="6461125"/>
          <p14:tracePt t="85552" x="2244725" y="6461125"/>
          <p14:tracePt t="85569" x="2276475" y="6461125"/>
          <p14:tracePt t="85585" x="2298700" y="6461125"/>
          <p14:tracePt t="85602" x="2320925" y="6461125"/>
          <p14:tracePt t="85619" x="2352675" y="6461125"/>
          <p14:tracePt t="85635" x="2381250" y="6461125"/>
          <p14:tracePt t="85652" x="2403475" y="6461125"/>
          <p14:tracePt t="85669" x="2438400" y="6461125"/>
          <p14:tracePt t="85685" x="2447925" y="6461125"/>
          <p14:tracePt t="85702" x="2457450" y="6461125"/>
          <p14:tracePt t="85761" x="2463800" y="6461125"/>
          <p14:tracePt t="85769" x="2466975" y="6461125"/>
          <p14:tracePt t="85776" x="2473325" y="6461125"/>
          <p14:tracePt t="85785" x="2482850" y="6461125"/>
          <p14:tracePt t="85802" x="2492375" y="6461125"/>
          <p14:tracePt t="85819" x="2495550" y="6461125"/>
          <p14:tracePt t="85918" x="2501900" y="6461125"/>
          <p14:tracePt t="85925" x="2508250" y="6461125"/>
          <p14:tracePt t="85935" x="2511425" y="6461125"/>
          <p14:tracePt t="85953" x="2517775" y="6461125"/>
          <p14:tracePt t="85968" x="2517775" y="6464300"/>
          <p14:tracePt t="85985" x="2517775" y="6467475"/>
          <p14:tracePt t="86511" x="2587625" y="6467475"/>
          <p14:tracePt t="86518" x="2689225" y="6461125"/>
          <p14:tracePt t="86525" x="2794000" y="6454775"/>
          <p14:tracePt t="86539" x="2978150" y="6435725"/>
          <p14:tracePt t="86556" x="3117850" y="6407150"/>
          <p14:tracePt t="86576" x="3362325" y="6362700"/>
          <p14:tracePt t="86602" x="3616325" y="6337300"/>
          <p14:tracePt t="86635" x="4121150" y="6340475"/>
          <p14:tracePt t="86653" x="4314825" y="6359525"/>
          <p14:tracePt t="86669" x="4559300" y="6407150"/>
          <p14:tracePt t="86685" x="4711700" y="6423025"/>
          <p14:tracePt t="86702" x="4826000" y="6423025"/>
          <p14:tracePt t="86718" x="4953000" y="6423025"/>
          <p14:tracePt t="86735" x="5006975" y="6423025"/>
          <p14:tracePt t="86752" x="5041900" y="6423025"/>
          <p14:tracePt t="86769" x="5083175" y="6423025"/>
          <p14:tracePt t="86785" x="5092700" y="6423025"/>
          <p14:tracePt t="86802" x="5102225" y="6423025"/>
          <p14:tracePt t="87146" x="5108575" y="6423025"/>
          <p14:tracePt t="87201" x="5102225" y="6423025"/>
          <p14:tracePt t="87524" x="5149850" y="6435725"/>
          <p14:tracePt t="87531" x="5219700" y="6445250"/>
          <p14:tracePt t="87539" x="5289550" y="6454775"/>
          <p14:tracePt t="87555" x="5384800" y="6464300"/>
          <p14:tracePt t="87572" x="5476875" y="6457950"/>
          <p14:tracePt t="87592" x="5632450" y="6432550"/>
          <p14:tracePt t="87619" x="5838825" y="6384925"/>
          <p14:tracePt t="87652" x="6121400" y="6359525"/>
          <p14:tracePt t="87669" x="6213475" y="6359525"/>
          <p14:tracePt t="87685" x="6305550" y="6359525"/>
          <p14:tracePt t="87702" x="6448425" y="6362700"/>
          <p14:tracePt t="87718" x="6527800" y="6362700"/>
          <p14:tracePt t="87735" x="6591300" y="6362700"/>
          <p14:tracePt t="87752" x="6661150" y="6362700"/>
          <p14:tracePt t="87769" x="6696075" y="6362700"/>
          <p14:tracePt t="87785" x="6718300" y="6362700"/>
          <p14:tracePt t="87802" x="6781800" y="6362700"/>
          <p14:tracePt t="87819" x="6826250" y="6362700"/>
          <p14:tracePt t="87835" x="6854825" y="6369050"/>
          <p14:tracePt t="87853" x="6896100" y="6369050"/>
          <p14:tracePt t="87869" x="6911975" y="6369050"/>
          <p14:tracePt t="87886" x="6927850" y="6369050"/>
          <p14:tracePt t="87903" x="6953250" y="6369050"/>
          <p14:tracePt t="87919" x="6972300" y="6362700"/>
          <p14:tracePt t="87936" x="6985000" y="6362700"/>
          <p14:tracePt t="87953" x="6997700" y="6362700"/>
          <p14:tracePt t="87969" x="7007225" y="6362700"/>
          <p14:tracePt t="88024" x="7013575" y="6362700"/>
          <p14:tracePt t="88031" x="7023100" y="6362700"/>
          <p14:tracePt t="88038" x="7029450" y="6362700"/>
          <p14:tracePt t="88052" x="7032625" y="6362700"/>
          <p14:tracePt t="88069" x="7042150" y="6362700"/>
          <p14:tracePt t="88085" x="7051675" y="6362700"/>
          <p14:tracePt t="88102" x="7058025" y="6362700"/>
          <p14:tracePt t="88119" x="7061200" y="6362700"/>
          <p14:tracePt t="88154" x="7073900" y="6362700"/>
          <p14:tracePt t="88170" x="7083425" y="6362700"/>
          <p14:tracePt t="88186" x="7092950" y="6365875"/>
          <p14:tracePt t="88202" x="7096125" y="6369050"/>
          <p14:tracePt t="105457" x="7092950" y="6343650"/>
          <p14:tracePt t="105465" x="7086600" y="6283325"/>
          <p14:tracePt t="105485" x="7035800" y="6146800"/>
          <p14:tracePt t="105505" x="6905625" y="5892800"/>
          <p14:tracePt t="105521" x="6781800" y="5721350"/>
          <p14:tracePt t="105539" x="6638925" y="5549900"/>
          <p14:tracePt t="105550" x="6496050" y="5375275"/>
          <p14:tracePt t="105584" x="6146800" y="5010150"/>
          <p14:tracePt t="105618" x="5889625" y="4762500"/>
          <p14:tracePt t="105636" x="5667375" y="4613275"/>
          <p14:tracePt t="105652" x="5540375" y="4524375"/>
          <p14:tracePt t="105667" x="5451475" y="4464050"/>
          <p14:tracePt t="105684" x="5327650" y="4384675"/>
          <p14:tracePt t="105700" x="5257800" y="4330700"/>
          <p14:tracePt t="105717" x="5216525" y="4279900"/>
          <p14:tracePt t="105734" x="5092700" y="4197350"/>
          <p14:tracePt t="105751" x="4994275" y="4149725"/>
          <p14:tracePt t="105767" x="4879975" y="4086225"/>
          <p14:tracePt t="105784" x="4724400" y="3994150"/>
          <p14:tracePt t="105800" x="4645025" y="3937000"/>
          <p14:tracePt t="105817" x="4562475" y="3889375"/>
          <p14:tracePt t="105833" x="4467225" y="3838575"/>
          <p14:tracePt t="105850" x="4400550" y="3806825"/>
          <p14:tracePt t="105867" x="4330700" y="3768725"/>
          <p14:tracePt t="105884" x="4241800" y="3702050"/>
          <p14:tracePt t="105901" x="4181475" y="3657600"/>
          <p14:tracePt t="105917" x="4130675" y="3606800"/>
          <p14:tracePt t="105934" x="4076700" y="3546475"/>
          <p14:tracePt t="105950" x="4073525" y="3543300"/>
          <p14:tracePt t="106385" x="4064000" y="3470275"/>
          <p14:tracePt t="106392" x="4054475" y="3378200"/>
          <p14:tracePt t="106400" x="4048125" y="3276600"/>
          <p14:tracePt t="106421" x="4029075" y="3013075"/>
          <p14:tracePt t="106435" x="4010025" y="2860675"/>
          <p14:tracePt t="106455" x="3978275" y="2692400"/>
          <p14:tracePt t="106467" x="3959225" y="2644775"/>
          <p14:tracePt t="106500" x="3898900" y="2454275"/>
          <p14:tracePt t="106533" x="3860800" y="2266950"/>
          <p14:tracePt t="106550" x="3848100" y="2222500"/>
          <p14:tracePt t="106567" x="3819525" y="2174875"/>
          <p14:tracePt t="106583" x="3787775" y="2108200"/>
          <p14:tracePt t="106600" x="3756025" y="2076450"/>
          <p14:tracePt t="106617" x="3730625" y="2051050"/>
          <p14:tracePt t="106633" x="3689350" y="2028825"/>
          <p14:tracePt t="106650" x="3657600" y="1997075"/>
          <p14:tracePt t="106668" x="3609975" y="1968500"/>
          <p14:tracePt t="106684" x="3517900" y="1917700"/>
          <p14:tracePt t="106701" x="3470275" y="1892300"/>
          <p14:tracePt t="106717" x="3422650" y="1857375"/>
          <p14:tracePt t="106734" x="3355975" y="1809750"/>
          <p14:tracePt t="106750" x="3324225" y="1787525"/>
          <p14:tracePt t="106767" x="3292475" y="1762125"/>
          <p14:tracePt t="106783" x="3260725" y="1724025"/>
          <p14:tracePt t="106800" x="3244850" y="1714500"/>
          <p14:tracePt t="106817" x="3235325" y="1704975"/>
          <p14:tracePt t="106834" x="3219450" y="1682750"/>
          <p14:tracePt t="106851" x="3209925" y="1673225"/>
          <p14:tracePt t="106868" x="3190875" y="1670050"/>
          <p14:tracePt t="106884" x="3175000" y="1670050"/>
          <p14:tracePt t="106900" x="3159125" y="1670050"/>
          <p14:tracePt t="106917" x="3143250" y="1670050"/>
          <p14:tracePt t="106933" x="3130550" y="1670050"/>
          <p14:tracePt t="106951" x="3121025" y="1670050"/>
          <p14:tracePt t="106967" x="3105150" y="1663700"/>
          <p14:tracePt t="106984" x="3073400" y="1657350"/>
          <p14:tracePt t="107001" x="3057525" y="1657350"/>
          <p14:tracePt t="107017" x="3028950" y="1641475"/>
          <p14:tracePt t="107033" x="3019425" y="1635125"/>
          <p14:tracePt t="107050" x="3009900" y="1631950"/>
          <p14:tracePt t="107067" x="3000375" y="1631950"/>
          <p14:tracePt t="107084" x="2981325" y="1631950"/>
          <p14:tracePt t="107101" x="2971800" y="1631950"/>
          <p14:tracePt t="107118" x="2955925" y="1631950"/>
          <p14:tracePt t="107134" x="2940050" y="1625600"/>
          <p14:tracePt t="107183" x="2940050" y="1622425"/>
          <p14:tracePt t="107391" x="2946400" y="1622425"/>
          <p14:tracePt t="107400" x="2959100" y="1622425"/>
          <p14:tracePt t="107417" x="3000375" y="1625600"/>
          <p14:tracePt t="107434" x="3028950" y="1628775"/>
          <p14:tracePt t="107454" x="3063875" y="1641475"/>
          <p14:tracePt t="107467" x="3095625" y="1660525"/>
          <p14:tracePt t="107483" x="3130550" y="1666875"/>
          <p14:tracePt t="107501" x="3175000" y="1673225"/>
          <p14:tracePt t="107517" x="3232150" y="1679575"/>
          <p14:tracePt t="107534" x="3254375" y="1679575"/>
          <p14:tracePt t="107550" x="3282950" y="1679575"/>
          <p14:tracePt t="107568" x="3298825" y="1679575"/>
          <p14:tracePt t="107583" x="3308350" y="1679575"/>
          <p14:tracePt t="107600" x="3327400" y="1679575"/>
          <p14:tracePt t="107617" x="3368675" y="1679575"/>
          <p14:tracePt t="107633" x="3419475" y="1679575"/>
          <p14:tracePt t="107651" x="3479800" y="1679575"/>
          <p14:tracePt t="107668" x="3584575" y="1685925"/>
          <p14:tracePt t="107684" x="3629025" y="1685925"/>
          <p14:tracePt t="107701" x="3663950" y="1685925"/>
          <p14:tracePt t="107717" x="3705225" y="1685925"/>
          <p14:tracePt t="107733" x="3740150" y="1685925"/>
          <p14:tracePt t="107750" x="3794125" y="1685925"/>
          <p14:tracePt t="107768" x="3898900" y="1685925"/>
          <p14:tracePt t="107784" x="3981450" y="1682750"/>
          <p14:tracePt t="107801" x="4054475" y="1666875"/>
          <p14:tracePt t="107817" x="4146550" y="1638300"/>
          <p14:tracePt t="107834" x="4194175" y="1612900"/>
          <p14:tracePt t="107850" x="4232275" y="1587500"/>
          <p14:tracePt t="107867" x="4283075" y="1562100"/>
          <p14:tracePt t="107883" x="4314825" y="1549400"/>
          <p14:tracePt t="107901" x="4337050" y="1543050"/>
          <p14:tracePt t="107917" x="4384675" y="1543050"/>
          <p14:tracePt t="107934" x="4406900" y="1543050"/>
          <p14:tracePt t="107951" x="4435475" y="1546225"/>
          <p14:tracePt t="107967" x="4464050" y="1571625"/>
          <p14:tracePt t="107984" x="4483100" y="1609725"/>
          <p14:tracePt t="108001" x="4511675" y="1673225"/>
          <p14:tracePt t="108016" x="4527550" y="1784350"/>
          <p14:tracePt t="108033" x="4527550" y="1955800"/>
          <p14:tracePt t="108051" x="4511675" y="2105025"/>
          <p14:tracePt t="108067" x="4505325" y="2292350"/>
          <p14:tracePt t="108083" x="4479925" y="2409825"/>
          <p14:tracePt t="108101" x="4479925" y="2492375"/>
          <p14:tracePt t="108117" x="4479925" y="2578100"/>
          <p14:tracePt t="108133" x="4479925" y="2660650"/>
          <p14:tracePt t="108151" x="4492625" y="2755900"/>
          <p14:tracePt t="108166" x="4508500" y="2886075"/>
          <p14:tracePt t="108183" x="4508500" y="2959100"/>
          <p14:tracePt t="108200" x="4508500" y="3009900"/>
          <p14:tracePt t="108217" x="4508500" y="3041650"/>
          <p14:tracePt t="108234" x="4508500" y="3063875"/>
          <p14:tracePt t="108251" x="4508500" y="3073400"/>
          <p14:tracePt t="108267" x="4508500" y="3089275"/>
          <p14:tracePt t="108284" x="4508500" y="3105150"/>
          <p14:tracePt t="108300" x="4508500" y="3127375"/>
          <p14:tracePt t="108317" x="4508500" y="3140075"/>
          <p14:tracePt t="108333" x="4508500" y="3152775"/>
          <p14:tracePt t="108352" x="4508500" y="3165475"/>
          <p14:tracePt t="108367" x="4508500" y="3175000"/>
          <p14:tracePt t="108403" x="4511675" y="3181350"/>
          <p14:tracePt t="108417" x="4518025" y="3190875"/>
          <p14:tracePt t="108433" x="4521200" y="3190875"/>
          <p14:tracePt t="108450" x="4521200" y="3197225"/>
          <p14:tracePt t="108470" x="4521200" y="3200400"/>
          <p14:tracePt t="108488" x="4521200" y="3206750"/>
          <p14:tracePt t="108532" x="4521200" y="3216275"/>
          <p14:tracePt t="108539" x="4521200" y="3219450"/>
          <p14:tracePt t="108550" x="4521200" y="3225800"/>
          <p14:tracePt t="108567" x="4521200" y="3241675"/>
          <p14:tracePt t="108583" x="4521200" y="3251200"/>
          <p14:tracePt t="108600" x="4511675" y="3267075"/>
          <p14:tracePt t="108617" x="4489450" y="3279775"/>
          <p14:tracePt t="108633" x="4479925" y="3289300"/>
          <p14:tracePt t="108651" x="4464050" y="3305175"/>
          <p14:tracePt t="108667" x="4460875" y="3321050"/>
          <p14:tracePt t="108684" x="4460875" y="3330575"/>
          <p14:tracePt t="108701" x="4454525" y="3336925"/>
          <p14:tracePt t="109331" x="4448175" y="3260725"/>
          <p14:tracePt t="109339" x="4438650" y="3155950"/>
          <p14:tracePt t="109351" x="4410075" y="2962275"/>
          <p14:tracePt t="109372" x="4371975" y="2660650"/>
          <p14:tracePt t="109383" x="4356100" y="2581275"/>
          <p14:tracePt t="109401" x="4295775" y="2419350"/>
          <p14:tracePt t="109417" x="4254500" y="2308225"/>
          <p14:tracePt t="109451" x="4146550" y="2079625"/>
          <p14:tracePt t="109484" x="4121150" y="2012950"/>
          <p14:tracePt t="109501" x="4117975" y="1997075"/>
          <p14:tracePt t="109517" x="4117975" y="1990725"/>
          <p14:tracePt t="109550" x="4111625" y="1990725"/>
          <p14:tracePt t="109638" x="4108450" y="1990725"/>
          <p14:tracePt t="109645" x="4095750" y="1987550"/>
          <p14:tracePt t="109652" x="4089400" y="1974850"/>
          <p14:tracePt t="109667" x="4079875" y="1958975"/>
          <p14:tracePt t="109684" x="4051300" y="1882775"/>
          <p14:tracePt t="109700" x="3997325" y="1714500"/>
          <p14:tracePt t="109716" x="3965575" y="1603375"/>
          <p14:tracePt t="109733" x="3921125" y="1482725"/>
          <p14:tracePt t="109751" x="3898900" y="1387475"/>
          <p14:tracePt t="109767" x="3889375" y="1358900"/>
          <p14:tracePt t="109784" x="3889375" y="1336675"/>
          <p14:tracePt t="109800" x="3889375" y="1323975"/>
          <p14:tracePt t="109817" x="3883025" y="1323975"/>
          <p14:tracePt t="109834" x="3879850" y="1323975"/>
          <p14:tracePt t="109850" x="3873500" y="1323975"/>
          <p14:tracePt t="109867" x="3867150" y="1323975"/>
          <p14:tracePt t="109883" x="3863975" y="1323975"/>
          <p14:tracePt t="109901" x="3854450" y="1336675"/>
          <p14:tracePt t="109917" x="3848100" y="1352550"/>
          <p14:tracePt t="109934" x="3848100" y="1362075"/>
          <p14:tracePt t="109951" x="3844925" y="1377950"/>
          <p14:tracePt t="109967" x="3838575" y="1387475"/>
          <p14:tracePt t="109983" x="3838575" y="1406525"/>
          <p14:tracePt t="110000" x="3838575" y="1447800"/>
          <p14:tracePt t="110016" x="3838575" y="1508125"/>
          <p14:tracePt t="110033" x="3825875" y="1568450"/>
          <p14:tracePt t="110050" x="3816350" y="1641475"/>
          <p14:tracePt t="110067" x="3816350" y="1670050"/>
          <p14:tracePt t="110084" x="3816350" y="1685925"/>
          <p14:tracePt t="110101" x="3816350" y="1701800"/>
          <p14:tracePt t="110117" x="3816350" y="1717675"/>
          <p14:tracePt t="110133" x="3813175" y="1720850"/>
          <p14:tracePt t="110166" x="3813175" y="1714500"/>
          <p14:tracePt t="110183" x="3813175" y="1698625"/>
          <p14:tracePt t="110199" x="3813175" y="1685925"/>
          <p14:tracePt t="110216" x="3813175" y="1676400"/>
          <p14:tracePt t="110233" x="3813175" y="1670050"/>
          <p14:tracePt t="110279" x="3813175" y="1673225"/>
          <p14:tracePt t="110286" x="3813175" y="1676400"/>
          <p14:tracePt t="110300" x="3816350" y="1704975"/>
          <p14:tracePt t="110317" x="3848100" y="1803400"/>
          <p14:tracePt t="110334" x="3905250" y="2000250"/>
          <p14:tracePt t="110351" x="3994150" y="2368550"/>
          <p14:tracePt t="110368" x="4044950" y="2593975"/>
          <p14:tracePt t="110385" x="4089400" y="2851150"/>
          <p14:tracePt t="110400" x="4114800" y="2968625"/>
          <p14:tracePt t="110417" x="4130675" y="3044825"/>
          <p14:tracePt t="110433" x="4143375" y="3089275"/>
          <p14:tracePt t="110450" x="4162425" y="3146425"/>
          <p14:tracePt t="110467" x="4181475" y="3178175"/>
          <p14:tracePt t="110484" x="4191000" y="3200400"/>
          <p14:tracePt t="110488" x="4197350" y="3213100"/>
          <p14:tracePt t="110500" x="4210050" y="3241675"/>
          <p14:tracePt t="110521" x="4225925" y="3263900"/>
          <p14:tracePt t="110533" x="4235450" y="3270250"/>
          <p14:tracePt t="110550" x="4251325" y="3292475"/>
          <p14:tracePt t="110566" x="4251325" y="3302000"/>
          <p14:tracePt t="110583" x="4251325" y="3311525"/>
          <p14:tracePt t="110600" x="4251325" y="3314700"/>
          <p14:tracePt t="110956" x="4238625" y="3308350"/>
          <p14:tracePt t="110963" x="4219575" y="3295650"/>
          <p14:tracePt t="110970" x="4191000" y="3273425"/>
          <p14:tracePt t="110987" x="4152900" y="3248025"/>
          <p14:tracePt t="111000" x="4114800" y="3216275"/>
          <p14:tracePt t="111038" x="3949700" y="3133725"/>
          <p14:tracePt t="111067" x="3775075" y="3070225"/>
          <p14:tracePt t="111084" x="3679825" y="3025775"/>
          <p14:tracePt t="111100" x="3641725" y="3013075"/>
          <p14:tracePt t="111117" x="3597275" y="3000375"/>
          <p14:tracePt t="111133" x="3552825" y="2981325"/>
          <p14:tracePt t="111150" x="3479800" y="2968625"/>
          <p14:tracePt t="111166" x="3435350" y="2968625"/>
          <p14:tracePt t="111184" x="3387725" y="2968625"/>
          <p14:tracePt t="111200" x="3368675" y="2968625"/>
          <p14:tracePt t="111217" x="3355975" y="2968625"/>
          <p14:tracePt t="111234" x="3346450" y="2968625"/>
          <p14:tracePt t="111266" x="3359150" y="2974975"/>
          <p14:tracePt t="111283" x="3403600" y="3000375"/>
          <p14:tracePt t="111300" x="3448050" y="3013075"/>
          <p14:tracePt t="111316" x="3479800" y="3032125"/>
          <p14:tracePt t="111334" x="3565525" y="3089275"/>
          <p14:tracePt t="111350" x="3689350" y="3159125"/>
          <p14:tracePt t="111367" x="3803650" y="3222625"/>
          <p14:tracePt t="111384" x="3905250" y="3298825"/>
          <p14:tracePt t="111400" x="3946525" y="3346450"/>
          <p14:tracePt t="111416" x="3971925" y="3378200"/>
          <p14:tracePt t="111433" x="3994150" y="3400425"/>
          <p14:tracePt t="111450" x="4000500" y="3409950"/>
          <p14:tracePt t="111467" x="4000500" y="3419475"/>
          <p14:tracePt t="111484" x="4010025" y="3432175"/>
          <p14:tracePt t="111500" x="4019550" y="3432175"/>
          <p14:tracePt t="111517" x="4041775" y="3432175"/>
          <p14:tracePt t="111519" x="4051300" y="3432175"/>
          <p14:tracePt t="111533" x="4079875" y="3432175"/>
          <p14:tracePt t="111549" x="4105275" y="3432175"/>
          <p14:tracePt t="111567" x="4114800" y="3432175"/>
          <p14:tracePt t="111583" x="4117975" y="3432175"/>
          <p14:tracePt t="111600" x="4117975" y="3422650"/>
          <p14:tracePt t="126548" x="4076700" y="3409950"/>
          <p14:tracePt t="126556" x="4006850" y="3390900"/>
          <p14:tracePt t="126570" x="3898900" y="3375025"/>
          <p14:tracePt t="126586" x="3733800" y="3336925"/>
          <p14:tracePt t="126602" x="3549650" y="3321050"/>
          <p14:tracePt t="126618" x="3263900" y="3292475"/>
          <p14:tracePt t="126632" x="3162300" y="3292475"/>
          <p14:tracePt t="126665" x="2749550" y="3273425"/>
          <p14:tracePt t="126699" x="2438400" y="3213100"/>
          <p14:tracePt t="126715" x="2298700" y="3178175"/>
          <p14:tracePt t="126732" x="2127250" y="3108325"/>
          <p14:tracePt t="126748" x="2035175" y="3070225"/>
          <p14:tracePt t="126764" x="1946275" y="3019425"/>
          <p14:tracePt t="126782" x="1816100" y="2946400"/>
          <p14:tracePt t="126798" x="1743075" y="2882900"/>
          <p14:tracePt t="126815" x="1676400" y="2800350"/>
          <p14:tracePt t="126833" x="1597025" y="2689225"/>
          <p14:tracePt t="126849" x="1558925" y="2619375"/>
          <p14:tracePt t="126865" x="1530350" y="2552700"/>
          <p14:tracePt t="126882" x="1479550" y="2457450"/>
          <p14:tracePt t="126898" x="1450975" y="2400300"/>
          <p14:tracePt t="126915" x="1428750" y="2359025"/>
          <p14:tracePt t="126932" x="1412875" y="2330450"/>
          <p14:tracePt t="126948" x="1412875" y="2320925"/>
          <p14:tracePt t="126965" x="1412875" y="2311400"/>
          <p14:tracePt t="126998" x="1412875" y="2320925"/>
          <p14:tracePt t="127015" x="1412875" y="2330450"/>
          <p14:tracePt t="127031" x="1412875" y="2349500"/>
          <p14:tracePt t="127048" x="1406525" y="2400300"/>
          <p14:tracePt t="127065" x="1397000" y="2422525"/>
          <p14:tracePt t="127083" x="1371600" y="2463800"/>
          <p14:tracePt t="127099" x="1362075" y="2473325"/>
          <p14:tracePt t="127116" x="1352550" y="2486025"/>
          <p14:tracePt t="127132" x="1317625" y="2486025"/>
          <p14:tracePt t="127148" x="1295400" y="2486025"/>
          <p14:tracePt t="127165" x="1266825" y="2482850"/>
          <p14:tracePt t="127182" x="1231900" y="2451100"/>
          <p14:tracePt t="127199" x="1196975" y="2403475"/>
          <p14:tracePt t="127215" x="1177925" y="2359025"/>
          <p14:tracePt t="127232" x="1165225" y="2311400"/>
          <p14:tracePt t="127248" x="1165225" y="2279650"/>
          <p14:tracePt t="127265" x="1165225" y="2263775"/>
          <p14:tracePt t="127282" x="1212850" y="2247900"/>
          <p14:tracePt t="127298" x="1343025" y="2232025"/>
          <p14:tracePt t="127315" x="1504950" y="2244725"/>
          <p14:tracePt t="127333" x="1898650" y="2362200"/>
          <p14:tracePt t="127350" x="2200275" y="2489200"/>
          <p14:tracePt t="127366" x="2562225" y="2625725"/>
          <p14:tracePt t="127383" x="3073400" y="2819400"/>
          <p14:tracePt t="127399" x="3371850" y="2997200"/>
          <p14:tracePt t="127416" x="3724275" y="3162300"/>
          <p14:tracePt t="127433" x="4083050" y="3346450"/>
          <p14:tracePt t="127451" x="4359275" y="3521075"/>
          <p14:tracePt t="127466" x="4559300" y="3670300"/>
          <p14:tracePt t="127483" x="4800600" y="3829050"/>
          <p14:tracePt t="127499" x="4895850" y="3902075"/>
          <p14:tracePt t="127515" x="4972050" y="3987800"/>
          <p14:tracePt t="127532" x="5064125" y="4083050"/>
          <p14:tracePt t="127548" x="5118100" y="4133850"/>
          <p14:tracePt t="127564" x="5184775" y="4162425"/>
          <p14:tracePt t="127582" x="5251450" y="4210050"/>
          <p14:tracePt t="127598" x="5273675" y="4222750"/>
          <p14:tracePt t="127615" x="5289550" y="4232275"/>
          <p14:tracePt t="127632" x="5305425" y="4248150"/>
          <p14:tracePt t="127649" x="5305425" y="4260850"/>
          <p14:tracePt t="127665" x="5305425" y="4270375"/>
          <p14:tracePt t="127682" x="5292725" y="4276725"/>
          <p14:tracePt t="127698" x="5248275" y="4283075"/>
          <p14:tracePt t="127715" x="5175250" y="4289425"/>
          <p14:tracePt t="127732" x="5006975" y="4324350"/>
          <p14:tracePt t="127749" x="4879975" y="4340225"/>
          <p14:tracePt t="127765" x="4762500" y="4356100"/>
          <p14:tracePt t="127783" x="4572000" y="4384675"/>
          <p14:tracePt t="127799" x="4435475" y="4391025"/>
          <p14:tracePt t="127815" x="4308475" y="4391025"/>
          <p14:tracePt t="127831" x="4079875" y="4391025"/>
          <p14:tracePt t="127848" x="3965575" y="4391025"/>
          <p14:tracePt t="127865" x="3860800" y="4391025"/>
          <p14:tracePt t="127882" x="3749675" y="4387850"/>
          <p14:tracePt t="127899" x="3673475" y="4387850"/>
          <p14:tracePt t="127915" x="3609975" y="4371975"/>
          <p14:tracePt t="127932" x="3527425" y="4359275"/>
          <p14:tracePt t="127948" x="3482975" y="4346575"/>
          <p14:tracePt t="127965" x="3435350" y="4327525"/>
          <p14:tracePt t="127981" x="3371850" y="4298950"/>
          <p14:tracePt t="127998" x="3333750" y="4279900"/>
          <p14:tracePt t="128015" x="3286125" y="4254500"/>
          <p14:tracePt t="128032" x="3235325" y="4235450"/>
          <p14:tracePt t="128049" x="3213100" y="4222750"/>
          <p14:tracePt t="128065" x="3181350" y="4216400"/>
          <p14:tracePt t="128083" x="3162300" y="4216400"/>
          <p14:tracePt t="128099" x="3152775" y="4216400"/>
          <p14:tracePt t="128115" x="3143250" y="4216400"/>
          <p14:tracePt t="128132" x="3130550" y="4216400"/>
          <p14:tracePt t="128164" x="3140075" y="4216400"/>
          <p14:tracePt t="128182" x="3175000" y="4225925"/>
          <p14:tracePt t="128199" x="3219450" y="4238625"/>
          <p14:tracePt t="128215" x="3263900" y="4251325"/>
          <p14:tracePt t="128232" x="3314700" y="4276725"/>
          <p14:tracePt t="128248" x="3359150" y="4289425"/>
          <p14:tracePt t="128265" x="3397250" y="4289425"/>
          <p14:tracePt t="128281" x="3451225" y="4289425"/>
          <p14:tracePt t="128298" x="3502025" y="4286250"/>
          <p14:tracePt t="128315" x="3578225" y="4270375"/>
          <p14:tracePt t="128332" x="3743325" y="4244975"/>
          <p14:tracePt t="128349" x="3816350" y="4244975"/>
          <p14:tracePt t="128352" x="3848100" y="4244975"/>
          <p14:tracePt t="128365" x="3867150" y="4244975"/>
          <p14:tracePt t="128382" x="3908425" y="4244975"/>
          <p14:tracePt t="128399" x="3917950" y="4244975"/>
          <p14:tracePt t="128414" x="3924300" y="4241800"/>
          <p14:tracePt t="128431" x="3924300" y="4225925"/>
          <p14:tracePt t="128448" x="3924300" y="4222750"/>
          <p14:tracePt t="128481" x="3924300" y="4216400"/>
          <p14:tracePt t="128498" x="3917950" y="4216400"/>
          <p14:tracePt t="128515" x="3902075" y="4210050"/>
          <p14:tracePt t="128532" x="3851275" y="4187825"/>
          <p14:tracePt t="128548" x="3790950" y="4171950"/>
          <p14:tracePt t="128565" x="3727450" y="4159250"/>
          <p14:tracePt t="128582" x="3635375" y="4130675"/>
          <p14:tracePt t="128598" x="3587750" y="4117975"/>
          <p14:tracePt t="128614" x="3565525" y="4111625"/>
          <p14:tracePt t="128632" x="3536950" y="4111625"/>
          <p14:tracePt t="128648" x="3527425" y="4111625"/>
          <p14:tracePt t="128666" x="3517900" y="4111625"/>
          <p14:tracePt t="128682" x="3508375" y="4111625"/>
          <p14:tracePt t="128715" x="3511550" y="4111625"/>
          <p14:tracePt t="128732" x="3584575" y="4127500"/>
          <p14:tracePt t="128748" x="3683000" y="4152900"/>
          <p14:tracePt t="128765" x="3790950" y="4178300"/>
          <p14:tracePt t="128781" x="3978275" y="4203700"/>
          <p14:tracePt t="128798" x="4044950" y="4225925"/>
          <p14:tracePt t="128815" x="4098925" y="4225925"/>
          <p14:tracePt t="128831" x="4137025" y="4225925"/>
          <p14:tracePt t="128848" x="4159250" y="4225925"/>
          <p14:tracePt t="128865" x="4191000" y="4225925"/>
          <p14:tracePt t="128867" x="4200525" y="4216400"/>
          <p14:tracePt t="128882" x="4225925" y="4210050"/>
          <p14:tracePt t="128899" x="4235450" y="4200525"/>
          <p14:tracePt t="128916" x="4254500" y="4191000"/>
          <p14:tracePt t="128932" x="4254500" y="4178300"/>
          <p14:tracePt t="153207" x="4394200" y="4260850"/>
          <p14:tracePt t="153220" x="5102225" y="4654550"/>
          <p14:tracePt t="153234" x="5943600" y="5083175"/>
          <p14:tracePt t="153252" x="6911975" y="5505450"/>
          <p14:tracePt t="153256" x="7359650" y="5680075"/>
          <p14:tracePt t="153277" x="8661400" y="6226175"/>
          <p14:tracePt t="153287" x="8963025" y="6318250"/>
          <p14:tracePt t="154583" x="9124950" y="6635750"/>
          <p14:tracePt t="154590" x="9077325" y="6626225"/>
          <p14:tracePt t="154597" x="9029700" y="6619875"/>
          <p14:tracePt t="154612" x="8931275" y="6594475"/>
          <p14:tracePt t="154629" x="8845550" y="6578600"/>
          <p14:tracePt t="154645" x="8791575" y="6565900"/>
          <p14:tracePt t="154679" x="8712200" y="6527800"/>
          <p14:tracePt t="154713" x="8642350" y="6451600"/>
          <p14:tracePt t="154729" x="8623300" y="6384925"/>
          <p14:tracePt t="154746" x="8613775" y="6299200"/>
          <p14:tracePt t="154762" x="8626475" y="6235700"/>
          <p14:tracePt t="154782" x="8689975" y="6137275"/>
          <p14:tracePt t="154797" x="8807450" y="6038850"/>
          <p14:tracePt t="154813" x="8975725" y="5934075"/>
          <p14:tracePt t="154829" x="9131300" y="5861050"/>
          <p14:tracePt t="155004" x="9137650" y="5797550"/>
          <p14:tracePt t="155011" x="9086850" y="5816600"/>
          <p14:tracePt t="155018" x="9013825" y="5851525"/>
          <p14:tracePt t="155028" x="8953500" y="5876925"/>
          <p14:tracePt t="155046" x="8820150" y="5959475"/>
          <p14:tracePt t="155063" x="8728075" y="6019800"/>
          <p14:tracePt t="155080" x="8616950" y="6080125"/>
          <p14:tracePt t="155097" x="8489950" y="6197600"/>
          <p14:tracePt t="155113" x="8416925" y="6270625"/>
          <p14:tracePt t="155129" x="8362950" y="6330950"/>
          <p14:tracePt t="155146" x="8315325" y="6400800"/>
          <p14:tracePt t="155162" x="8280400" y="6457950"/>
          <p14:tracePt t="155179" x="8258175" y="6518275"/>
          <p14:tracePt t="155197" x="8242300" y="6638925"/>
          <p14:tracePt t="155213" x="8255000" y="6692900"/>
          <p14:tracePt t="155230" x="8274050" y="6759575"/>
          <p14:tracePt t="155246" x="8382000" y="6854825"/>
          <p14:tracePt t="155263" x="8550275" y="6854825"/>
          <p14:tracePt t="155279" x="8737600" y="6854825"/>
          <p14:tracePt t="155296" x="8982075" y="6854825"/>
          <p14:tracePt t="155312" x="9064625" y="6854825"/>
          <p14:tracePt t="155329" x="9124950" y="6851650"/>
        </p14:tracePtLst>
      </p14:laserTrace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07504" y="-777080"/>
            <a:ext cx="9108504" cy="7663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3600" b="0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altLang="fr-FR" sz="3600" b="0" dirty="0" smtClean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Comment prépare se cours de Floristique</a:t>
            </a:r>
            <a:endParaRPr kumimoji="0" lang="fr-FR" altLang="fr-FR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400" b="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Avant tout bien lire le poly du cours parallèlement aux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PPT</a:t>
            </a:r>
            <a:endParaRPr kumimoji="0" lang="fr-FR" alt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42900" marR="0" lvl="0" indent="-34290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A connaitre les différents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embryophytes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en particulier les plantes vasculaires et pour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S4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Licence Pédagogique on y ajoute les Bryophytes.</a:t>
            </a:r>
          </a:p>
          <a:p>
            <a:pPr marL="342900" marR="0" lvl="0" indent="-34290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fr-FR" altLang="fr-FR" sz="2400" b="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A r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ésumer sous forme de tableaux tous les grands groupes : bryophytes ; ptéridophytes ;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préspermaphytes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 ; conifères ;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chlamydospermes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 ; angiospermes</a:t>
            </a:r>
            <a:endParaRPr kumimoji="0" lang="fr-FR" alt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- Les 9 familles principales d’angiospermes sont traitées en entier et doivent êtres connues en entier</a:t>
            </a:r>
            <a:endParaRPr kumimoji="0" lang="fr-FR" alt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- On doit connaître 3 caractères, un exemple de genre et un usage particulier des familles : </a:t>
            </a:r>
            <a:r>
              <a:rPr kumimoji="0" lang="fr-FR" altLang="fr-FR" sz="2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Euphorbiaceae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,  </a:t>
            </a:r>
            <a:r>
              <a:rPr kumimoji="0" lang="fr-FR" altLang="fr-FR" sz="2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Rosaceae</a:t>
            </a:r>
            <a:r>
              <a:rPr kumimoji="0" lang="fr-FR" altLang="fr-FR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fr-FR" altLang="fr-FR" sz="2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Solanaceae</a:t>
            </a:r>
            <a:r>
              <a:rPr kumimoji="0" lang="fr-FR" altLang="fr-FR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kumimoji="0" lang="fr-FR" altLang="fr-FR" sz="2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Malvaceae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fr-FR" alt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- Le reste des familles d’angiospermes, à votre choix, retenez le nom d’une famille, un caractère propre et un exemple de genre dans chacun des différents groupes systématiques d’angiospermes, voir tableau suivant</a:t>
            </a:r>
            <a:endParaRPr kumimoji="0" lang="fr-FR" alt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fr-FR" alt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0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419"/>
    </mc:Choice>
    <mc:Fallback xmlns="">
      <p:transition spd="slow" advTm="159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13" x="149225" y="5162550"/>
          <p14:tracePt t="11260" x="225425" y="5133975"/>
          <p14:tracePt t="11268" x="352425" y="5070475"/>
          <p14:tracePt t="11280" x="615950" y="4940300"/>
          <p14:tracePt t="11297" x="844550" y="4829175"/>
          <p14:tracePt t="11313" x="1057275" y="4743450"/>
          <p14:tracePt t="11330" x="1317625" y="4651375"/>
          <p14:tracePt t="11363" x="1673225" y="4498975"/>
          <p14:tracePt t="11396" x="2298700" y="4222750"/>
          <p14:tracePt t="11413" x="2489200" y="4127500"/>
          <p14:tracePt t="11430" x="2708275" y="3981450"/>
          <p14:tracePt t="11447" x="2806700" y="3876675"/>
          <p14:tracePt t="11462" x="2895600" y="3771900"/>
          <p14:tracePt t="11479" x="3041650" y="3549650"/>
          <p14:tracePt t="11495" x="3124200" y="3403600"/>
          <p14:tracePt t="11512" x="3175000" y="3289300"/>
          <p14:tracePt t="11530" x="3203575" y="3057525"/>
          <p14:tracePt t="11546" x="3197225" y="2921000"/>
          <p14:tracePt t="11562" x="3171825" y="2790825"/>
          <p14:tracePt t="11579" x="3082925" y="2584450"/>
          <p14:tracePt t="11596" x="3022600" y="2470150"/>
          <p14:tracePt t="11612" x="2974975" y="2400300"/>
          <p14:tracePt t="11629" x="2911475" y="2292350"/>
          <p14:tracePt t="11645" x="2860675" y="2232025"/>
          <p14:tracePt t="11663" x="2784475" y="2149475"/>
          <p14:tracePt t="11680" x="2676525" y="2032000"/>
          <p14:tracePt t="11696" x="2584450" y="1955800"/>
          <p14:tracePt t="11713" x="2470150" y="1866900"/>
          <p14:tracePt t="11729" x="2428875" y="1835150"/>
          <p14:tracePt t="12150" x="2384425" y="1781175"/>
          <p14:tracePt t="12158" x="2327275" y="1708150"/>
          <p14:tracePt t="12164" x="2282825" y="1635125"/>
          <p14:tracePt t="12179" x="2171700" y="1504950"/>
          <p14:tracePt t="12195" x="2041525" y="1365250"/>
          <p14:tracePt t="12212" x="1936750" y="1270000"/>
          <p14:tracePt t="12246" x="1692275" y="1127125"/>
          <p14:tracePt t="12279" x="1527175" y="1079500"/>
          <p14:tracePt t="12296" x="1476375" y="1079500"/>
          <p14:tracePt t="12312" x="1416050" y="1079500"/>
          <p14:tracePt t="12329" x="1346200" y="1079500"/>
          <p14:tracePt t="12345" x="1308100" y="1079500"/>
          <p14:tracePt t="12363" x="1263650" y="1079500"/>
          <p14:tracePt t="12379" x="1216025" y="1079500"/>
          <p14:tracePt t="12396" x="1174750" y="1079500"/>
          <p14:tracePt t="12413" x="1136650" y="1079500"/>
          <p14:tracePt t="12429" x="1073150" y="1079500"/>
          <p14:tracePt t="12446" x="1022350" y="1079500"/>
          <p14:tracePt t="12462" x="971550" y="1079500"/>
          <p14:tracePt t="12479" x="898525" y="1066800"/>
          <p14:tracePt t="12495" x="854075" y="1054100"/>
          <p14:tracePt t="12513" x="822325" y="1035050"/>
          <p14:tracePt t="12530" x="765175" y="1003300"/>
          <p14:tracePt t="12546" x="723900" y="962025"/>
          <p14:tracePt t="12562" x="698500" y="936625"/>
          <p14:tracePt t="12578" x="650875" y="869950"/>
          <p14:tracePt t="12595" x="625475" y="831850"/>
          <p14:tracePt t="12612" x="606425" y="793750"/>
          <p14:tracePt t="12629" x="581025" y="736600"/>
          <p14:tracePt t="12645" x="568325" y="704850"/>
          <p14:tracePt t="12662" x="558800" y="682625"/>
          <p14:tracePt t="12679" x="546100" y="654050"/>
          <p14:tracePt t="12696" x="546100" y="644525"/>
          <p14:tracePt t="12712" x="546100" y="635000"/>
          <p14:tracePt t="12807" x="549275" y="635000"/>
          <p14:tracePt t="12817" x="552450" y="635000"/>
          <p14:tracePt t="12829" x="561975" y="635000"/>
          <p14:tracePt t="12845" x="584200" y="635000"/>
          <p14:tracePt t="12862" x="615950" y="644525"/>
          <p14:tracePt t="12879" x="644525" y="666750"/>
          <p14:tracePt t="12896" x="666750" y="673100"/>
          <p14:tracePt t="12914" x="682625" y="679450"/>
          <p14:tracePt t="12929" x="692150" y="679450"/>
          <p14:tracePt t="12945" x="708025" y="679450"/>
          <p14:tracePt t="12962" x="717550" y="679450"/>
          <p14:tracePt t="12978" x="730250" y="679450"/>
          <p14:tracePt t="12995" x="739775" y="679450"/>
          <p14:tracePt t="13012" x="762000" y="679450"/>
          <p14:tracePt t="13029" x="793750" y="685800"/>
          <p14:tracePt t="13046" x="831850" y="692150"/>
          <p14:tracePt t="13063" x="901700" y="698500"/>
          <p14:tracePt t="13079" x="952500" y="698500"/>
          <p14:tracePt t="13095" x="1006475" y="698500"/>
          <p14:tracePt t="13113" x="1092200" y="698500"/>
          <p14:tracePt t="13128" x="1152525" y="698500"/>
          <p14:tracePt t="13145" x="1212850" y="698500"/>
          <p14:tracePt t="13163" x="1289050" y="698500"/>
          <p14:tracePt t="13180" x="1333500" y="698500"/>
          <p14:tracePt t="13196" x="1377950" y="698500"/>
          <p14:tracePt t="13213" x="1463675" y="698500"/>
          <p14:tracePt t="13228" x="1508125" y="698500"/>
          <p14:tracePt t="13245" x="1558925" y="698500"/>
          <p14:tracePt t="13262" x="1603375" y="698500"/>
          <p14:tracePt t="13279" x="1635125" y="698500"/>
          <p14:tracePt t="13295" x="1666875" y="698500"/>
          <p14:tracePt t="13313" x="1714500" y="682625"/>
          <p14:tracePt t="13330" x="1768475" y="669925"/>
          <p14:tracePt t="13346" x="1876425" y="644525"/>
          <p14:tracePt t="13363" x="2032000" y="619125"/>
          <p14:tracePt t="13379" x="2136775" y="612775"/>
          <p14:tracePt t="13396" x="2241550" y="612775"/>
          <p14:tracePt t="13412" x="2381250" y="612775"/>
          <p14:tracePt t="13428" x="2441575" y="612775"/>
          <p14:tracePt t="13445" x="2501900" y="603250"/>
          <p14:tracePt t="13463" x="2628900" y="603250"/>
          <p14:tracePt t="13479" x="2720975" y="603250"/>
          <p14:tracePt t="13496" x="2803525" y="603250"/>
          <p14:tracePt t="13512" x="2911475" y="603250"/>
          <p14:tracePt t="13529" x="2981325" y="596900"/>
          <p14:tracePt t="13546" x="3054350" y="590550"/>
          <p14:tracePt t="13562" x="3168650" y="561975"/>
          <p14:tracePt t="13578" x="3241675" y="546100"/>
          <p14:tracePt t="13595" x="3349625" y="530225"/>
          <p14:tracePt t="13612" x="3527425" y="495300"/>
          <p14:tracePt t="13629" x="3644900" y="479425"/>
          <p14:tracePt t="13646" x="3765550" y="463550"/>
          <p14:tracePt t="13662" x="3952875" y="438150"/>
          <p14:tracePt t="13679" x="4073525" y="393700"/>
          <p14:tracePt t="13696" x="4181475" y="368300"/>
          <p14:tracePt t="13713" x="4375150" y="307975"/>
          <p14:tracePt t="13729" x="4470400" y="282575"/>
          <p14:tracePt t="13746" x="4556125" y="266700"/>
          <p14:tracePt t="13762" x="4692650" y="234950"/>
          <p14:tracePt t="13779" x="4756150" y="222250"/>
          <p14:tracePt t="13795" x="4806950" y="209550"/>
          <p14:tracePt t="13812" x="4848225" y="203200"/>
          <p14:tracePt t="13829" x="4879975" y="203200"/>
          <p14:tracePt t="13846" x="4902200" y="203200"/>
          <p14:tracePt t="13863" x="4940300" y="206375"/>
          <p14:tracePt t="13879" x="4978400" y="215900"/>
          <p14:tracePt t="13896" x="5016500" y="234950"/>
          <p14:tracePt t="13912" x="5092700" y="282575"/>
          <p14:tracePt t="13928" x="5149850" y="320675"/>
          <p14:tracePt t="13945" x="5197475" y="346075"/>
          <p14:tracePt t="13962" x="5264150" y="393700"/>
          <p14:tracePt t="13979" x="5327650" y="415925"/>
          <p14:tracePt t="13996" x="5394325" y="428625"/>
          <p14:tracePt t="14013" x="5489575" y="473075"/>
          <p14:tracePt t="14029" x="5534025" y="501650"/>
          <p14:tracePt t="14045" x="5572125" y="533400"/>
          <p14:tracePt t="14062" x="5632450" y="558800"/>
          <p14:tracePt t="14078" x="5661025" y="577850"/>
          <p14:tracePt t="14095" x="5673725" y="593725"/>
          <p14:tracePt t="14112" x="5686425" y="606425"/>
          <p14:tracePt t="15048" x="5661025" y="606425"/>
          <p14:tracePt t="15055" x="5603875" y="606425"/>
          <p14:tracePt t="15063" x="5568950" y="606425"/>
          <p14:tracePt t="15080" x="5483225" y="615950"/>
          <p14:tracePt t="15097" x="5378450" y="615950"/>
          <p14:tracePt t="15113" x="5318125" y="615950"/>
          <p14:tracePt t="15146" x="5219700" y="615950"/>
          <p14:tracePt t="15179" x="5159375" y="615950"/>
          <p14:tracePt t="15196" x="5121275" y="615950"/>
          <p14:tracePt t="15212" x="5092700" y="615950"/>
          <p14:tracePt t="15230" x="5070475" y="615950"/>
          <p14:tracePt t="15247" x="5022850" y="615950"/>
          <p14:tracePt t="15262" x="5000625" y="615950"/>
          <p14:tracePt t="15279" x="4968875" y="615950"/>
          <p14:tracePt t="15296" x="4937125" y="615950"/>
          <p14:tracePt t="15311" x="4914900" y="615950"/>
          <p14:tracePt t="15328" x="4892675" y="615950"/>
          <p14:tracePt t="15346" x="4851400" y="615950"/>
          <p14:tracePt t="15362" x="4841875" y="619125"/>
          <p14:tracePt t="15379" x="4822825" y="619125"/>
          <p14:tracePt t="15382" x="4810125" y="619125"/>
          <p14:tracePt t="15396" x="4794250" y="619125"/>
          <p14:tracePt t="15412" x="4784725" y="619125"/>
          <p14:tracePt t="15429" x="4775200" y="619125"/>
          <p14:tracePt t="15445" x="4756150" y="619125"/>
          <p14:tracePt t="15483" x="4772025" y="619125"/>
          <p14:tracePt t="15496" x="4835525" y="619125"/>
          <p14:tracePt t="15512" x="4927600" y="619125"/>
          <p14:tracePt t="15529" x="5019675" y="619125"/>
          <p14:tracePt t="15546" x="5194300" y="619125"/>
          <p14:tracePt t="15562" x="5330825" y="619125"/>
          <p14:tracePt t="15578" x="5448300" y="619125"/>
          <p14:tracePt t="15595" x="5689600" y="638175"/>
          <p14:tracePt t="15611" x="5829300" y="657225"/>
          <p14:tracePt t="15628" x="5978525" y="673100"/>
          <p14:tracePt t="15645" x="6200775" y="708025"/>
          <p14:tracePt t="15662" x="6308725" y="717550"/>
          <p14:tracePt t="15679" x="6391275" y="727075"/>
          <p14:tracePt t="15695" x="6508750" y="727075"/>
          <p14:tracePt t="15711" x="6578600" y="727075"/>
          <p14:tracePt t="15728" x="6642100" y="714375"/>
          <p14:tracePt t="15746" x="6715125" y="688975"/>
          <p14:tracePt t="15762" x="6753225" y="676275"/>
          <p14:tracePt t="15779" x="6816725" y="660400"/>
          <p14:tracePt t="15796" x="6915150" y="647700"/>
          <p14:tracePt t="15812" x="6959600" y="641350"/>
          <p14:tracePt t="15829" x="7004050" y="641350"/>
          <p14:tracePt t="15845" x="7067550" y="628650"/>
          <p14:tracePt t="15861" x="7112000" y="622300"/>
          <p14:tracePt t="15879" x="7156450" y="615950"/>
          <p14:tracePt t="15884" x="7181850" y="615950"/>
          <p14:tracePt t="15896" x="7219950" y="609600"/>
          <p14:tracePt t="15913" x="7261225" y="609600"/>
          <p14:tracePt t="15929" x="7299325" y="609600"/>
          <p14:tracePt t="15945" x="7346950" y="609600"/>
          <p14:tracePt t="15962" x="7391400" y="596900"/>
          <p14:tracePt t="15978" x="7429500" y="590550"/>
          <p14:tracePt t="15995" x="7508875" y="568325"/>
          <p14:tracePt t="16012" x="7572375" y="561975"/>
          <p14:tracePt t="16029" x="7607300" y="555625"/>
          <p14:tracePt t="16046" x="7658100" y="536575"/>
          <p14:tracePt t="16062" x="7686675" y="523875"/>
          <p14:tracePt t="16079" x="7699375" y="508000"/>
          <p14:tracePt t="16095" x="7712075" y="495300"/>
          <p14:tracePt t="16111" x="7724775" y="479425"/>
          <p14:tracePt t="16128" x="7740650" y="463550"/>
          <p14:tracePt t="16145" x="7750175" y="441325"/>
          <p14:tracePt t="16162" x="7750175" y="431800"/>
          <p14:tracePt t="16179" x="7750175" y="412750"/>
          <p14:tracePt t="16196" x="7750175" y="390525"/>
          <p14:tracePt t="16212" x="7750175" y="374650"/>
          <p14:tracePt t="16228" x="7750175" y="365125"/>
          <p14:tracePt t="16245" x="7750175" y="346075"/>
          <p14:tracePt t="16261" x="7743825" y="336550"/>
          <p14:tracePt t="16279" x="7727950" y="327025"/>
          <p14:tracePt t="16295" x="7699375" y="311150"/>
          <p14:tracePt t="16312" x="7667625" y="292100"/>
          <p14:tracePt t="16329" x="7645400" y="279400"/>
          <p14:tracePt t="16346" x="7588250" y="260350"/>
          <p14:tracePt t="16362" x="7543800" y="260350"/>
          <p14:tracePt t="16379" x="7508875" y="260350"/>
          <p14:tracePt t="16381" x="7483475" y="260350"/>
          <p14:tracePt t="16395" x="7429500" y="254000"/>
          <p14:tracePt t="16411" x="7369175" y="254000"/>
          <p14:tracePt t="16430" x="7308850" y="254000"/>
          <p14:tracePt t="16445" x="7232650" y="254000"/>
          <p14:tracePt t="16462" x="7188200" y="254000"/>
          <p14:tracePt t="16479" x="7134225" y="254000"/>
          <p14:tracePt t="16496" x="7064375" y="257175"/>
          <p14:tracePt t="16512" x="7019925" y="263525"/>
          <p14:tracePt t="16529" x="6981825" y="269875"/>
          <p14:tracePt t="16545" x="6940550" y="282575"/>
          <p14:tracePt t="16561" x="6918325" y="295275"/>
          <p14:tracePt t="16579" x="6892925" y="311150"/>
          <p14:tracePt t="16595" x="6880225" y="327025"/>
          <p14:tracePt t="16612" x="6870700" y="336550"/>
          <p14:tracePt t="16629" x="6861175" y="346075"/>
          <p14:tracePt t="16645" x="6838950" y="368300"/>
          <p14:tracePt t="16661" x="6829425" y="377825"/>
          <p14:tracePt t="16678" x="6819900" y="387350"/>
          <p14:tracePt t="16695" x="6797675" y="406400"/>
          <p14:tracePt t="16711" x="6788150" y="415925"/>
          <p14:tracePt t="16729" x="6778625" y="438150"/>
          <p14:tracePt t="16745" x="6759575" y="482600"/>
          <p14:tracePt t="16762" x="6740525" y="504825"/>
          <p14:tracePt t="16779" x="6740525" y="533400"/>
          <p14:tracePt t="16795" x="6740525" y="561975"/>
          <p14:tracePt t="16811" x="6740525" y="571500"/>
          <p14:tracePt t="16829" x="6740525" y="587375"/>
          <p14:tracePt t="16846" x="6740525" y="600075"/>
          <p14:tracePt t="16862" x="6750050" y="612775"/>
          <p14:tracePt t="16880" x="6762750" y="625475"/>
          <p14:tracePt t="16895" x="6784975" y="638175"/>
          <p14:tracePt t="16912" x="6816725" y="650875"/>
          <p14:tracePt t="16928" x="6838950" y="660400"/>
          <p14:tracePt t="16945" x="6896100" y="666750"/>
          <p14:tracePt t="16962" x="6940550" y="666750"/>
          <p14:tracePt t="16980" x="7004050" y="682625"/>
          <p14:tracePt t="16995" x="7054850" y="688975"/>
          <p14:tracePt t="17012" x="7108825" y="695325"/>
          <p14:tracePt t="17030" x="7207250" y="708025"/>
          <p14:tracePt t="17045" x="7264400" y="708025"/>
          <p14:tracePt t="17061" x="7302500" y="708025"/>
          <p14:tracePt t="17079" x="7350125" y="708025"/>
          <p14:tracePt t="17095" x="7372350" y="708025"/>
          <p14:tracePt t="17111" x="7400925" y="708025"/>
          <p14:tracePt t="17130" x="7442200" y="708025"/>
          <p14:tracePt t="17146" x="7464425" y="708025"/>
          <p14:tracePt t="17162" x="7505700" y="708025"/>
          <p14:tracePt t="17179" x="7531100" y="701675"/>
          <p14:tracePt t="17194" x="7572375" y="688975"/>
          <p14:tracePt t="17212" x="7581900" y="673100"/>
          <p14:tracePt t="17229" x="7597775" y="650875"/>
          <p14:tracePt t="17245" x="7623175" y="612775"/>
          <p14:tracePt t="17262" x="7645400" y="558800"/>
          <p14:tracePt t="17280" x="7670800" y="485775"/>
          <p14:tracePt t="17296" x="7689850" y="454025"/>
          <p14:tracePt t="17312" x="7702550" y="422275"/>
          <p14:tracePt t="17329" x="7712075" y="396875"/>
          <p14:tracePt t="17345" x="7712075" y="384175"/>
          <p14:tracePt t="17362" x="7712075" y="371475"/>
          <p14:tracePt t="17379" x="7712075" y="355600"/>
          <p14:tracePt t="17396" x="7712075" y="346075"/>
          <p14:tracePt t="17412" x="7712075" y="336550"/>
          <p14:tracePt t="17428" x="7705725" y="320675"/>
          <p14:tracePt t="17445" x="7696200" y="311150"/>
          <p14:tracePt t="17461" x="7680325" y="301625"/>
          <p14:tracePt t="17479" x="7645400" y="282575"/>
          <p14:tracePt t="17495" x="7613650" y="263525"/>
          <p14:tracePt t="17512" x="7591425" y="263525"/>
          <p14:tracePt t="17529" x="7559675" y="263525"/>
          <p14:tracePt t="17545" x="7537450" y="263525"/>
          <p14:tracePt t="17562" x="7508875" y="263525"/>
          <p14:tracePt t="17579" x="7435850" y="263525"/>
          <p14:tracePt t="17595" x="7356475" y="263525"/>
          <p14:tracePt t="17612" x="7296150" y="263525"/>
          <p14:tracePt t="17628" x="7226300" y="263525"/>
          <p14:tracePt t="17644" x="7200900" y="279400"/>
          <p14:tracePt t="17662" x="7172325" y="292100"/>
          <p14:tracePt t="17678" x="7150100" y="301625"/>
          <p14:tracePt t="17695" x="7140575" y="311150"/>
          <p14:tracePt t="17711" x="7131050" y="320675"/>
          <p14:tracePt t="17729" x="7108825" y="336550"/>
          <p14:tracePt t="17745" x="7099300" y="346075"/>
          <p14:tracePt t="17762" x="7089775" y="355600"/>
          <p14:tracePt t="17779" x="7070725" y="371475"/>
          <p14:tracePt t="17795" x="7058025" y="384175"/>
          <p14:tracePt t="17812" x="7048500" y="393700"/>
          <p14:tracePt t="17828" x="7035800" y="403225"/>
          <p14:tracePt t="17844" x="7019925" y="412750"/>
          <p14:tracePt t="17861" x="7010400" y="419100"/>
          <p14:tracePt t="17878" x="6994525" y="438150"/>
          <p14:tracePt t="17894" x="6985000" y="447675"/>
          <p14:tracePt t="17912" x="6985000" y="457200"/>
          <p14:tracePt t="17929" x="6985000" y="473075"/>
          <p14:tracePt t="17945" x="6985000" y="488950"/>
          <p14:tracePt t="17962" x="6985000" y="498475"/>
          <p14:tracePt t="17978" x="6985000" y="501650"/>
          <p14:tracePt t="17994" x="6985000" y="508000"/>
          <p14:tracePt t="18012" x="6991350" y="517525"/>
          <p14:tracePt t="18029" x="7010400" y="523875"/>
          <p14:tracePt t="18045" x="7026275" y="539750"/>
          <p14:tracePt t="18062" x="7042150" y="542925"/>
          <p14:tracePt t="18079" x="7058025" y="542925"/>
          <p14:tracePt t="18095" x="7067550" y="542925"/>
          <p14:tracePt t="18112" x="7083425" y="549275"/>
          <p14:tracePt t="18128" x="7096125" y="555625"/>
          <p14:tracePt t="18145" x="7105650" y="558800"/>
          <p14:tracePt t="18162" x="7118350" y="565150"/>
          <p14:tracePt t="18179" x="7137400" y="568325"/>
          <p14:tracePt t="18212" x="7143750" y="568325"/>
          <p14:tracePt t="18228" x="7153275" y="568325"/>
          <p14:tracePt t="18245" x="7162800" y="568325"/>
          <p14:tracePt t="18262" x="7175500" y="568325"/>
          <p14:tracePt t="18278" x="7191375" y="568325"/>
          <p14:tracePt t="18295" x="7213600" y="574675"/>
          <p14:tracePt t="18312" x="7242175" y="581025"/>
          <p14:tracePt t="18329" x="7277100" y="587375"/>
          <p14:tracePt t="18345" x="7305675" y="587375"/>
          <p14:tracePt t="18362" x="7315200" y="590550"/>
          <p14:tracePt t="18378" x="7331075" y="590550"/>
          <p14:tracePt t="18395" x="7346950" y="596900"/>
          <p14:tracePt t="18412" x="7356475" y="596900"/>
          <p14:tracePt t="18414" x="7359650" y="600075"/>
          <p14:tracePt t="18428" x="7369175" y="606425"/>
          <p14:tracePt t="18445" x="7381875" y="615950"/>
          <p14:tracePt t="18462" x="7394575" y="615950"/>
          <p14:tracePt t="18479" x="7410450" y="615950"/>
          <p14:tracePt t="18495" x="7419975" y="615950"/>
          <p14:tracePt t="18512" x="7429500" y="615950"/>
          <p14:tracePt t="18529" x="7448550" y="615950"/>
          <p14:tracePt t="18544" x="7458075" y="615950"/>
          <p14:tracePt t="18562" x="7480300" y="615950"/>
          <p14:tracePt t="18579" x="7521575" y="615950"/>
          <p14:tracePt t="18595" x="7556500" y="615950"/>
          <p14:tracePt t="18612" x="7578725" y="615950"/>
          <p14:tracePt t="18629" x="7594600" y="615950"/>
          <p14:tracePt t="18645" x="7610475" y="615950"/>
          <p14:tracePt t="18661" x="7620000" y="615950"/>
          <p14:tracePt t="18679" x="7639050" y="615950"/>
          <p14:tracePt t="18694" x="7648575" y="615950"/>
          <p14:tracePt t="18712" x="7670800" y="615950"/>
          <p14:tracePt t="18729" x="7689850" y="615950"/>
          <p14:tracePt t="18745" x="7699375" y="615950"/>
          <p14:tracePt t="18761" x="7715250" y="615950"/>
          <p14:tracePt t="18779" x="7731125" y="615950"/>
          <p14:tracePt t="18795" x="7740650" y="615950"/>
          <p14:tracePt t="18892" x="7743825" y="615950"/>
          <p14:tracePt t="19000" x="7750175" y="615950"/>
          <p14:tracePt t="19008" x="7759700" y="615950"/>
          <p14:tracePt t="19035" x="7766050" y="615950"/>
          <p14:tracePt t="19063" x="7769225" y="615950"/>
          <p14:tracePt t="19835" x="7756525" y="622300"/>
          <p14:tracePt t="19842" x="7750175" y="631825"/>
          <p14:tracePt t="19849" x="7747000" y="631825"/>
          <p14:tracePt t="19862" x="7737475" y="641350"/>
          <p14:tracePt t="19878" x="7727950" y="647700"/>
          <p14:tracePt t="19894" x="7718425" y="654050"/>
          <p14:tracePt t="19928" x="7673975" y="685800"/>
          <p14:tracePt t="19962" x="7559675" y="727075"/>
          <p14:tracePt t="19978" x="7435850" y="777875"/>
          <p14:tracePt t="19995" x="7200900" y="838200"/>
          <p14:tracePt t="20012" x="6496050" y="968375"/>
          <p14:tracePt t="20029" x="5788025" y="1111250"/>
          <p14:tracePt t="20047" x="4686300" y="1365250"/>
          <p14:tracePt t="20063" x="4006850" y="1489075"/>
          <p14:tracePt t="20079" x="3489325" y="1574800"/>
          <p14:tracePt t="20097" x="3000375" y="1657350"/>
          <p14:tracePt t="20113" x="2794000" y="1695450"/>
          <p14:tracePt t="20130" x="2638425" y="1739900"/>
          <p14:tracePt t="20145" x="2517775" y="1774825"/>
          <p14:tracePt t="20161" x="2359025" y="1835150"/>
          <p14:tracePt t="20178" x="2286000" y="1847850"/>
          <p14:tracePt t="20194" x="2219325" y="1863725"/>
          <p14:tracePt t="20211" x="2139950" y="1889125"/>
          <p14:tracePt t="20228" x="2076450" y="1895475"/>
          <p14:tracePt t="20245" x="2025650" y="1895475"/>
          <p14:tracePt t="20262" x="1962150" y="1895475"/>
          <p14:tracePt t="20279" x="1924050" y="1895475"/>
          <p14:tracePt t="20295" x="1882775" y="1895475"/>
          <p14:tracePt t="20312" x="1831975" y="1882775"/>
          <p14:tracePt t="20328" x="1800225" y="1863725"/>
          <p14:tracePt t="20345" x="1768475" y="1844675"/>
          <p14:tracePt t="20362" x="1758950" y="1831975"/>
          <p14:tracePt t="20640" x="1730375" y="1819275"/>
          <p14:tracePt t="20649" x="1711325" y="1800225"/>
          <p14:tracePt t="20662" x="1651000" y="1752600"/>
          <p14:tracePt t="20679" x="1600200" y="1711325"/>
          <p14:tracePt t="20694" x="1539875" y="1647825"/>
          <p14:tracePt t="20711" x="1444625" y="1546225"/>
          <p14:tracePt t="20728" x="1381125" y="1482725"/>
          <p14:tracePt t="20746" x="1301750" y="1419225"/>
          <p14:tracePt t="20761" x="1263650" y="1384300"/>
          <p14:tracePt t="20778" x="1225550" y="1365250"/>
          <p14:tracePt t="20795" x="1193800" y="1346200"/>
          <p14:tracePt t="20812" x="1149350" y="1314450"/>
          <p14:tracePt t="20829" x="1117600" y="1295400"/>
          <p14:tracePt t="20845" x="1108075" y="1279525"/>
          <p14:tracePt t="20862" x="1092200" y="1238250"/>
          <p14:tracePt t="20878" x="1079500" y="1216025"/>
          <p14:tracePt t="20894" x="1060450" y="1177925"/>
          <p14:tracePt t="20911" x="1035050" y="1127125"/>
          <p14:tracePt t="20928" x="1009650" y="1095375"/>
          <p14:tracePt t="20933" x="987425" y="1066800"/>
          <p14:tracePt t="20946" x="965200" y="1035050"/>
          <p14:tracePt t="20962" x="914400" y="993775"/>
          <p14:tracePt t="20978" x="892175" y="968375"/>
          <p14:tracePt t="20995" x="847725" y="927100"/>
          <p14:tracePt t="21011" x="822325" y="901700"/>
          <p14:tracePt t="21027" x="790575" y="882650"/>
          <p14:tracePt t="21046" x="742950" y="863600"/>
          <p14:tracePt t="21062" x="711200" y="850900"/>
          <p14:tracePt t="21079" x="679450" y="841375"/>
          <p14:tracePt t="21096" x="654050" y="841375"/>
          <p14:tracePt t="21112" x="644525" y="841375"/>
          <p14:tracePt t="21128" x="628650" y="841375"/>
          <p14:tracePt t="21145" x="612775" y="841375"/>
          <p14:tracePt t="21161" x="603250" y="841375"/>
          <p14:tracePt t="21178" x="593725" y="841375"/>
          <p14:tracePt t="21195" x="581025" y="841375"/>
          <p14:tracePt t="21211" x="574675" y="841375"/>
          <p14:tracePt t="21296" x="574675" y="847725"/>
          <p14:tracePt t="21303" x="574675" y="850900"/>
          <p14:tracePt t="21324" x="574675" y="857250"/>
          <p14:tracePt t="21331" x="574675" y="860425"/>
          <p14:tracePt t="21346" x="574675" y="866775"/>
          <p14:tracePt t="21361" x="574675" y="869950"/>
          <p14:tracePt t="21378" x="587375" y="869950"/>
          <p14:tracePt t="21395" x="606425" y="889000"/>
          <p14:tracePt t="21411" x="631825" y="892175"/>
          <p14:tracePt t="21428" x="654050" y="904875"/>
          <p14:tracePt t="21445" x="669925" y="911225"/>
          <p14:tracePt t="21461" x="679450" y="914400"/>
          <p14:tracePt t="21478" x="695325" y="920750"/>
          <p14:tracePt t="21495" x="714375" y="920750"/>
          <p14:tracePt t="21512" x="736600" y="920750"/>
          <p14:tracePt t="21529" x="765175" y="927100"/>
          <p14:tracePt t="21545" x="781050" y="927100"/>
          <p14:tracePt t="21561" x="790575" y="927100"/>
          <p14:tracePt t="21578" x="806450" y="936625"/>
          <p14:tracePt t="21594" x="809625" y="936625"/>
          <p14:tracePt t="21646" x="815975" y="936625"/>
          <p14:tracePt t="22401" x="822325" y="936625"/>
          <p14:tracePt t="22409" x="825500" y="936625"/>
          <p14:tracePt t="22416" x="831850" y="936625"/>
          <p14:tracePt t="22428" x="835025" y="936625"/>
          <p14:tracePt t="22444" x="854075" y="936625"/>
          <p14:tracePt t="22461" x="869950" y="936625"/>
          <p14:tracePt t="22478" x="892175" y="936625"/>
          <p14:tracePt t="22511" x="984250" y="936625"/>
          <p14:tracePt t="22545" x="1054100" y="936625"/>
          <p14:tracePt t="22562" x="1076325" y="936625"/>
          <p14:tracePt t="22578" x="1104900" y="936625"/>
          <p14:tracePt t="22595" x="1152525" y="936625"/>
          <p14:tracePt t="22611" x="1181100" y="936625"/>
          <p14:tracePt t="22630" x="1244600" y="942975"/>
          <p14:tracePt t="22645" x="1289050" y="949325"/>
          <p14:tracePt t="22661" x="1333500" y="955675"/>
          <p14:tracePt t="22677" x="1371600" y="955675"/>
          <p14:tracePt t="22694" x="1431925" y="955675"/>
          <p14:tracePt t="22711" x="1476375" y="955675"/>
          <p14:tracePt t="22728" x="1530350" y="955675"/>
          <p14:tracePt t="22745" x="1590675" y="962025"/>
          <p14:tracePt t="22761" x="1666875" y="977900"/>
          <p14:tracePt t="22779" x="1749425" y="977900"/>
          <p14:tracePt t="22795" x="1892300" y="993775"/>
          <p14:tracePt t="22811" x="1952625" y="993775"/>
          <p14:tracePt t="22829" x="2073275" y="1016000"/>
          <p14:tracePt t="22845" x="2168525" y="1025525"/>
          <p14:tracePt t="22861" x="2251075" y="1025525"/>
          <p14:tracePt t="22879" x="2390775" y="1031875"/>
          <p14:tracePt t="22895" x="2540000" y="1031875"/>
          <p14:tracePt t="22911" x="2667000" y="1041400"/>
          <p14:tracePt t="22928" x="2784475" y="1041400"/>
          <p14:tracePt t="22945" x="2978150" y="1041400"/>
          <p14:tracePt t="22961" x="3114675" y="1041400"/>
          <p14:tracePt t="22978" x="3298825" y="1041400"/>
          <p14:tracePt t="22994" x="3451225" y="1035050"/>
          <p14:tracePt t="23011" x="3575050" y="1035050"/>
          <p14:tracePt t="23027" x="3679825" y="1035050"/>
          <p14:tracePt t="23044" x="3889375" y="1019175"/>
          <p14:tracePt t="23061" x="3981450" y="1019175"/>
          <p14:tracePt t="23078" x="4041775" y="1009650"/>
          <p14:tracePt t="23094" x="4127500" y="1009650"/>
          <p14:tracePt t="23111" x="4187825" y="1009650"/>
          <p14:tracePt t="23129" x="4273550" y="1009650"/>
          <p14:tracePt t="23144" x="4327525" y="1009650"/>
          <p14:tracePt t="23161" x="4362450" y="1009650"/>
          <p14:tracePt t="23178" x="4397375" y="1025525"/>
          <p14:tracePt t="23194" x="4429125" y="1038225"/>
          <p14:tracePt t="23211" x="4432300" y="1041400"/>
          <p14:tracePt t="24486" x="4457700" y="1041400"/>
          <p14:tracePt t="24493" x="4498975" y="1038225"/>
          <p14:tracePt t="24512" x="4597400" y="1022350"/>
          <p14:tracePt t="24528" x="4806950" y="996950"/>
          <p14:tracePt t="24545" x="4968875" y="977900"/>
          <p14:tracePt t="24561" x="5140325" y="958850"/>
          <p14:tracePt t="24578" x="5413375" y="958850"/>
          <p14:tracePt t="24611" x="5702300" y="958850"/>
          <p14:tracePt t="24644" x="6000750" y="958850"/>
          <p14:tracePt t="24663" x="6140450" y="949325"/>
          <p14:tracePt t="24678" x="6356350" y="949325"/>
          <p14:tracePt t="24694" x="6518275" y="949325"/>
          <p14:tracePt t="24710" x="6667500" y="955675"/>
          <p14:tracePt t="24727" x="6889750" y="990600"/>
          <p14:tracePt t="24744" x="7038975" y="1009650"/>
          <p14:tracePt t="24761" x="7213600" y="1028700"/>
          <p14:tracePt t="24778" x="7477125" y="1063625"/>
          <p14:tracePt t="24795" x="7686675" y="1092200"/>
          <p14:tracePt t="24811" x="7858125" y="1120775"/>
          <p14:tracePt t="24828" x="8115300" y="1155700"/>
          <p14:tracePt t="24844" x="8242300" y="1165225"/>
          <p14:tracePt t="24861" x="8324850" y="1165225"/>
          <p14:tracePt t="24878" x="8451850" y="1165225"/>
          <p14:tracePt t="24895" x="8512175" y="1165225"/>
          <p14:tracePt t="24911" x="8556625" y="1165225"/>
          <p14:tracePt t="24928" x="8604250" y="1162050"/>
          <p14:tracePt t="24944" x="8626475" y="1162050"/>
          <p14:tracePt t="24961" x="8636000" y="1162050"/>
          <p14:tracePt t="24978" x="8658225" y="1162050"/>
          <p14:tracePt t="24994" x="8667750" y="1162050"/>
          <p14:tracePt t="25010" x="8670925" y="1162050"/>
          <p14:tracePt t="25071" x="8664575" y="1162050"/>
          <p14:tracePt t="25078" x="8655050" y="1162050"/>
          <p14:tracePt t="25094" x="8591550" y="1149350"/>
          <p14:tracePt t="25111" x="8470900" y="1123950"/>
          <p14:tracePt t="25127" x="8175625" y="1095375"/>
          <p14:tracePt t="25144" x="7956550" y="1085850"/>
          <p14:tracePt t="25160" x="7677150" y="1085850"/>
          <p14:tracePt t="25177" x="7312025" y="1085850"/>
          <p14:tracePt t="25194" x="7058025" y="1076325"/>
          <p14:tracePt t="25212" x="6692900" y="1057275"/>
          <p14:tracePt t="25228" x="6473825" y="1038225"/>
          <p14:tracePt t="25244" x="6280150" y="1019175"/>
          <p14:tracePt t="25262" x="5994400" y="1009650"/>
          <p14:tracePt t="25277" x="5822950" y="1016000"/>
          <p14:tracePt t="25294" x="5638800" y="1035050"/>
          <p14:tracePt t="25311" x="5384800" y="1060450"/>
          <p14:tracePt t="25327" x="5191125" y="1079500"/>
          <p14:tracePt t="25344" x="5029200" y="1098550"/>
          <p14:tracePt t="25361" x="4762500" y="1123950"/>
          <p14:tracePt t="25377" x="4600575" y="1143000"/>
          <p14:tracePt t="25394" x="4470400" y="1162050"/>
          <p14:tracePt t="25410" x="4308475" y="1177925"/>
          <p14:tracePt t="25427" x="4089400" y="1206500"/>
          <p14:tracePt t="25445" x="3959225" y="1231900"/>
          <p14:tracePt t="25461" x="3756025" y="1276350"/>
          <p14:tracePt t="25477" x="3638550" y="1292225"/>
          <p14:tracePt t="25494" x="3530600" y="1317625"/>
          <p14:tracePt t="25511" x="3368675" y="1327150"/>
          <p14:tracePt t="25527" x="3286125" y="1327150"/>
          <p14:tracePt t="25544" x="3225800" y="1327150"/>
          <p14:tracePt t="25561" x="3155950" y="1320800"/>
          <p14:tracePt t="25578" x="3092450" y="1301750"/>
          <p14:tracePt t="25595" x="3038475" y="1295400"/>
          <p14:tracePt t="25612" x="2962275" y="1295400"/>
          <p14:tracePt t="25628" x="2917825" y="1295400"/>
          <p14:tracePt t="25645" x="2879725" y="1295400"/>
          <p14:tracePt t="25661" x="2809875" y="1295400"/>
          <p14:tracePt t="25678" x="2768600" y="1295400"/>
          <p14:tracePt t="25694" x="2724150" y="1295400"/>
          <p14:tracePt t="25711" x="2660650" y="1295400"/>
          <p14:tracePt t="25727" x="2632075" y="1298575"/>
          <p14:tracePt t="25744" x="2600325" y="1304925"/>
          <p14:tracePt t="25762" x="2565400" y="1320800"/>
          <p14:tracePt t="25778" x="2549525" y="1320800"/>
          <p14:tracePt t="25795" x="2540000" y="1320800"/>
          <p14:tracePt t="25811" x="2527300" y="1320800"/>
          <p14:tracePt t="25827" x="2517775" y="1320800"/>
          <p14:tracePt t="26205" x="2476500" y="1327150"/>
          <p14:tracePt t="26211" x="2419350" y="1336675"/>
          <p14:tracePt t="26227" x="2324100" y="1352550"/>
          <p14:tracePt t="26245" x="2238375" y="1368425"/>
          <p14:tracePt t="26260" x="2101850" y="1409700"/>
          <p14:tracePt t="26277" x="2016125" y="1431925"/>
          <p14:tracePt t="26311" x="1863725" y="1492250"/>
          <p14:tracePt t="26344" x="1781175" y="1524000"/>
          <p14:tracePt t="26361" x="1724025" y="1555750"/>
          <p14:tracePt t="26377" x="1676400" y="1568450"/>
          <p14:tracePt t="26394" x="1638300" y="1581150"/>
          <p14:tracePt t="26411" x="1584325" y="1587500"/>
          <p14:tracePt t="26427" x="1546225" y="1587500"/>
          <p14:tracePt t="26444" x="1527175" y="1587500"/>
          <p14:tracePt t="26461" x="1485900" y="1587500"/>
          <p14:tracePt t="26477" x="1476375" y="1587500"/>
          <p14:tracePt t="26494" x="1466850" y="1581150"/>
          <p14:tracePt t="26511" x="1444625" y="1571625"/>
          <p14:tracePt t="26527" x="1435100" y="1565275"/>
          <p14:tracePt t="26544" x="1435100" y="1562100"/>
          <p14:tracePt t="26547" x="1435100" y="1555750"/>
          <p14:tracePt t="26561" x="1435100" y="1543050"/>
          <p14:tracePt t="26578" x="1435100" y="1536700"/>
          <p14:tracePt t="26595" x="1435100" y="1527175"/>
          <p14:tracePt t="26611" x="1435100" y="1511300"/>
          <p14:tracePt t="26627" x="1435100" y="1492250"/>
          <p14:tracePt t="26644" x="1435100" y="1470025"/>
          <p14:tracePt t="26660" x="1438275" y="1454150"/>
          <p14:tracePt t="26677" x="1438275" y="1431925"/>
          <p14:tracePt t="26694" x="1438275" y="1422400"/>
          <p14:tracePt t="26710" x="1438275" y="1409700"/>
          <p14:tracePt t="26728" x="1438275" y="1400175"/>
          <p14:tracePt t="26744" x="1438275" y="1390650"/>
          <p14:tracePt t="26760" x="1438275" y="1381125"/>
          <p14:tracePt t="26796" x="1438275" y="1374775"/>
          <p14:tracePt t="26854" x="1438275" y="1368425"/>
          <p14:tracePt t="32904" x="1524000" y="1368425"/>
          <p14:tracePt t="32910" x="1660525" y="1368425"/>
          <p14:tracePt t="32926" x="1905000" y="1368425"/>
          <p14:tracePt t="32943" x="2089150" y="1368425"/>
          <p14:tracePt t="32961" x="2349500" y="1362075"/>
          <p14:tracePt t="32977" x="2492375" y="1343025"/>
          <p14:tracePt t="33010" x="2990850" y="1343025"/>
          <p14:tracePt t="33044" x="3333750" y="1333500"/>
          <p14:tracePt t="33060" x="3454400" y="1339850"/>
          <p14:tracePt t="33077" x="3505200" y="1352550"/>
          <p14:tracePt t="33094" x="3527425" y="1352550"/>
          <p14:tracePt t="33111" x="3562350" y="1355725"/>
          <p14:tracePt t="33127" x="3571875" y="1355725"/>
          <p14:tracePt t="33143" x="3587750" y="1355725"/>
          <p14:tracePt t="33160" x="3629025" y="1362075"/>
          <p14:tracePt t="33176" x="3673475" y="1374775"/>
          <p14:tracePt t="33193" x="3695700" y="1374775"/>
          <p14:tracePt t="33210" x="3727450" y="1374775"/>
          <p14:tracePt t="33227" x="3736975" y="1374775"/>
          <p14:tracePt t="33244" x="3752850" y="1374775"/>
          <p14:tracePt t="33261" x="3784600" y="1374775"/>
          <p14:tracePt t="33277" x="3806825" y="1374775"/>
          <p14:tracePt t="33293" x="3851275" y="1371600"/>
          <p14:tracePt t="33310" x="3908425" y="1365250"/>
          <p14:tracePt t="33326" x="3924300" y="1365250"/>
          <p14:tracePt t="33343" x="3940175" y="1365250"/>
          <p14:tracePt t="33360" x="3959225" y="1362075"/>
          <p14:tracePt t="33377" x="3981450" y="1349375"/>
          <p14:tracePt t="33393" x="4019550" y="1336675"/>
          <p14:tracePt t="33410" x="4102100" y="1317625"/>
          <p14:tracePt t="33427" x="4191000" y="1292225"/>
          <p14:tracePt t="33443" x="4264025" y="1276350"/>
          <p14:tracePt t="33460" x="4343400" y="1276350"/>
          <p14:tracePt t="33477" x="4384675" y="1276350"/>
          <p14:tracePt t="33493" x="4422775" y="1270000"/>
          <p14:tracePt t="33510" x="4511675" y="1250950"/>
          <p14:tracePt t="33527" x="4619625" y="1235075"/>
          <p14:tracePt t="33544" x="4727575" y="1209675"/>
          <p14:tracePt t="33560" x="4895850" y="1184275"/>
          <p14:tracePt t="33576" x="5013325" y="1168400"/>
          <p14:tracePt t="33593" x="5086350" y="1152525"/>
          <p14:tracePt t="33610" x="5159375" y="1127125"/>
          <p14:tracePt t="33627" x="5181600" y="1114425"/>
          <p14:tracePt t="33644" x="5213350" y="1101725"/>
          <p14:tracePt t="33661" x="5270500" y="1082675"/>
          <p14:tracePt t="33677" x="5292725" y="1057275"/>
          <p14:tracePt t="33694" x="5318125" y="1047750"/>
          <p14:tracePt t="33710" x="5340350" y="1031875"/>
          <p14:tracePt t="33726" x="5349875" y="1016000"/>
          <p14:tracePt t="33743" x="5353050" y="1016000"/>
          <p14:tracePt t="33760" x="5353050" y="1006475"/>
          <p14:tracePt t="33776" x="5353050" y="1000125"/>
          <p14:tracePt t="33793" x="5353050" y="996950"/>
          <p14:tracePt t="33811" x="5337175" y="987425"/>
          <p14:tracePt t="33827" x="5308600" y="974725"/>
          <p14:tracePt t="33843" x="5235575" y="952500"/>
          <p14:tracePt t="33860" x="5057775" y="927100"/>
          <p14:tracePt t="33877" x="4962525" y="920750"/>
          <p14:tracePt t="33894" x="4879975" y="920750"/>
          <p14:tracePt t="33910" x="4752975" y="920750"/>
          <p14:tracePt t="33927" x="4670425" y="920750"/>
          <p14:tracePt t="33945" x="4584700" y="920750"/>
          <p14:tracePt t="33960" x="4505325" y="920750"/>
          <p14:tracePt t="33977" x="4400550" y="920750"/>
          <p14:tracePt t="33993" x="4308475" y="923925"/>
          <p14:tracePt t="34010" x="4210050" y="939800"/>
          <p14:tracePt t="34027" x="4146550" y="946150"/>
          <p14:tracePt t="34045" x="4083050" y="952500"/>
          <p14:tracePt t="34061" x="4038600" y="952500"/>
          <p14:tracePt t="34077" x="3994150" y="971550"/>
          <p14:tracePt t="34094" x="3924300" y="990600"/>
          <p14:tracePt t="34109" x="3886200" y="1003300"/>
          <p14:tracePt t="34126" x="3838575" y="1016000"/>
          <p14:tracePt t="34144" x="3775075" y="1041400"/>
          <p14:tracePt t="34160" x="3752850" y="1054100"/>
          <p14:tracePt t="34177" x="3714750" y="1066800"/>
          <p14:tracePt t="34181" x="3695700" y="1073150"/>
          <p14:tracePt t="34194" x="3654425" y="1098550"/>
          <p14:tracePt t="34210" x="3622675" y="1123950"/>
          <p14:tracePt t="34227" x="3584575" y="1155700"/>
          <p14:tracePt t="34245" x="3540125" y="1193800"/>
          <p14:tracePt t="34260" x="3514725" y="1219200"/>
          <p14:tracePt t="34277" x="3505200" y="1228725"/>
          <p14:tracePt t="34294" x="3486150" y="1244600"/>
          <p14:tracePt t="34310" x="3479800" y="1254125"/>
          <p14:tracePt t="34327" x="3479800" y="1263650"/>
          <p14:tracePt t="34345" x="3479800" y="1282700"/>
          <p14:tracePt t="34360" x="3482975" y="1292225"/>
          <p14:tracePt t="34376" x="3498850" y="1301750"/>
          <p14:tracePt t="34394" x="3524250" y="1323975"/>
          <p14:tracePt t="34410" x="3571875" y="1343025"/>
          <p14:tracePt t="34427" x="3635375" y="1358900"/>
          <p14:tracePt t="34444" x="3803650" y="1390650"/>
          <p14:tracePt t="34460" x="3956050" y="1419225"/>
          <p14:tracePt t="34477" x="4095750" y="1435100"/>
          <p14:tracePt t="34494" x="4305300" y="1473200"/>
          <p14:tracePt t="34510" x="4479925" y="1489075"/>
          <p14:tracePt t="34527" x="4638675" y="1489075"/>
          <p14:tracePt t="34544" x="4924425" y="1489075"/>
          <p14:tracePt t="34560" x="5086350" y="1476375"/>
          <p14:tracePt t="34576" x="5270500" y="1447800"/>
          <p14:tracePt t="34594" x="5502275" y="1428750"/>
          <p14:tracePt t="34610" x="5607050" y="1412875"/>
          <p14:tracePt t="34627" x="5715000" y="1397000"/>
          <p14:tracePt t="34644" x="5876925" y="1387475"/>
          <p14:tracePt t="34660" x="5953125" y="1371600"/>
          <p14:tracePt t="34677" x="6032500" y="1371600"/>
          <p14:tracePt t="34679" x="6076950" y="1371600"/>
          <p14:tracePt t="34694" x="6149975" y="1371600"/>
          <p14:tracePt t="34710" x="6219825" y="1371600"/>
          <p14:tracePt t="34727" x="6264275" y="1371600"/>
          <p14:tracePt t="34744" x="6305550" y="1358900"/>
          <p14:tracePt t="34760" x="6327775" y="1355725"/>
          <p14:tracePt t="34776" x="6337300" y="1349375"/>
          <p14:tracePt t="34793" x="6350000" y="1349375"/>
          <p14:tracePt t="34810" x="6359525" y="1349375"/>
          <p14:tracePt t="34827" x="6375400" y="1349375"/>
          <p14:tracePt t="34844" x="6391275" y="1349375"/>
          <p14:tracePt t="34860" x="6394450" y="1349375"/>
          <p14:tracePt t="34922" x="6400800" y="1349375"/>
          <p14:tracePt t="34937" x="6403975" y="1349375"/>
          <p14:tracePt t="34944" x="6410325" y="1349375"/>
          <p14:tracePt t="34981" x="6419850" y="1349375"/>
          <p14:tracePt t="35051" x="6419850" y="1352550"/>
          <p14:tracePt t="35058" x="6419850" y="1355725"/>
          <p14:tracePt t="35837" x="6499225" y="1352550"/>
          <p14:tracePt t="35844" x="6600825" y="1343025"/>
          <p14:tracePt t="35860" x="6829425" y="1323975"/>
          <p14:tracePt t="35878" x="7261225" y="1282700"/>
          <p14:tracePt t="35894" x="7607300" y="1247775"/>
          <p14:tracePt t="35910" x="7902575" y="1228725"/>
          <p14:tracePt t="35928" x="8296275" y="1228725"/>
          <p14:tracePt t="35960" x="8705850" y="1250950"/>
          <p14:tracePt t="35994" x="9131300" y="1279525"/>
          <p14:tracePt t="36414" x="9020175" y="1346200"/>
          <p14:tracePt t="36420" x="8759825" y="1333500"/>
          <p14:tracePt t="36427" x="8407400" y="1317625"/>
          <p14:tracePt t="36443" x="7566025" y="1285875"/>
          <p14:tracePt t="36460" x="6565900" y="1270000"/>
          <p14:tracePt t="36478" x="4892675" y="1250950"/>
          <p14:tracePt t="36511" x="3346450" y="1311275"/>
          <p14:tracePt t="36545" x="2212975" y="1590675"/>
          <p14:tracePt t="36561" x="1955800" y="1708150"/>
          <p14:tracePt t="36577" x="1704975" y="1819275"/>
          <p14:tracePt t="36594" x="1603375" y="1879600"/>
          <p14:tracePt t="36609" x="1511300" y="1927225"/>
          <p14:tracePt t="36627" x="1406525" y="1965325"/>
          <p14:tracePt t="36643" x="1346200" y="1971675"/>
          <p14:tracePt t="36660" x="1308100" y="1971675"/>
          <p14:tracePt t="36676" x="1244600" y="1962150"/>
          <p14:tracePt t="36693" x="1206500" y="1949450"/>
          <p14:tracePt t="36709" x="1177925" y="1936750"/>
          <p14:tracePt t="36726" x="1127125" y="1914525"/>
          <p14:tracePt t="36743" x="1095375" y="1901825"/>
          <p14:tracePt t="36760" x="1073150" y="1889125"/>
          <p14:tracePt t="36776" x="1031875" y="1870075"/>
          <p14:tracePt t="36792" x="1006475" y="1854200"/>
          <p14:tracePt t="36810" x="974725" y="1835150"/>
          <p14:tracePt t="36827" x="952500" y="1784350"/>
          <p14:tracePt t="36843" x="939800" y="1762125"/>
          <p14:tracePt t="36859" x="939800" y="1730375"/>
          <p14:tracePt t="36877" x="939800" y="1717675"/>
          <p14:tracePt t="36893" x="942975" y="1708150"/>
          <p14:tracePt t="36910" x="946150" y="1701800"/>
          <p14:tracePt t="36926" x="962025" y="1701800"/>
          <p14:tracePt t="36942" x="974725" y="1701800"/>
          <p14:tracePt t="36959" x="987425" y="1701800"/>
          <p14:tracePt t="36976" x="996950" y="1701800"/>
          <p14:tracePt t="36993" x="1006475" y="1701800"/>
          <p14:tracePt t="37010" x="1009650" y="1701800"/>
          <p14:tracePt t="37027" x="1025525" y="1701800"/>
          <p14:tracePt t="37044" x="1035050" y="1701800"/>
          <p14:tracePt t="37060" x="1041400" y="1701800"/>
          <p14:tracePt t="37076" x="1054100" y="1685925"/>
          <p14:tracePt t="37093" x="1063625" y="1682750"/>
          <p14:tracePt t="37109" x="1079500" y="1682750"/>
          <p14:tracePt t="37126" x="1095375" y="1682750"/>
          <p14:tracePt t="37143" x="1104900" y="1682750"/>
          <p14:tracePt t="37159" x="1114425" y="1682750"/>
          <p14:tracePt t="37177" x="1123950" y="1682750"/>
          <p14:tracePt t="37193" x="1130300" y="1682750"/>
          <p14:tracePt t="37210" x="1133475" y="1682750"/>
          <p14:tracePt t="37212" x="1139825" y="1682750"/>
          <p14:tracePt t="37226" x="1149350" y="1682750"/>
          <p14:tracePt t="37242" x="1158875" y="1676400"/>
          <p14:tracePt t="37259" x="1174750" y="1666875"/>
          <p14:tracePt t="37276" x="1190625" y="1651000"/>
          <p14:tracePt t="37294" x="1200150" y="1638300"/>
          <p14:tracePt t="37310" x="1209675" y="1625600"/>
          <p14:tracePt t="37327" x="1235075" y="1622425"/>
          <p14:tracePt t="37343" x="1257300" y="1616075"/>
          <p14:tracePt t="37359" x="1285875" y="1609725"/>
          <p14:tracePt t="37376" x="1343025" y="1603375"/>
          <p14:tracePt t="37393" x="1365250" y="1603375"/>
          <p14:tracePt t="37410" x="1381125" y="1603375"/>
          <p14:tracePt t="37426" x="1400175" y="1593850"/>
          <p14:tracePt t="37443" x="1409700" y="1590675"/>
          <p14:tracePt t="37460" x="1419225" y="1590675"/>
          <p14:tracePt t="37476" x="1435100" y="1574800"/>
          <p14:tracePt t="37493" x="1457325" y="1571625"/>
          <p14:tracePt t="37510" x="1473200" y="1565275"/>
          <p14:tracePt t="37526" x="1492250" y="1565275"/>
          <p14:tracePt t="37544" x="1508125" y="1565275"/>
          <p14:tracePt t="37560" x="1517650" y="1565275"/>
          <p14:tracePt t="37577" x="1520825" y="1565275"/>
          <p14:tracePt t="37594" x="1527175" y="1565275"/>
          <p14:tracePt t="37610" x="1536700" y="1565275"/>
          <p14:tracePt t="37626" x="1555750" y="1565275"/>
          <p14:tracePt t="37642" x="1565275" y="1565275"/>
          <p14:tracePt t="37659" x="1577975" y="1565275"/>
          <p14:tracePt t="37676" x="1590675" y="1565275"/>
          <p14:tracePt t="37694" x="1606550" y="1565275"/>
          <p14:tracePt t="37711" x="1622425" y="1565275"/>
          <p14:tracePt t="37714" x="1631950" y="1565275"/>
          <p14:tracePt t="37727" x="1660525" y="1565275"/>
          <p14:tracePt t="37743" x="1704975" y="1565275"/>
          <p14:tracePt t="37760" x="1774825" y="1565275"/>
          <p14:tracePt t="37776" x="1895475" y="1555750"/>
          <p14:tracePt t="37793" x="1955800" y="1555750"/>
          <p14:tracePt t="37811" x="1990725" y="1555750"/>
          <p14:tracePt t="37826" x="2070100" y="1555750"/>
          <p14:tracePt t="37843" x="2136775" y="1555750"/>
          <p14:tracePt t="37860" x="2254250" y="1555750"/>
          <p14:tracePt t="37876" x="2438400" y="1555750"/>
          <p14:tracePt t="37893" x="2552700" y="1555750"/>
          <p14:tracePt t="37910" x="2641600" y="1555750"/>
          <p14:tracePt t="37926" x="2670175" y="1555750"/>
          <p14:tracePt t="37943" x="2698750" y="1555750"/>
          <p14:tracePt t="37961" x="2740025" y="1555750"/>
          <p14:tracePt t="37976" x="2762250" y="1555750"/>
          <p14:tracePt t="37994" x="2816225" y="1555750"/>
          <p14:tracePt t="38011" x="2933700" y="1555750"/>
          <p14:tracePt t="38026" x="3025775" y="1555750"/>
          <p14:tracePt t="38042" x="3095625" y="1555750"/>
          <p14:tracePt t="38060" x="3175000" y="1562100"/>
          <p14:tracePt t="38076" x="3219450" y="1568450"/>
          <p14:tracePt t="38093" x="3257550" y="1581150"/>
          <p14:tracePt t="38111" x="3355975" y="1593850"/>
          <p14:tracePt t="38126" x="3429000" y="1609725"/>
          <p14:tracePt t="38143" x="3505200" y="1622425"/>
          <p14:tracePt t="38160" x="3590925" y="1622425"/>
          <p14:tracePt t="38176" x="3619500" y="1622425"/>
          <p14:tracePt t="38192" x="3648075" y="1628775"/>
          <p14:tracePt t="38210" x="3663950" y="1628775"/>
          <p14:tracePt t="38226" x="3667125" y="1628775"/>
          <p14:tracePt t="38243" x="3673475" y="1628775"/>
          <p14:tracePt t="38260" x="3692525" y="1638300"/>
          <p14:tracePt t="38277" x="3702050" y="1644650"/>
          <p14:tracePt t="38293" x="3711575" y="1651000"/>
          <p14:tracePt t="38310" x="3724275" y="1651000"/>
          <p14:tracePt t="38390" x="3733800" y="1651000"/>
          <p14:tracePt t="38418" x="3736975" y="1651000"/>
          <p14:tracePt t="38761" x="3736975" y="1654175"/>
          <p14:tracePt t="38775" x="3736975" y="1651000"/>
          <p14:tracePt t="39083" x="3702050" y="1657350"/>
          <p14:tracePt t="39092" x="3641725" y="1676400"/>
          <p14:tracePt t="39110" x="3460750" y="1736725"/>
          <p14:tracePt t="39126" x="3295650" y="1771650"/>
          <p14:tracePt t="39143" x="3133725" y="1809750"/>
          <p14:tracePt t="39159" x="2876550" y="1873250"/>
          <p14:tracePt t="39176" x="2720975" y="1908175"/>
          <p14:tracePt t="39209" x="2457450" y="1968500"/>
          <p14:tracePt t="39243" x="2273300" y="2006600"/>
          <p14:tracePt t="39247" x="2225675" y="2016125"/>
          <p14:tracePt t="39259" x="2165350" y="2022475"/>
          <p14:tracePt t="39276" x="2079625" y="2028825"/>
          <p14:tracePt t="39293" x="2000250" y="2028825"/>
          <p14:tracePt t="39309" x="1911350" y="2028825"/>
          <p14:tracePt t="39326" x="1860550" y="2035175"/>
          <p14:tracePt t="39343" x="1816100" y="2035175"/>
          <p14:tracePt t="39359" x="1746250" y="2035175"/>
          <p14:tracePt t="39376" x="1701800" y="2035175"/>
          <p14:tracePt t="39393" x="1641475" y="2035175"/>
          <p14:tracePt t="39410" x="1571625" y="2035175"/>
          <p14:tracePt t="39426" x="1536700" y="2035175"/>
          <p14:tracePt t="39443" x="1498600" y="2041525"/>
          <p14:tracePt t="39459" x="1457325" y="2041525"/>
          <p14:tracePt t="39476" x="1435100" y="2041525"/>
          <p14:tracePt t="39493" x="1412875" y="2041525"/>
          <p14:tracePt t="39510" x="1374775" y="2047875"/>
          <p14:tracePt t="39526" x="1358900" y="2047875"/>
          <p14:tracePt t="39543" x="1343025" y="2047875"/>
          <p14:tracePt t="39559" x="1327150" y="2047875"/>
          <p14:tracePt t="39576" x="1317625" y="2047875"/>
          <p14:tracePt t="39593" x="1308100" y="2054225"/>
          <p14:tracePt t="39610" x="1298575" y="2057400"/>
          <p14:tracePt t="39643" x="1292225" y="2070100"/>
          <p14:tracePt t="39660" x="1282700" y="2073275"/>
          <p14:tracePt t="39676" x="1279525" y="2073275"/>
          <p14:tracePt t="39710" x="1270000" y="2073275"/>
          <p14:tracePt t="39743" x="1263650" y="2079625"/>
          <p14:tracePt t="39760" x="1247775" y="2079625"/>
          <p14:tracePt t="39777" x="1238250" y="2079625"/>
          <p14:tracePt t="39792" x="1228725" y="2079625"/>
          <p14:tracePt t="39809" x="1212850" y="2082800"/>
          <p14:tracePt t="39826" x="1200150" y="2089150"/>
          <p14:tracePt t="39842" x="1187450" y="2089150"/>
          <p14:tracePt t="39859" x="1184275" y="2089150"/>
          <p14:tracePt t="39923" x="1177925" y="2089150"/>
          <p14:tracePt t="39944" x="1174750" y="2089150"/>
          <p14:tracePt t="39974" x="1168400" y="2089150"/>
          <p14:tracePt t="39995" x="1168400" y="2092325"/>
          <p14:tracePt t="40031" x="1165225" y="2092325"/>
          <p14:tracePt t="40045" x="1158875" y="2092325"/>
          <p14:tracePt t="40052" x="1149350" y="2092325"/>
          <p14:tracePt t="40059" x="1143000" y="2092325"/>
          <p14:tracePt t="40076" x="1139825" y="2098675"/>
          <p14:tracePt t="40092" x="1133475" y="2098675"/>
          <p14:tracePt t="40110" x="1130300" y="2098675"/>
          <p14:tracePt t="40131" x="1130300" y="2101850"/>
          <p14:tracePt t="40330" x="1171575" y="2111375"/>
          <p14:tracePt t="40338" x="1231900" y="2127250"/>
          <p14:tracePt t="40344" x="1301750" y="2136775"/>
          <p14:tracePt t="40359" x="1409700" y="2152650"/>
          <p14:tracePt t="40376" x="1485900" y="2168525"/>
          <p14:tracePt t="40393" x="1619250" y="2190750"/>
          <p14:tracePt t="40410" x="1736725" y="2206625"/>
          <p14:tracePt t="40427" x="1863725" y="2206625"/>
          <p14:tracePt t="40444" x="2025650" y="2206625"/>
          <p14:tracePt t="40460" x="2105025" y="2206625"/>
          <p14:tracePt t="40476" x="2178050" y="2206625"/>
          <p14:tracePt t="40493" x="2247900" y="2212975"/>
          <p14:tracePt t="40509" x="2276475" y="2212975"/>
          <p14:tracePt t="40527" x="2305050" y="2212975"/>
          <p14:tracePt t="40543" x="2374900" y="2212975"/>
          <p14:tracePt t="40559" x="2454275" y="2212975"/>
          <p14:tracePt t="40577" x="2546350" y="2212975"/>
          <p14:tracePt t="40594" x="2654300" y="2222500"/>
          <p14:tracePt t="40610" x="2692400" y="2228850"/>
          <p14:tracePt t="40626" x="2727325" y="2228850"/>
          <p14:tracePt t="40643" x="2784475" y="2228850"/>
          <p14:tracePt t="40659" x="2819400" y="2228850"/>
          <p14:tracePt t="40676" x="2879725" y="2228850"/>
          <p14:tracePt t="40693" x="2994025" y="2228850"/>
          <p14:tracePt t="40710" x="3060700" y="2228850"/>
          <p14:tracePt t="40727" x="3146425" y="2244725"/>
          <p14:tracePt t="40731" x="3206750" y="2251075"/>
          <p14:tracePt t="40743" x="3279775" y="2266950"/>
          <p14:tracePt t="40760" x="3343275" y="2273300"/>
          <p14:tracePt t="40775" x="3394075" y="2273300"/>
          <p14:tracePt t="40793" x="3479800" y="2273300"/>
          <p14:tracePt t="40809" x="3546475" y="2273300"/>
          <p14:tracePt t="40826" x="3654425" y="2289175"/>
          <p14:tracePt t="40843" x="3797300" y="2298700"/>
          <p14:tracePt t="40860" x="3933825" y="2308225"/>
          <p14:tracePt t="40877" x="4073525" y="2324100"/>
          <p14:tracePt t="40893" x="4248150" y="2324100"/>
          <p14:tracePt t="40909" x="4375150" y="2333625"/>
          <p14:tracePt t="40926" x="4492625" y="2343150"/>
          <p14:tracePt t="40943" x="4619625" y="2343150"/>
          <p14:tracePt t="40959" x="4689475" y="2343150"/>
          <p14:tracePt t="40976" x="4772025" y="2343150"/>
          <p14:tracePt t="40993" x="4902200" y="2336800"/>
          <p14:tracePt t="41009" x="4987925" y="2320925"/>
          <p14:tracePt t="41026" x="5048250" y="2314575"/>
          <p14:tracePt t="41043" x="5187950" y="2314575"/>
          <p14:tracePt t="41059" x="5302250" y="2314575"/>
          <p14:tracePt t="41076" x="5387975" y="2327275"/>
          <p14:tracePt t="41093" x="5508625" y="2349500"/>
          <p14:tracePt t="41109" x="5607050" y="2374900"/>
          <p14:tracePt t="41127" x="5683250" y="2390775"/>
          <p14:tracePt t="41143" x="5772150" y="2409825"/>
          <p14:tracePt t="41160" x="5826125" y="2422525"/>
          <p14:tracePt t="41176" x="5870575" y="2428875"/>
          <p14:tracePt t="41193" x="5934075" y="2451100"/>
          <p14:tracePt t="41209" x="5978525" y="2457450"/>
          <p14:tracePt t="41227" x="6016625" y="2457450"/>
          <p14:tracePt t="41230" x="6026150" y="2460625"/>
          <p14:tracePt t="41243" x="6048375" y="2460625"/>
          <p14:tracePt t="41260" x="6076950" y="2460625"/>
          <p14:tracePt t="41277" x="6092825" y="2460625"/>
          <p14:tracePt t="41293" x="6121400" y="2466975"/>
          <p14:tracePt t="41309" x="6137275" y="2473325"/>
          <p14:tracePt t="41326" x="6153150" y="2479675"/>
          <p14:tracePt t="41342" x="6194425" y="2501900"/>
          <p14:tracePt t="41360" x="6216650" y="2514600"/>
          <p14:tracePt t="41377" x="6248400" y="2527300"/>
          <p14:tracePt t="41392" x="6283325" y="2536825"/>
          <p14:tracePt t="41410" x="6311900" y="2543175"/>
          <p14:tracePt t="41426" x="6337300" y="2562225"/>
          <p14:tracePt t="41443" x="6378575" y="2574925"/>
          <p14:tracePt t="41459" x="6400800" y="2584450"/>
          <p14:tracePt t="41475" x="6432550" y="2597150"/>
          <p14:tracePt t="41492" x="6477000" y="2628900"/>
          <p14:tracePt t="42108" x="6524625" y="2625725"/>
          <p14:tracePt t="42115" x="6581775" y="2616200"/>
          <p14:tracePt t="42127" x="6711950" y="2597150"/>
          <p14:tracePt t="42143" x="6851650" y="2590800"/>
          <p14:tracePt t="42159" x="6956425" y="2574925"/>
          <p14:tracePt t="42177" x="7178675" y="2536825"/>
          <p14:tracePt t="42209" x="7470775" y="2501900"/>
          <p14:tracePt t="42243" x="7816850" y="2476500"/>
          <p14:tracePt t="42260" x="7924800" y="2460625"/>
          <p14:tracePt t="42277" x="8086725" y="2451100"/>
          <p14:tracePt t="42293" x="8159750" y="2451100"/>
          <p14:tracePt t="42309" x="8220075" y="2444750"/>
          <p14:tracePt t="42325" x="8264525" y="2444750"/>
          <p14:tracePt t="42342" x="8312150" y="2444750"/>
          <p14:tracePt t="42359" x="8334375" y="2444750"/>
          <p14:tracePt t="42377" x="8391525" y="2438400"/>
          <p14:tracePt t="42393" x="8426450" y="2438400"/>
          <p14:tracePt t="42410" x="8448675" y="2438400"/>
          <p14:tracePt t="42427" x="8470900" y="2438400"/>
          <p14:tracePt t="42443" x="8480425" y="2438400"/>
          <p14:tracePt t="42719" x="8439150" y="2428875"/>
          <p14:tracePt t="42727" x="8404225" y="2428875"/>
          <p14:tracePt t="42743" x="8321675" y="2428875"/>
          <p14:tracePt t="42760" x="8261350" y="2428875"/>
          <p14:tracePt t="42763" x="8226425" y="2428875"/>
          <p14:tracePt t="42776" x="8166100" y="2428875"/>
          <p14:tracePt t="42792" x="8048625" y="2413000"/>
          <p14:tracePt t="42810" x="7899400" y="2413000"/>
          <p14:tracePt t="42826" x="7591425" y="2384425"/>
          <p14:tracePt t="42842" x="7385050" y="2384425"/>
          <p14:tracePt t="42859" x="7121525" y="2384425"/>
          <p14:tracePt t="42876" x="6740525" y="2384425"/>
          <p14:tracePt t="42892" x="6473825" y="2384425"/>
          <p14:tracePt t="42909" x="6248400" y="2384425"/>
          <p14:tracePt t="42926" x="5940425" y="2400300"/>
          <p14:tracePt t="42944" x="5778500" y="2409825"/>
          <p14:tracePt t="42960" x="5603875" y="2428875"/>
          <p14:tracePt t="42976" x="5416550" y="2454275"/>
          <p14:tracePt t="42993" x="5295900" y="2489200"/>
          <p14:tracePt t="43010" x="5200650" y="2511425"/>
          <p14:tracePt t="43026" x="5045075" y="2536825"/>
          <p14:tracePt t="43043" x="4956175" y="2568575"/>
          <p14:tracePt t="43060" x="4848225" y="2587625"/>
          <p14:tracePt t="43076" x="4673600" y="2609850"/>
          <p14:tracePt t="43093" x="4533900" y="2609850"/>
          <p14:tracePt t="43109" x="4406900" y="2609850"/>
          <p14:tracePt t="43126" x="4156075" y="2597150"/>
          <p14:tracePt t="43143" x="3994150" y="2578100"/>
          <p14:tracePt t="43159" x="3806825" y="2530475"/>
          <p14:tracePt t="43176" x="3584575" y="2486025"/>
          <p14:tracePt t="43193" x="3441700" y="2441575"/>
          <p14:tracePt t="43209" x="3321050" y="2416175"/>
          <p14:tracePt t="43226" x="3200400" y="2393950"/>
          <p14:tracePt t="43243" x="3133725" y="2371725"/>
          <p14:tracePt t="43259" x="3089275" y="2359025"/>
          <p14:tracePt t="43261" x="3070225" y="2352675"/>
          <p14:tracePt t="43275" x="3044825" y="2339975"/>
          <p14:tracePt t="43292" x="3009900" y="2327275"/>
          <p14:tracePt t="43309" x="2984500" y="2317750"/>
          <p14:tracePt t="43325" x="2943225" y="2305050"/>
          <p14:tracePt t="43343" x="2921000" y="2292350"/>
          <p14:tracePt t="43360" x="2889250" y="2279650"/>
          <p14:tracePt t="43376" x="2854325" y="2270125"/>
          <p14:tracePt t="43392" x="2841625" y="2257425"/>
          <p14:tracePt t="43854" x="2797175" y="2251075"/>
          <p14:tracePt t="43862" x="2727325" y="2241550"/>
          <p14:tracePt t="43876" x="2578100" y="2222500"/>
          <p14:tracePt t="43893" x="2406650" y="2222500"/>
          <p14:tracePt t="43911" x="2155825" y="2228850"/>
          <p14:tracePt t="43928" x="1946275" y="2257425"/>
          <p14:tracePt t="43942" x="1739900" y="2295525"/>
          <p14:tracePt t="43975" x="1298575" y="2378075"/>
          <p14:tracePt t="44011" x="1031875" y="2444750"/>
          <p14:tracePt t="44027" x="946150" y="2460625"/>
          <p14:tracePt t="44043" x="882650" y="2473325"/>
          <p14:tracePt t="44060" x="781050" y="2495550"/>
          <p14:tracePt t="44076" x="717550" y="2517775"/>
          <p14:tracePt t="44092" x="673100" y="2530475"/>
          <p14:tracePt t="44109" x="635000" y="2543175"/>
          <p14:tracePt t="44125" x="590550" y="2562225"/>
          <p14:tracePt t="44143" x="568325" y="2578100"/>
          <p14:tracePt t="44160" x="539750" y="2590800"/>
          <p14:tracePt t="44176" x="530225" y="2593975"/>
          <p14:tracePt t="44193" x="520700" y="2600325"/>
          <p14:tracePt t="44210" x="498475" y="2603500"/>
          <p14:tracePt t="44226" x="488950" y="2603500"/>
          <p14:tracePt t="44242" x="479425" y="2603500"/>
          <p14:tracePt t="44259" x="469900" y="2603500"/>
          <p14:tracePt t="44260" x="466725" y="2603500"/>
          <p14:tracePt t="44275" x="460375" y="2603500"/>
          <p14:tracePt t="44382" x="460375" y="2597150"/>
          <p14:tracePt t="44419" x="460375" y="2593975"/>
          <p14:tracePt t="44440" x="463550" y="2593975"/>
          <p14:tracePt t="44461" x="466725" y="2593975"/>
          <p14:tracePt t="44469" x="473075" y="2587625"/>
          <p14:tracePt t="44482" x="476250" y="2584450"/>
          <p14:tracePt t="44495" x="482600" y="2584450"/>
          <p14:tracePt t="44510" x="485775" y="2571750"/>
          <p14:tracePt t="44525" x="495300" y="2571750"/>
          <p14:tracePt t="44542" x="501650" y="2571750"/>
          <p14:tracePt t="44560" x="511175" y="2568575"/>
          <p14:tracePt t="44576" x="517525" y="2568575"/>
          <p14:tracePt t="44782" x="520700" y="2568575"/>
          <p14:tracePt t="44790" x="527050" y="2562225"/>
          <p14:tracePt t="44796" x="533400" y="2559050"/>
          <p14:tracePt t="44809" x="542925" y="2552700"/>
          <p14:tracePt t="44825" x="558800" y="2536825"/>
          <p14:tracePt t="44842" x="568325" y="2536825"/>
          <p14:tracePt t="44860" x="581025" y="2536825"/>
          <p14:tracePt t="44875" x="581025" y="2533650"/>
          <p14:tracePt t="44893" x="587375" y="2527300"/>
          <p14:tracePt t="44909" x="590550" y="2517775"/>
          <p14:tracePt t="45117" x="596900" y="2517775"/>
          <p14:tracePt t="45127" x="600075" y="2511425"/>
          <p14:tracePt t="45143" x="606425" y="2508250"/>
          <p14:tracePt t="45160" x="615950" y="2492375"/>
          <p14:tracePt t="45176" x="631825" y="2486025"/>
          <p14:tracePt t="45192" x="641350" y="2482850"/>
          <p14:tracePt t="45208" x="657225" y="2473325"/>
          <p14:tracePt t="45226" x="666750" y="2473325"/>
          <p14:tracePt t="45242" x="682625" y="2463800"/>
          <p14:tracePt t="45259" x="708025" y="2444750"/>
          <p14:tracePt t="45275" x="739775" y="2432050"/>
          <p14:tracePt t="45293" x="762000" y="2425700"/>
          <p14:tracePt t="45309" x="803275" y="2419350"/>
          <p14:tracePt t="45326" x="825500" y="2419350"/>
          <p14:tracePt t="45342" x="835025" y="2419350"/>
          <p14:tracePt t="45359" x="860425" y="2419350"/>
          <p14:tracePt t="45375" x="869950" y="2419350"/>
          <p14:tracePt t="45392" x="879475" y="2419350"/>
          <p14:tracePt t="45410" x="920750" y="2419350"/>
          <p14:tracePt t="45428" x="942975" y="2422525"/>
          <p14:tracePt t="45446" x="984250" y="2441575"/>
          <p14:tracePt t="45459" x="1009650" y="2460625"/>
          <p14:tracePt t="45475" x="1041400" y="2473325"/>
          <p14:tracePt t="45492" x="1063625" y="2476500"/>
          <p14:tracePt t="45508" x="1117600" y="2482850"/>
          <p14:tracePt t="45526" x="1162050" y="2495550"/>
          <p14:tracePt t="45543" x="1200150" y="2514600"/>
          <p14:tracePt t="45559" x="1263650" y="2527300"/>
          <p14:tracePt t="45576" x="1308100" y="2533650"/>
          <p14:tracePt t="45592" x="1346200" y="2546350"/>
          <p14:tracePt t="45609" x="1381125" y="2546350"/>
          <p14:tracePt t="45625" x="1403350" y="2552700"/>
          <p14:tracePt t="45642" x="1412875" y="2552700"/>
          <p14:tracePt t="45659" x="1435100" y="2552700"/>
          <p14:tracePt t="45675" x="1463675" y="2552700"/>
          <p14:tracePt t="45692" x="1485900" y="2552700"/>
          <p14:tracePt t="45709" x="1524000" y="2552700"/>
          <p14:tracePt t="45726" x="1533525" y="2552700"/>
          <p14:tracePt t="45742" x="1546225" y="2552700"/>
          <p14:tracePt t="45759" x="1565275" y="2552700"/>
          <p14:tracePt t="45775" x="1568450" y="2552700"/>
          <p14:tracePt t="45792" x="1577975" y="2552700"/>
          <p14:tracePt t="45795" x="1584325" y="2552700"/>
          <p14:tracePt t="45809" x="1593850" y="2552700"/>
          <p14:tracePt t="45825" x="1609725" y="2552700"/>
          <p14:tracePt t="45842" x="1625600" y="2552700"/>
          <p14:tracePt t="45859" x="1644650" y="2552700"/>
          <p14:tracePt t="45876" x="1660525" y="2552700"/>
          <p14:tracePt t="45892" x="1663700" y="2552700"/>
          <p14:tracePt t="45966" x="1670050" y="2552700"/>
          <p14:tracePt t="45987" x="1673225" y="2552700"/>
          <p14:tracePt t="46067" x="1679575" y="2552700"/>
          <p14:tracePt t="46077" x="1685925" y="2552700"/>
          <p14:tracePt t="46094" x="1698625" y="2552700"/>
          <p14:tracePt t="46109" x="1714500" y="2552700"/>
          <p14:tracePt t="46126" x="1730375" y="2552700"/>
          <p14:tracePt t="46143" x="1749425" y="2549525"/>
          <p14:tracePt t="46158" x="1765300" y="2549525"/>
          <p14:tracePt t="46175" x="1774825" y="2549525"/>
          <p14:tracePt t="46480" x="1781175" y="2549525"/>
          <p14:tracePt t="46488" x="1790700" y="2549525"/>
          <p14:tracePt t="46500" x="1800225" y="2549525"/>
          <p14:tracePt t="46508" x="1803400" y="2546350"/>
          <p14:tracePt t="46526" x="1825625" y="2540000"/>
          <p14:tracePt t="46543" x="1898650" y="2527300"/>
          <p14:tracePt t="46559" x="1958975" y="2527300"/>
          <p14:tracePt t="46575" x="1993900" y="2527300"/>
          <p14:tracePt t="46592" x="2057400" y="2527300"/>
          <p14:tracePt t="46609" x="2092325" y="2527300"/>
          <p14:tracePt t="46626" x="2130425" y="2527300"/>
          <p14:tracePt t="46643" x="2257425" y="2527300"/>
          <p14:tracePt t="46659" x="2339975" y="2527300"/>
          <p14:tracePt t="46676" x="2403475" y="2536825"/>
          <p14:tracePt t="46693" x="2457450" y="2536825"/>
          <p14:tracePt t="46708" x="2479675" y="2536825"/>
          <p14:tracePt t="46725" x="2508250" y="2536825"/>
          <p14:tracePt t="46742" x="2562225" y="2536825"/>
          <p14:tracePt t="46758" x="2600325" y="2527300"/>
          <p14:tracePt t="46775" x="2654300" y="2520950"/>
          <p14:tracePt t="46792" x="2736850" y="2520950"/>
          <p14:tracePt t="46809" x="2797175" y="2520950"/>
          <p14:tracePt t="46825" x="2867025" y="2520950"/>
          <p14:tracePt t="46842" x="2936875" y="2520950"/>
          <p14:tracePt t="46858" x="2968625" y="2514600"/>
          <p14:tracePt t="46875" x="2990850" y="2505075"/>
          <p14:tracePt t="46892" x="3019425" y="2489200"/>
          <p14:tracePt t="46909" x="3035300" y="2482850"/>
          <p14:tracePt t="46926" x="3051175" y="2473325"/>
          <p14:tracePt t="46942" x="3082925" y="2473325"/>
          <p14:tracePt t="46959" x="3098800" y="2473325"/>
          <p14:tracePt t="46976" x="3108325" y="2466975"/>
          <p14:tracePt t="46992" x="3130550" y="2466975"/>
          <p14:tracePt t="47009" x="3140075" y="2463800"/>
          <p14:tracePt t="47026" x="3149600" y="2463800"/>
          <p14:tracePt t="47042" x="3152775" y="2463800"/>
          <p14:tracePt t="47059" x="3162300" y="2463800"/>
          <p14:tracePt t="47076" x="3178175" y="2463800"/>
          <p14:tracePt t="47092" x="3194050" y="2463800"/>
          <p14:tracePt t="47125" x="3197225" y="2463800"/>
          <p14:tracePt t="47142" x="3206750" y="2463800"/>
          <p14:tracePt t="47159" x="3222625" y="2463800"/>
          <p14:tracePt t="47176" x="3232150" y="2463800"/>
          <p14:tracePt t="47193" x="3248025" y="2463800"/>
          <p14:tracePt t="47209" x="3251200" y="2463800"/>
          <p14:tracePt t="47814" x="3282950" y="2463800"/>
          <p14:tracePt t="47821" x="3317875" y="2463800"/>
          <p14:tracePt t="47830" x="3343275" y="2463800"/>
          <p14:tracePt t="47841" x="3403600" y="2463800"/>
          <p14:tracePt t="47858" x="3448050" y="2460625"/>
          <p14:tracePt t="47875" x="3486150" y="2454275"/>
          <p14:tracePt t="47909" x="3594100" y="2428875"/>
          <p14:tracePt t="47942" x="3762375" y="2428875"/>
          <p14:tracePt t="47959" x="3813175" y="2428875"/>
          <p14:tracePt t="47977" x="3863975" y="2432050"/>
          <p14:tracePt t="47993" x="3886200" y="2432050"/>
          <p14:tracePt t="48009" x="3914775" y="2432050"/>
          <p14:tracePt t="48026" x="3946525" y="2432050"/>
          <p14:tracePt t="48042" x="3990975" y="2432050"/>
          <p14:tracePt t="48058" x="4064000" y="2444750"/>
          <p14:tracePt t="48075" x="4149725" y="2460625"/>
          <p14:tracePt t="48091" x="4257675" y="2473325"/>
          <p14:tracePt t="48108" x="4302125" y="2473325"/>
          <p14:tracePt t="48125" x="4346575" y="2473325"/>
          <p14:tracePt t="48142" x="4410075" y="2473325"/>
          <p14:tracePt t="48159" x="4464050" y="2457450"/>
          <p14:tracePt t="48175" x="4518025" y="2444750"/>
          <p14:tracePt t="48191" x="4629150" y="2422525"/>
          <p14:tracePt t="48208" x="4746625" y="2416175"/>
          <p14:tracePt t="48225" x="4864100" y="2397125"/>
          <p14:tracePt t="48242" x="4959350" y="2397125"/>
          <p14:tracePt t="48258" x="5013325" y="2390775"/>
          <p14:tracePt t="48275" x="5057775" y="2384425"/>
          <p14:tracePt t="48292" x="5121275" y="2378075"/>
          <p14:tracePt t="48309" x="5156200" y="2371725"/>
          <p14:tracePt t="48326" x="5235575" y="2365375"/>
          <p14:tracePt t="48342" x="5270500" y="2365375"/>
          <p14:tracePt t="48358" x="5314950" y="2365375"/>
          <p14:tracePt t="48376" x="5362575" y="2365375"/>
          <p14:tracePt t="48393" x="5378450" y="2365375"/>
          <p14:tracePt t="48409" x="5387975" y="2365375"/>
          <p14:tracePt t="48426" x="5403850" y="2365375"/>
          <p14:tracePt t="48442" x="5419725" y="2368550"/>
          <p14:tracePt t="48458" x="5429250" y="2371725"/>
          <p14:tracePt t="48476" x="5441950" y="2381250"/>
          <p14:tracePt t="48492" x="5464175" y="2387600"/>
          <p14:tracePt t="48508" x="5473700" y="2387600"/>
          <p14:tracePt t="48526" x="5489575" y="2397125"/>
          <p14:tracePt t="48542" x="5499100" y="2397125"/>
          <p14:tracePt t="48559" x="5514975" y="2397125"/>
          <p14:tracePt t="48576" x="5527675" y="2403475"/>
          <p14:tracePt t="48591" x="5537200" y="2403475"/>
          <p14:tracePt t="48609" x="5546725" y="2403475"/>
          <p14:tracePt t="48625" x="5575300" y="2413000"/>
          <p14:tracePt t="48642" x="5584825" y="2419350"/>
          <p14:tracePt t="48658" x="5594350" y="2428875"/>
          <p14:tracePt t="49090" x="5603875" y="2432050"/>
          <p14:tracePt t="49097" x="5616575" y="2438400"/>
          <p14:tracePt t="49109" x="5629275" y="2444750"/>
          <p14:tracePt t="49125" x="5667375" y="2444750"/>
          <p14:tracePt t="49141" x="5711825" y="2451100"/>
          <p14:tracePt t="49159" x="5756275" y="2457450"/>
          <p14:tracePt t="49175" x="5845175" y="2476500"/>
          <p14:tracePt t="49208" x="5921375" y="2495550"/>
          <p14:tracePt t="49242" x="5969000" y="2501900"/>
          <p14:tracePt t="49258" x="5978525" y="2508250"/>
          <p14:tracePt t="49275" x="6013450" y="2514600"/>
          <p14:tracePt t="49292" x="6042025" y="2520950"/>
          <p14:tracePt t="49309" x="6086475" y="2533650"/>
          <p14:tracePt t="49325" x="6172200" y="2559050"/>
          <p14:tracePt t="49342" x="6210300" y="2571750"/>
          <p14:tracePt t="49359" x="6254750" y="2578100"/>
          <p14:tracePt t="49361" x="6270625" y="2578100"/>
          <p14:tracePt t="49375" x="6315075" y="2578100"/>
          <p14:tracePt t="49392" x="6375400" y="2584450"/>
          <p14:tracePt t="49408" x="6435725" y="2584450"/>
          <p14:tracePt t="49425" x="6521450" y="2584450"/>
          <p14:tracePt t="49442" x="6600825" y="2584450"/>
          <p14:tracePt t="49459" x="6718300" y="2593975"/>
          <p14:tracePt t="49475" x="6880225" y="2593975"/>
          <p14:tracePt t="49492" x="6972300" y="2593975"/>
          <p14:tracePt t="49508" x="7054850" y="2593975"/>
          <p14:tracePt t="49525" x="7181850" y="2593975"/>
          <p14:tracePt t="49542" x="7264400" y="2593975"/>
          <p14:tracePt t="49559" x="7334250" y="2593975"/>
          <p14:tracePt t="49576" x="7451725" y="2593975"/>
          <p14:tracePt t="49592" x="7556500" y="2593975"/>
          <p14:tracePt t="49609" x="7661275" y="2593975"/>
          <p14:tracePt t="49626" x="7766050" y="2593975"/>
          <p14:tracePt t="49642" x="7826375" y="2593975"/>
          <p14:tracePt t="49659" x="7896225" y="2590800"/>
          <p14:tracePt t="49675" x="7991475" y="2590800"/>
          <p14:tracePt t="49691" x="8029575" y="2584450"/>
          <p14:tracePt t="49709" x="8074025" y="2584450"/>
          <p14:tracePt t="49725" x="8128000" y="2584450"/>
          <p14:tracePt t="49742" x="8156575" y="2584450"/>
          <p14:tracePt t="49759" x="8201025" y="2584450"/>
          <p14:tracePt t="49775" x="8258175" y="2584450"/>
          <p14:tracePt t="49792" x="8293100" y="2584450"/>
          <p14:tracePt t="49808" x="8315325" y="2584450"/>
          <p14:tracePt t="49825" x="8334375" y="2584450"/>
          <p14:tracePt t="49841" x="8350250" y="2584450"/>
          <p14:tracePt t="49857" x="8359775" y="2584450"/>
          <p14:tracePt t="49874" x="8375650" y="2584450"/>
          <p14:tracePt t="49891" x="8385175" y="2584450"/>
          <p14:tracePt t="49924" x="8394700" y="2584450"/>
          <p14:tracePt t="49941" x="8401050" y="2584450"/>
          <p14:tracePt t="50052" x="8404225" y="2584450"/>
          <p14:tracePt t="50074" x="8410575" y="2584450"/>
          <p14:tracePt t="50396" x="8334375" y="2581275"/>
          <p14:tracePt t="50404" x="8232775" y="2571750"/>
          <p14:tracePt t="50412" x="8105775" y="2562225"/>
          <p14:tracePt t="50425" x="7826375" y="2562225"/>
          <p14:tracePt t="50441" x="7477125" y="2562225"/>
          <p14:tracePt t="50459" x="7124700" y="2562225"/>
          <p14:tracePt t="50492" x="6350000" y="2622550"/>
          <p14:tracePt t="50526" x="5810250" y="2727325"/>
          <p14:tracePt t="50543" x="5600700" y="2784475"/>
          <p14:tracePt t="50560" x="5308600" y="2879725"/>
          <p14:tracePt t="50575" x="5130800" y="2936875"/>
          <p14:tracePt t="50591" x="4965700" y="2981325"/>
          <p14:tracePt t="50609" x="4730750" y="3044825"/>
          <p14:tracePt t="50626" x="4587875" y="3079750"/>
          <p14:tracePt t="50643" x="4479925" y="3095625"/>
          <p14:tracePt t="50659" x="4327525" y="3111500"/>
          <p14:tracePt t="50675" x="4244975" y="3111500"/>
          <p14:tracePt t="50692" x="4130675" y="3111500"/>
          <p14:tracePt t="50709" x="3987800" y="3108325"/>
          <p14:tracePt t="50724" x="3873500" y="3108325"/>
          <p14:tracePt t="50741" x="3790950" y="3108325"/>
          <p14:tracePt t="50759" x="3641725" y="3108325"/>
          <p14:tracePt t="50775" x="3536950" y="3108325"/>
          <p14:tracePt t="50792" x="3444875" y="3108325"/>
          <p14:tracePt t="50809" x="3302000" y="3101975"/>
          <p14:tracePt t="50825" x="3219450" y="3092450"/>
          <p14:tracePt t="50841" x="3133725" y="3076575"/>
          <p14:tracePt t="50858" x="3009900" y="3044825"/>
          <p14:tracePt t="50874" x="2946400" y="3032125"/>
          <p14:tracePt t="50891" x="2882900" y="3019425"/>
          <p14:tracePt t="50909" x="2790825" y="2990850"/>
          <p14:tracePt t="50925" x="2727325" y="2981325"/>
          <p14:tracePt t="50941" x="2670175" y="2981325"/>
          <p14:tracePt t="50958" x="2600325" y="2981325"/>
          <p14:tracePt t="50975" x="2562225" y="2981325"/>
          <p14:tracePt t="50991" x="2517775" y="2974975"/>
          <p14:tracePt t="51009" x="2438400" y="2955925"/>
          <p14:tracePt t="51025" x="2381250" y="2943225"/>
          <p14:tracePt t="51042" x="2327275" y="2930525"/>
          <p14:tracePt t="51059" x="2263775" y="2905125"/>
          <p14:tracePt t="51075" x="2235200" y="2892425"/>
          <p14:tracePt t="51092" x="2197100" y="2879725"/>
          <p14:tracePt t="51108" x="2152650" y="2854325"/>
          <p14:tracePt t="51124" x="2130425" y="2841625"/>
          <p14:tracePt t="51142" x="2105025" y="2832100"/>
          <p14:tracePt t="51159" x="2063750" y="2813050"/>
          <p14:tracePt t="51175" x="2054225" y="2809875"/>
          <p14:tracePt t="51192" x="2038350" y="2809875"/>
          <p14:tracePt t="51209" x="2025650" y="2809875"/>
          <p14:tracePt t="51225" x="2016125" y="2809875"/>
          <p14:tracePt t="51242" x="2009775" y="2797175"/>
          <p14:tracePt t="51275" x="2003425" y="2797175"/>
          <p14:tracePt t="51523" x="2032000" y="2797175"/>
          <p14:tracePt t="51529" x="2057400" y="2797175"/>
          <p14:tracePt t="51541" x="2082800" y="2797175"/>
          <p14:tracePt t="51558" x="2146300" y="2797175"/>
          <p14:tracePt t="51575" x="2174875" y="2797175"/>
          <p14:tracePt t="51591" x="2203450" y="2797175"/>
          <p14:tracePt t="51609" x="2235200" y="2797175"/>
          <p14:tracePt t="51625" x="2266950" y="2797175"/>
          <p14:tracePt t="51642" x="2289175" y="2790825"/>
          <p14:tracePt t="51658" x="2336800" y="2781300"/>
          <p14:tracePt t="51675" x="2368550" y="2774950"/>
          <p14:tracePt t="51692" x="2403475" y="2774950"/>
          <p14:tracePt t="51708" x="2451100" y="2774950"/>
          <p14:tracePt t="51725" x="2479675" y="2774950"/>
          <p14:tracePt t="51742" x="2524125" y="2774950"/>
          <p14:tracePt t="51758" x="2587625" y="2774950"/>
          <p14:tracePt t="51775" x="2638425" y="2774950"/>
          <p14:tracePt t="51792" x="2673350" y="2774950"/>
          <p14:tracePt t="51809" x="2730500" y="2774950"/>
          <p14:tracePt t="51824" x="2759075" y="2774950"/>
          <p14:tracePt t="51841" x="2781300" y="2774950"/>
          <p14:tracePt t="51858" x="2822575" y="2768600"/>
          <p14:tracePt t="51874" x="2860675" y="2755900"/>
          <p14:tracePt t="51891" x="2911475" y="2740025"/>
          <p14:tracePt t="51894" x="2949575" y="2733675"/>
          <p14:tracePt t="51908" x="3003550" y="2720975"/>
          <p14:tracePt t="51925" x="3048000" y="2708275"/>
          <p14:tracePt t="51942" x="3086100" y="2701925"/>
          <p14:tracePt t="51958" x="3105150" y="2701925"/>
          <p14:tracePt t="51974" x="3114675" y="2701925"/>
          <p14:tracePt t="51991" x="3143250" y="2701925"/>
          <p14:tracePt t="52008" x="3175000" y="2701925"/>
          <p14:tracePt t="52025" x="3213100" y="2701925"/>
          <p14:tracePt t="52043" x="3254375" y="2689225"/>
          <p14:tracePt t="52059" x="3276600" y="2682875"/>
          <p14:tracePt t="52075" x="3286125" y="2682875"/>
          <p14:tracePt t="52091" x="3302000" y="2682875"/>
          <p14:tracePt t="52108" x="3305175" y="2682875"/>
          <p14:tracePt t="52129" x="3311525" y="2682875"/>
          <p14:tracePt t="52142" x="3314700" y="2682875"/>
          <p14:tracePt t="52159" x="3324225" y="2682875"/>
          <p14:tracePt t="52175" x="3330575" y="2682875"/>
          <p14:tracePt t="52193" x="3336925" y="2682875"/>
          <p14:tracePt t="52225" x="3340100" y="2682875"/>
          <p14:tracePt t="52241" x="3355975" y="2682875"/>
          <p14:tracePt t="52258" x="3368675" y="2682875"/>
          <p14:tracePt t="52274" x="3381375" y="2695575"/>
          <p14:tracePt t="52292" x="3390900" y="2701925"/>
          <p14:tracePt t="52371" x="3400425" y="2701925"/>
          <p14:tracePt t="52378" x="3406775" y="2701925"/>
          <p14:tracePt t="52391" x="3409950" y="2701925"/>
          <p14:tracePt t="52408" x="3425825" y="2701925"/>
          <p14:tracePt t="52424" x="3435350" y="2701925"/>
          <p14:tracePt t="52443" x="3438525" y="2701925"/>
          <p14:tracePt t="52475" x="3438525" y="2705100"/>
          <p14:tracePt t="54491" x="3470275" y="2701925"/>
          <p14:tracePt t="54499" x="3508375" y="2686050"/>
          <p14:tracePt t="54508" x="3536950" y="2679700"/>
          <p14:tracePt t="54525" x="3603625" y="2651125"/>
          <p14:tracePt t="54542" x="3667125" y="2625725"/>
          <p14:tracePt t="54558" x="3711575" y="2606675"/>
          <p14:tracePt t="54576" x="3778250" y="2571750"/>
          <p14:tracePt t="54608" x="3892550" y="2530475"/>
          <p14:tracePt t="54642" x="3994150" y="2492375"/>
          <p14:tracePt t="54659" x="4010025" y="2482850"/>
          <p14:tracePt t="54676" x="4025900" y="2466975"/>
          <p14:tracePt t="54692" x="4041775" y="2451100"/>
          <p14:tracePt t="54708" x="4054475" y="2435225"/>
          <p14:tracePt t="54725" x="4070350" y="2406650"/>
          <p14:tracePt t="54741" x="4079875" y="2374900"/>
          <p14:tracePt t="54757" x="4098925" y="2346325"/>
          <p14:tracePt t="54775" x="4117975" y="2295525"/>
          <p14:tracePt t="54791" x="4117975" y="2260600"/>
          <p14:tracePt t="54808" x="4117975" y="2238375"/>
          <p14:tracePt t="54826" x="4117975" y="2197100"/>
          <p14:tracePt t="54842" x="4117975" y="2181225"/>
          <p14:tracePt t="54858" x="4117975" y="2171700"/>
          <p14:tracePt t="54875" x="4114800" y="2133600"/>
          <p14:tracePt t="54891" x="4102100" y="2101850"/>
          <p14:tracePt t="54907" x="4086225" y="2070100"/>
          <p14:tracePt t="54925" x="4038600" y="2006600"/>
          <p14:tracePt t="54941" x="3984625" y="1943100"/>
          <p14:tracePt t="54957" x="3933825" y="1892300"/>
          <p14:tracePt t="54974" x="3867150" y="1838325"/>
          <p14:tracePt t="54991" x="3835400" y="1806575"/>
          <p14:tracePt t="55008" x="3803650" y="1793875"/>
          <p14:tracePt t="55025" x="3768725" y="1778000"/>
          <p14:tracePt t="55041" x="3736975" y="1758950"/>
          <p14:tracePt t="55058" x="3708400" y="1752600"/>
          <p14:tracePt t="55075" x="3644900" y="1752600"/>
          <p14:tracePt t="55092" x="3600450" y="1752600"/>
          <p14:tracePt t="55108" x="3578225" y="1752600"/>
          <p14:tracePt t="55125" x="3524250" y="1752600"/>
          <p14:tracePt t="55141" x="3489325" y="1752600"/>
          <p14:tracePt t="55158" x="3451225" y="1752600"/>
          <p14:tracePt t="55176" x="3387725" y="1768475"/>
          <p14:tracePt t="55192" x="3343275" y="1784350"/>
          <p14:tracePt t="55209" x="3295650" y="1797050"/>
          <p14:tracePt t="55226" x="3228975" y="1841500"/>
          <p14:tracePt t="55242" x="3190875" y="1866900"/>
          <p14:tracePt t="55258" x="3168650" y="1892300"/>
          <p14:tracePt t="55275" x="3124200" y="1936750"/>
          <p14:tracePt t="55291" x="3098800" y="1955800"/>
          <p14:tracePt t="55308" x="3089275" y="1971675"/>
          <p14:tracePt t="55325" x="3067050" y="2006600"/>
          <p14:tracePt t="55342" x="3054350" y="2028825"/>
          <p14:tracePt t="55358" x="3044825" y="2044700"/>
          <p14:tracePt t="55375" x="3022600" y="2079625"/>
          <p14:tracePt t="55391" x="3013075" y="2089150"/>
          <p14:tracePt t="55408" x="3000375" y="2098675"/>
          <p14:tracePt t="55425" x="2987675" y="2114550"/>
          <p14:tracePt t="55441" x="2971800" y="2136775"/>
          <p14:tracePt t="55458" x="2962275" y="2152650"/>
          <p14:tracePt t="55475" x="2962275" y="2184400"/>
          <p14:tracePt t="55491" x="2962275" y="2206625"/>
          <p14:tracePt t="55508" x="2955925" y="2216150"/>
          <p14:tracePt t="55524" x="2955925" y="2241550"/>
          <p14:tracePt t="55541" x="2955925" y="2251075"/>
          <p14:tracePt t="55558" x="2955925" y="2266950"/>
          <p14:tracePt t="55574" x="2955925" y="2292350"/>
          <p14:tracePt t="55592" x="2959100" y="2317750"/>
          <p14:tracePt t="55608" x="2971800" y="2346325"/>
          <p14:tracePt t="55625" x="2994025" y="2381250"/>
          <p14:tracePt t="55641" x="3013075" y="2413000"/>
          <p14:tracePt t="55658" x="3025775" y="2438400"/>
          <p14:tracePt t="55674" x="3048000" y="2473325"/>
          <p14:tracePt t="55691" x="3057525" y="2482850"/>
          <p14:tracePt t="55708" x="3067050" y="2492375"/>
          <p14:tracePt t="55725" x="3082925" y="2508250"/>
          <p14:tracePt t="55742" x="3098800" y="2524125"/>
          <p14:tracePt t="55758" x="3114675" y="2533650"/>
          <p14:tracePt t="55774" x="3127375" y="2546350"/>
          <p14:tracePt t="55790" x="3143250" y="2559050"/>
          <p14:tracePt t="55808" x="3155950" y="2574925"/>
          <p14:tracePt t="55824" x="3168650" y="2590800"/>
          <p14:tracePt t="55841" x="3178175" y="2600325"/>
          <p14:tracePt t="55858" x="3194050" y="2603500"/>
          <p14:tracePt t="55875" x="3209925" y="2603500"/>
          <p14:tracePt t="55891" x="3219450" y="2609850"/>
          <p14:tracePt t="55908" x="3228975" y="2613025"/>
          <p14:tracePt t="55924" x="3248025" y="2622550"/>
          <p14:tracePt t="55941" x="3257550" y="2622550"/>
          <p14:tracePt t="55958" x="3270250" y="2622550"/>
          <p14:tracePt t="55974" x="3295650" y="2622550"/>
          <p14:tracePt t="55991" x="3317875" y="2622550"/>
          <p14:tracePt t="56008" x="3340100" y="2628900"/>
          <p14:tracePt t="56024" x="3387725" y="2641600"/>
          <p14:tracePt t="56041" x="3413125" y="2654300"/>
          <p14:tracePt t="56058" x="3422650" y="2663825"/>
          <p14:tracePt t="56075" x="3438525" y="2670175"/>
          <p14:tracePt t="56091" x="3451225" y="2670175"/>
          <p14:tracePt t="56109" x="3460750" y="2670175"/>
          <p14:tracePt t="56125" x="3476625" y="2670175"/>
          <p14:tracePt t="56141" x="3505200" y="2670175"/>
          <p14:tracePt t="56159" x="3536950" y="2670175"/>
          <p14:tracePt t="56175" x="3549650" y="2670175"/>
          <p14:tracePt t="56191" x="3562350" y="2670175"/>
          <p14:tracePt t="56208" x="3568700" y="2670175"/>
          <p14:tracePt t="56225" x="3571875" y="2670175"/>
          <p14:tracePt t="56241" x="3584575" y="2670175"/>
          <p14:tracePt t="56259" x="3597275" y="2670175"/>
          <p14:tracePt t="56275" x="3613150" y="2670175"/>
          <p14:tracePt t="56291" x="3635375" y="2670175"/>
          <p14:tracePt t="56309" x="3667125" y="2670175"/>
          <p14:tracePt t="56325" x="3676650" y="2670175"/>
          <p14:tracePt t="56341" x="3689350" y="2670175"/>
          <p14:tracePt t="56359" x="3702050" y="2670175"/>
          <p14:tracePt t="56374" x="3717925" y="2657475"/>
          <p14:tracePt t="56391" x="3733800" y="2651125"/>
          <p14:tracePt t="56407" x="3756025" y="2641600"/>
          <p14:tracePt t="56425" x="3800475" y="2622550"/>
          <p14:tracePt t="56441" x="3829050" y="2622550"/>
          <p14:tracePt t="56459" x="3860800" y="2622550"/>
          <p14:tracePt t="56475" x="3883025" y="2616200"/>
          <p14:tracePt t="56491" x="3892550" y="2616200"/>
          <p14:tracePt t="56507" x="3902075" y="2606675"/>
          <p14:tracePt t="56524" x="3943350" y="2600325"/>
          <p14:tracePt t="56541" x="3975100" y="2590800"/>
          <p14:tracePt t="56558" x="4029075" y="2578100"/>
          <p14:tracePt t="56575" x="4051300" y="2571750"/>
          <p14:tracePt t="56591" x="4076700" y="2565400"/>
          <p14:tracePt t="56609" x="4089400" y="2549525"/>
          <p14:tracePt t="56625" x="4098925" y="2546350"/>
          <p14:tracePt t="56641" x="4114800" y="2540000"/>
          <p14:tracePt t="56658" x="4137025" y="2524125"/>
          <p14:tracePt t="56674" x="4152900" y="2520950"/>
          <p14:tracePt t="56691" x="4168775" y="2505075"/>
          <p14:tracePt t="56709" x="4181475" y="2505075"/>
          <p14:tracePt t="56725" x="4191000" y="2505075"/>
          <p14:tracePt t="56741" x="4197350" y="2505075"/>
          <p14:tracePt t="56758" x="4197350" y="2498725"/>
          <p14:tracePt t="56809" x="4203700" y="2495550"/>
          <p14:tracePt t="63502" x="4194175" y="2476500"/>
          <p14:tracePt t="63508" x="4187825" y="2457450"/>
          <p14:tracePt t="63524" x="4175125" y="2413000"/>
          <p14:tracePt t="63541" x="4140200" y="2365375"/>
          <p14:tracePt t="63558" x="4089400" y="2270125"/>
          <p14:tracePt t="63574" x="4029075" y="2178050"/>
          <p14:tracePt t="63590" x="3965575" y="2114550"/>
          <p14:tracePt t="63623" x="3806825" y="2009775"/>
          <p14:tracePt t="63658" x="3727450" y="1971675"/>
          <p14:tracePt t="63674" x="3695700" y="1958975"/>
          <p14:tracePt t="63691" x="3686175" y="1958975"/>
          <p14:tracePt t="63708" x="3660775" y="1949450"/>
          <p14:tracePt t="63724" x="3629025" y="1936750"/>
          <p14:tracePt t="63741" x="3606800" y="1917700"/>
          <p14:tracePt t="63757" x="3562350" y="1901825"/>
          <p14:tracePt t="63774" x="3517900" y="1889125"/>
          <p14:tracePt t="63790" x="3479800" y="1854200"/>
          <p14:tracePt t="63807" x="3413125" y="1816100"/>
          <p14:tracePt t="63823" x="3362325" y="1771650"/>
          <p14:tracePt t="63840" x="3336925" y="1746250"/>
          <p14:tracePt t="63858" x="3289300" y="1714500"/>
          <p14:tracePt t="63874" x="3257550" y="1704975"/>
          <p14:tracePt t="63890" x="3235325" y="1698625"/>
          <p14:tracePt t="63908" x="3194050" y="1698625"/>
          <p14:tracePt t="63923" x="3171825" y="1698625"/>
          <p14:tracePt t="63940" x="3162300" y="1704975"/>
          <p14:tracePt t="63958" x="3133725" y="1727200"/>
          <p14:tracePt t="63974" x="3111500" y="1743075"/>
          <p14:tracePt t="63991" x="3079750" y="1768475"/>
          <p14:tracePt t="64008" x="3041650" y="1835150"/>
          <p14:tracePt t="64024" x="3006725" y="1882775"/>
          <p14:tracePt t="64040" x="2981325" y="1930400"/>
          <p14:tracePt t="64057" x="2930525" y="2006600"/>
          <p14:tracePt t="64073" x="2921000" y="2044700"/>
          <p14:tracePt t="64090" x="2905125" y="2089150"/>
          <p14:tracePt t="64107" x="2879725" y="2152650"/>
          <p14:tracePt t="64124" x="2867025" y="2190750"/>
          <p14:tracePt t="64141" x="2860675" y="2228850"/>
          <p14:tracePt t="64157" x="2860675" y="2292350"/>
          <p14:tracePt t="64174" x="2860675" y="2336800"/>
          <p14:tracePt t="64190" x="2860675" y="2378075"/>
          <p14:tracePt t="64207" x="2860675" y="2419350"/>
          <p14:tracePt t="64224" x="2863850" y="2441575"/>
          <p14:tracePt t="64241" x="2876550" y="2473325"/>
          <p14:tracePt t="64258" x="2901950" y="2520950"/>
          <p14:tracePt t="64274" x="2914650" y="2559050"/>
          <p14:tracePt t="64291" x="2927350" y="2584450"/>
          <p14:tracePt t="64307" x="2965450" y="2635250"/>
          <p14:tracePt t="64323" x="2990850" y="2660650"/>
          <p14:tracePt t="64340" x="3009900" y="2692400"/>
          <p14:tracePt t="64357" x="3038475" y="2733675"/>
          <p14:tracePt t="64374" x="3048000" y="2743200"/>
          <p14:tracePt t="64391" x="3067050" y="2762250"/>
          <p14:tracePt t="64408" x="3108325" y="2784475"/>
          <p14:tracePt t="64424" x="3149600" y="2809875"/>
          <p14:tracePt t="64440" x="3184525" y="2822575"/>
          <p14:tracePt t="64457" x="3228975" y="2841625"/>
          <p14:tracePt t="64473" x="3244850" y="2860675"/>
          <p14:tracePt t="64490" x="3260725" y="2870200"/>
          <p14:tracePt t="64508" x="3276600" y="2870200"/>
          <p14:tracePt t="64524" x="3286125" y="2870200"/>
          <p14:tracePt t="64541" x="3295650" y="2870200"/>
          <p14:tracePt t="64558" x="3333750" y="2870200"/>
          <p14:tracePt t="64574" x="3378200" y="2870200"/>
          <p14:tracePt t="64590" x="3416300" y="2870200"/>
          <p14:tracePt t="64607" x="3473450" y="2860675"/>
          <p14:tracePt t="64623" x="3502025" y="2841625"/>
          <p14:tracePt t="64641" x="3527425" y="2822575"/>
          <p14:tracePt t="64658" x="3562350" y="2787650"/>
          <p14:tracePt t="64674" x="3571875" y="2771775"/>
          <p14:tracePt t="64691" x="3597275" y="2749550"/>
          <p14:tracePt t="64707" x="3638550" y="2724150"/>
          <p14:tracePt t="64723" x="3670300" y="2698750"/>
          <p14:tracePt t="64740" x="3708400" y="2679700"/>
          <p14:tracePt t="64757" x="3752850" y="2641600"/>
          <p14:tracePt t="64774" x="3778250" y="2616200"/>
          <p14:tracePt t="64790" x="3810000" y="2584450"/>
          <p14:tracePt t="64808" x="3848100" y="2520950"/>
          <p14:tracePt t="64824" x="3886200" y="2451100"/>
          <p14:tracePt t="64840" x="3914775" y="2403475"/>
          <p14:tracePt t="64857" x="3956050" y="2330450"/>
          <p14:tracePt t="64874" x="3968750" y="2266950"/>
          <p14:tracePt t="64890" x="3984625" y="2193925"/>
          <p14:tracePt t="64907" x="3984625" y="2095500"/>
          <p14:tracePt t="64924" x="3984625" y="2044700"/>
          <p14:tracePt t="64940" x="3975100" y="2006600"/>
          <p14:tracePt t="64957" x="3962400" y="1965325"/>
          <p14:tracePt t="64973" x="3943350" y="1933575"/>
          <p14:tracePt t="64990" x="3930650" y="1905000"/>
          <p14:tracePt t="65007" x="3911600" y="1854200"/>
          <p14:tracePt t="65023" x="3902075" y="1831975"/>
          <p14:tracePt t="65040" x="3883025" y="1806575"/>
          <p14:tracePt t="65057" x="3854450" y="1790700"/>
          <p14:tracePt t="65073" x="3825875" y="1778000"/>
          <p14:tracePt t="65090" x="3800475" y="1768475"/>
          <p14:tracePt t="65107" x="3759200" y="1743075"/>
          <p14:tracePt t="65123" x="3749675" y="1733550"/>
          <p14:tracePt t="65140" x="3740150" y="1724025"/>
          <p14:tracePt t="65157" x="3724275" y="1724025"/>
          <p14:tracePt t="65174" x="3708400" y="1724025"/>
          <p14:tracePt t="65191" x="3698875" y="1724025"/>
          <p14:tracePt t="65207" x="3686175" y="1724025"/>
          <p14:tracePt t="65224" x="3676650" y="1724025"/>
          <p14:tracePt t="65240" x="3660775" y="1724025"/>
          <p14:tracePt t="65257" x="3644900" y="1724025"/>
          <p14:tracePt t="65273" x="3635375" y="1724025"/>
          <p14:tracePt t="65291" x="3625850" y="1724025"/>
          <p14:tracePt t="65385" x="3616325" y="1730375"/>
          <p14:tracePt t="65391" x="3616325" y="1736725"/>
          <p14:tracePt t="65406" x="3609975" y="1739900"/>
          <p14:tracePt t="65423" x="3609975" y="1755775"/>
          <p14:tracePt t="65441" x="3606800" y="1768475"/>
          <p14:tracePt t="65457" x="3600450" y="1781175"/>
          <p14:tracePt t="65474" x="3600450" y="1790700"/>
          <p14:tracePt t="65491" x="3600450" y="1816100"/>
          <p14:tracePt t="65507" x="3600450" y="1838325"/>
          <p14:tracePt t="65523" x="3600450" y="1866900"/>
          <p14:tracePt t="65540" x="3600450" y="1889125"/>
          <p14:tracePt t="65541" x="3600450" y="1898650"/>
          <p14:tracePt t="65557" x="3594100" y="1924050"/>
          <p14:tracePt t="65574" x="3594100" y="1933575"/>
          <p14:tracePt t="65591" x="3590925" y="1946275"/>
          <p14:tracePt t="65607" x="3590925" y="1955800"/>
          <p14:tracePt t="65624" x="3590925" y="1971675"/>
          <p14:tracePt t="65641" x="3590925" y="1990725"/>
          <p14:tracePt t="65657" x="3590925" y="2012950"/>
          <p14:tracePt t="65673" x="3590925" y="2035175"/>
          <p14:tracePt t="65690" x="3590925" y="2051050"/>
          <p14:tracePt t="65707" x="3590925" y="2060575"/>
          <p14:tracePt t="65724" x="3590925" y="2076450"/>
          <p14:tracePt t="65741" x="3590925" y="2089150"/>
          <p14:tracePt t="65774" x="3590925" y="2095500"/>
          <p14:tracePt t="65820" x="3590925" y="2098675"/>
          <p14:tracePt t="65920" x="3590925" y="2105025"/>
          <p14:tracePt t="65928" x="3590925" y="2108200"/>
          <p14:tracePt t="65940" x="3590925" y="2124075"/>
          <p14:tracePt t="65956" x="3590925" y="2130425"/>
          <p14:tracePt t="65990" x="3590925" y="2139950"/>
          <p14:tracePt t="66007" x="3600450" y="2149475"/>
          <p14:tracePt t="66024" x="3609975" y="2159000"/>
          <p14:tracePt t="66040" x="3632200" y="2187575"/>
          <p14:tracePt t="66056" x="3651250" y="2219325"/>
          <p14:tracePt t="66073" x="3686175" y="2266950"/>
          <p14:tracePt t="66090" x="3724275" y="2333625"/>
          <p14:tracePt t="66106" x="3736975" y="2362200"/>
          <p14:tracePt t="66124" x="3749675" y="2381250"/>
          <p14:tracePt t="66141" x="3749675" y="2393950"/>
          <p14:tracePt t="66157" x="3749675" y="2409825"/>
          <p14:tracePt t="69851" x="3698875" y="2425700"/>
          <p14:tracePt t="69859" x="3616325" y="2454275"/>
          <p14:tracePt t="69874" x="3460750" y="2517775"/>
          <p14:tracePt t="69890" x="3305175" y="2571750"/>
          <p14:tracePt t="69908" x="2997200" y="2714625"/>
          <p14:tracePt t="69924" x="2784475" y="2822575"/>
          <p14:tracePt t="69941" x="2555875" y="2959100"/>
          <p14:tracePt t="69973" x="2190750" y="3276600"/>
          <p14:tracePt t="70007" x="1971675" y="3559175"/>
          <p14:tracePt t="70026" x="1892300" y="3663950"/>
          <p14:tracePt t="70043" x="1812925" y="3784600"/>
          <p14:tracePt t="70056" x="1755775" y="3854450"/>
          <p14:tracePt t="70073" x="1701800" y="3927475"/>
          <p14:tracePt t="70090" x="1654175" y="3997325"/>
          <p14:tracePt t="70107" x="1584325" y="4095750"/>
          <p14:tracePt t="70123" x="1552575" y="4143375"/>
          <p14:tracePt t="70139" x="1539875" y="4181475"/>
          <p14:tracePt t="70157" x="1520825" y="4216400"/>
          <p14:tracePt t="70173" x="1511300" y="4238625"/>
          <p14:tracePt t="70189" x="1495425" y="4251325"/>
          <p14:tracePt t="70206" x="1460500" y="4267200"/>
          <p14:tracePt t="70223" x="1431925" y="4273550"/>
          <p14:tracePt t="70239" x="1409700" y="4273550"/>
          <p14:tracePt t="70257" x="1368425" y="4273550"/>
          <p14:tracePt t="70273" x="1346200" y="4270375"/>
          <p14:tracePt t="70290" x="1308100" y="4257675"/>
          <p14:tracePt t="70307" x="1247775" y="4219575"/>
          <p14:tracePt t="70324" x="1209675" y="4178300"/>
          <p14:tracePt t="70340" x="1158875" y="4127500"/>
          <p14:tracePt t="70356" x="1101725" y="4057650"/>
          <p14:tracePt t="70373" x="1076325" y="4013200"/>
          <p14:tracePt t="70390" x="1050925" y="3981450"/>
          <p14:tracePt t="70407" x="1031875" y="3930650"/>
          <p14:tracePt t="70423" x="1022350" y="3908425"/>
          <p14:tracePt t="70440" x="1009650" y="3870325"/>
          <p14:tracePt t="70457" x="984250" y="3819525"/>
          <p14:tracePt t="70474" x="965200" y="3794125"/>
          <p14:tracePt t="70490" x="946150" y="3756025"/>
          <p14:tracePt t="70507" x="914400" y="3698875"/>
          <p14:tracePt t="70523" x="895350" y="3676650"/>
          <p14:tracePt t="70539" x="869950" y="3635375"/>
          <p14:tracePt t="70556" x="835025" y="3600450"/>
          <p14:tracePt t="70573" x="800100" y="3559175"/>
          <p14:tracePt t="70590" x="790575" y="3536950"/>
          <p14:tracePt t="70607" x="765175" y="3492500"/>
          <p14:tracePt t="70623" x="742950" y="3482975"/>
          <p14:tracePt t="70639" x="727075" y="3473450"/>
          <p14:tracePt t="70656" x="685800" y="3441700"/>
          <p14:tracePt t="70673" x="666750" y="3425825"/>
          <p14:tracePt t="70690" x="657225" y="3416300"/>
          <p14:tracePt t="70706" x="638175" y="3394075"/>
          <p14:tracePt t="70723" x="628650" y="3384550"/>
          <p14:tracePt t="70740" x="619125" y="3381375"/>
          <p14:tracePt t="70756" x="606425" y="3371850"/>
          <p14:tracePt t="70773" x="603250" y="3365500"/>
          <p14:tracePt t="70789" x="596900" y="3355975"/>
          <p14:tracePt t="70806" x="587375" y="3340100"/>
          <p14:tracePt t="70823" x="584200" y="3330575"/>
          <p14:tracePt t="70857" x="584200" y="3324225"/>
          <p14:tracePt t="70873" x="577850" y="3314700"/>
          <p14:tracePt t="70890" x="574675" y="3311525"/>
          <p14:tracePt t="70906" x="561975" y="3305175"/>
          <p14:tracePt t="70922" x="558800" y="3289300"/>
          <p14:tracePt t="70940" x="552450" y="3279775"/>
          <p14:tracePt t="70956" x="549275" y="3270250"/>
          <p14:tracePt t="70972" x="549275" y="3267075"/>
          <p14:tracePt t="71006" x="549275" y="3260725"/>
          <p14:tracePt t="71070" x="549275" y="3257550"/>
          <p14:tracePt t="71136" x="549275" y="3251200"/>
          <p14:tracePt t="71178" x="549275" y="3241675"/>
          <p14:tracePt t="71228" x="549275" y="3235325"/>
          <p14:tracePt t="71257" x="549275" y="3232150"/>
          <p14:tracePt t="71278" x="555625" y="3225800"/>
          <p14:tracePt t="71284" x="558800" y="3222625"/>
          <p14:tracePt t="71291" x="565150" y="3216275"/>
          <p14:tracePt t="71306" x="587375" y="3206750"/>
          <p14:tracePt t="71322" x="606425" y="3187700"/>
          <p14:tracePt t="71339" x="615950" y="3187700"/>
          <p14:tracePt t="71356" x="628650" y="3187700"/>
          <p14:tracePt t="71373" x="638175" y="3187700"/>
          <p14:tracePt t="71391" x="650875" y="3187700"/>
          <p14:tracePt t="71406" x="654050" y="3187700"/>
          <p14:tracePt t="71441" x="660400" y="3187700"/>
          <p14:tracePt t="71462" x="660400" y="3184525"/>
          <p14:tracePt t="71499" x="660400" y="3178175"/>
          <p14:tracePt t="71698" x="660400" y="3175000"/>
          <p14:tracePt t="71720" x="660400" y="3168650"/>
          <p14:tracePt t="71734" x="660400" y="3162300"/>
          <p14:tracePt t="71740" x="660400" y="3152775"/>
          <p14:tracePt t="71756" x="654050" y="3143250"/>
          <p14:tracePt t="71773" x="654050" y="3140075"/>
          <p14:tracePt t="71790" x="654050" y="3130550"/>
          <p14:tracePt t="71823" x="654050" y="3124200"/>
          <p14:tracePt t="72077" x="660400" y="3124200"/>
          <p14:tracePt t="72084" x="663575" y="3124200"/>
          <p14:tracePt t="72092" x="669925" y="3124200"/>
          <p14:tracePt t="72107" x="679450" y="3124200"/>
          <p14:tracePt t="72140" x="685800" y="3124200"/>
          <p14:tracePt t="72199" x="688975" y="3124200"/>
          <p14:tracePt t="72206" x="695325" y="3124200"/>
          <p14:tracePt t="72223" x="704850" y="3124200"/>
          <p14:tracePt t="72241" x="717550" y="3124200"/>
          <p14:tracePt t="72257" x="739775" y="3124200"/>
          <p14:tracePt t="72273" x="749300" y="3124200"/>
          <p14:tracePt t="72290" x="765175" y="3124200"/>
          <p14:tracePt t="72306" x="768350" y="3124200"/>
          <p14:tracePt t="72323" x="781050" y="3124200"/>
          <p14:tracePt t="72340" x="790575" y="3124200"/>
          <p14:tracePt t="72356" x="800100" y="3124200"/>
          <p14:tracePt t="72373" x="809625" y="3124200"/>
          <p14:tracePt t="72390" x="828675" y="3124200"/>
          <p14:tracePt t="72406" x="835025" y="3124200"/>
          <p14:tracePt t="72740" x="835025" y="3127375"/>
          <p14:tracePt t="72756" x="838200" y="3127375"/>
          <p14:tracePt t="72764" x="844550" y="3127375"/>
          <p14:tracePt t="72776" x="847725" y="3127375"/>
          <p14:tracePt t="72790" x="857250" y="3130550"/>
          <p14:tracePt t="72806" x="873125" y="3136900"/>
          <p14:tracePt t="72823" x="882650" y="3136900"/>
          <p14:tracePt t="72856" x="908050" y="3140075"/>
          <p14:tracePt t="72890" x="933450" y="3146425"/>
          <p14:tracePt t="72907" x="942975" y="3146425"/>
          <p14:tracePt t="72923" x="958850" y="3155950"/>
          <p14:tracePt t="72940" x="1038225" y="3162300"/>
          <p14:tracePt t="72957" x="1123950" y="3178175"/>
          <p14:tracePt t="72973" x="1196975" y="3194050"/>
          <p14:tracePt t="72989" x="1279525" y="3213100"/>
          <p14:tracePt t="73006" x="1323975" y="3232150"/>
          <p14:tracePt t="73022" x="1362075" y="3244850"/>
          <p14:tracePt t="73039" x="1441450" y="3267075"/>
          <p14:tracePt t="73056" x="1520825" y="3305175"/>
          <p14:tracePt t="73073" x="1619250" y="3330575"/>
          <p14:tracePt t="73090" x="1797050" y="3371850"/>
          <p14:tracePt t="73107" x="1905000" y="3397250"/>
          <p14:tracePt t="73123" x="2003425" y="3422650"/>
          <p14:tracePt t="73140" x="2095500" y="3441700"/>
          <p14:tracePt t="73155" x="2159000" y="3463925"/>
          <p14:tracePt t="73173" x="2222500" y="3476625"/>
          <p14:tracePt t="73190" x="2339975" y="3492500"/>
          <p14:tracePt t="73206" x="2413000" y="3492500"/>
          <p14:tracePt t="73223" x="2492375" y="3492500"/>
          <p14:tracePt t="73239" x="2635250" y="3502025"/>
          <p14:tracePt t="73256" x="2720975" y="3514725"/>
          <p14:tracePt t="73272" x="2781300" y="3514725"/>
          <p14:tracePt t="73290" x="2841625" y="3514725"/>
          <p14:tracePt t="73306" x="2886075" y="3514725"/>
          <p14:tracePt t="73322" x="2955925" y="3514725"/>
          <p14:tracePt t="73339" x="3082925" y="3514725"/>
          <p14:tracePt t="73356" x="3143250" y="3514725"/>
          <p14:tracePt t="73374" x="3222625" y="3514725"/>
          <p14:tracePt t="73390" x="3267075" y="3511550"/>
          <p14:tracePt t="73406" x="3305175" y="3498850"/>
          <p14:tracePt t="73422" x="3333750" y="3489325"/>
          <p14:tracePt t="73440" x="3378200" y="3463925"/>
          <p14:tracePt t="73456" x="3400425" y="3444875"/>
          <p14:tracePt t="73472" x="3425825" y="3429000"/>
          <p14:tracePt t="73490" x="3448050" y="3400425"/>
          <p14:tracePt t="73506" x="3457575" y="3384550"/>
          <p14:tracePt t="73523" x="3476625" y="3368675"/>
          <p14:tracePt t="73540" x="3486150" y="3359150"/>
          <p14:tracePt t="73556" x="3492500" y="3343275"/>
          <p14:tracePt t="73572" x="3492500" y="3333750"/>
          <p14:tracePt t="73590" x="3492500" y="3321050"/>
          <p14:tracePt t="73606" x="3492500" y="3311525"/>
          <p14:tracePt t="73623" x="3492500" y="3295650"/>
          <p14:tracePt t="73640" x="3492500" y="3289300"/>
          <p14:tracePt t="73656" x="3492500" y="3286125"/>
          <p14:tracePt t="73674" x="3492500" y="3270250"/>
          <p14:tracePt t="73690" x="3486150" y="3260725"/>
          <p14:tracePt t="73706" x="3470275" y="3244850"/>
          <p14:tracePt t="73723" x="3454400" y="3222625"/>
          <p14:tracePt t="73740" x="3444875" y="3213100"/>
          <p14:tracePt t="73757" x="3432175" y="3197225"/>
          <p14:tracePt t="73774" x="3400425" y="3175000"/>
          <p14:tracePt t="73790" x="3375025" y="3165475"/>
          <p14:tracePt t="73806" x="3346450" y="3152775"/>
          <p14:tracePt t="73823" x="3311525" y="3127375"/>
          <p14:tracePt t="73839" x="3286125" y="3114675"/>
          <p14:tracePt t="73856" x="3263900" y="3105150"/>
          <p14:tracePt t="73873" x="3222625" y="3086100"/>
          <p14:tracePt t="73889" x="3190875" y="3073400"/>
          <p14:tracePt t="73906" x="3152775" y="3060700"/>
          <p14:tracePt t="73923" x="3095625" y="3041650"/>
          <p14:tracePt t="73939" x="3063875" y="3025775"/>
          <p14:tracePt t="73956" x="3041650" y="3025775"/>
          <p14:tracePt t="73973" x="3003550" y="3025775"/>
          <p14:tracePt t="73989" x="2974975" y="3025775"/>
          <p14:tracePt t="74006" x="2930525" y="3019425"/>
          <p14:tracePt t="74023" x="2867025" y="3013075"/>
          <p14:tracePt t="74039" x="2822575" y="3006725"/>
          <p14:tracePt t="74056" x="2784475" y="3006725"/>
          <p14:tracePt t="74073" x="2746375" y="3006725"/>
          <p14:tracePt t="74089" x="2724150" y="3006725"/>
          <p14:tracePt t="74106" x="2692400" y="3006725"/>
          <p14:tracePt t="74122" x="2660650" y="3006725"/>
          <p14:tracePt t="74139" x="2632075" y="3006725"/>
          <p14:tracePt t="74156" x="2609850" y="3006725"/>
          <p14:tracePt t="74173" x="2555875" y="3006725"/>
          <p14:tracePt t="74189" x="2511425" y="3006725"/>
          <p14:tracePt t="74206" x="2489200" y="3009900"/>
          <p14:tracePt t="74209" x="2476500" y="3013075"/>
          <p14:tracePt t="74222" x="2444750" y="3025775"/>
          <p14:tracePt t="74239" x="2422525" y="3025775"/>
          <p14:tracePt t="74256" x="2393950" y="3044825"/>
          <p14:tracePt t="74272" x="2336800" y="3063875"/>
          <p14:tracePt t="74290" x="2298700" y="3076575"/>
          <p14:tracePt t="74307" x="2254250" y="3082925"/>
          <p14:tracePt t="74323" x="2203450" y="3101975"/>
          <p14:tracePt t="74340" x="2181225" y="3101975"/>
          <p14:tracePt t="74356" x="2165350" y="3108325"/>
          <p14:tracePt t="74372" x="2146300" y="3111500"/>
          <p14:tracePt t="74389" x="2136775" y="3117850"/>
          <p14:tracePt t="74406" x="2127250" y="3121025"/>
          <p14:tracePt t="74423" x="2105025" y="3127375"/>
          <p14:tracePt t="74440" x="2095500" y="3143250"/>
          <p14:tracePt t="74456" x="2085975" y="3146425"/>
          <p14:tracePt t="74473" x="2070100" y="3155950"/>
          <p14:tracePt t="74489" x="2070100" y="3162300"/>
          <p14:tracePt t="74506" x="2066925" y="3171825"/>
          <p14:tracePt t="74522" x="2066925" y="3181350"/>
          <p14:tracePt t="74540" x="2066925" y="3190875"/>
          <p14:tracePt t="74557" x="2066925" y="3200400"/>
          <p14:tracePt t="74573" x="2066925" y="3206750"/>
          <p14:tracePt t="74590" x="2066925" y="3216275"/>
          <p14:tracePt t="74606" x="2066925" y="3222625"/>
          <p14:tracePt t="74622" x="2066925" y="3241675"/>
          <p14:tracePt t="74639" x="2066925" y="3244850"/>
          <p14:tracePt t="74656" x="2073275" y="3251200"/>
          <p14:tracePt t="74672" x="2089150" y="3260725"/>
          <p14:tracePt t="74690" x="2098675" y="3270250"/>
          <p14:tracePt t="74707" x="2117725" y="3279775"/>
          <p14:tracePt t="74711" x="2130425" y="3292475"/>
          <p14:tracePt t="74723" x="2174875" y="3305175"/>
          <p14:tracePt t="74740" x="2222500" y="3317875"/>
          <p14:tracePt t="74756" x="2286000" y="3333750"/>
          <p14:tracePt t="74773" x="2403475" y="3387725"/>
          <p14:tracePt t="74789" x="2457450" y="3400425"/>
          <p14:tracePt t="74806" x="2511425" y="3413125"/>
          <p14:tracePt t="74823" x="2574925" y="3438525"/>
          <p14:tracePt t="74839" x="2606675" y="3451225"/>
          <p14:tracePt t="74856" x="2644775" y="3451225"/>
          <p14:tracePt t="74873" x="2720975" y="3457575"/>
          <p14:tracePt t="74889" x="2790825" y="3457575"/>
          <p14:tracePt t="74906" x="2886075" y="3473450"/>
          <p14:tracePt t="74922" x="2962275" y="3473450"/>
          <p14:tracePt t="74939" x="3000375" y="3479800"/>
          <p14:tracePt t="74956" x="3038475" y="3479800"/>
          <p14:tracePt t="74973" x="3092450" y="3479800"/>
          <p14:tracePt t="74989" x="3146425" y="3479800"/>
          <p14:tracePt t="75007" x="3203575" y="3479800"/>
          <p14:tracePt t="75023" x="3289300" y="3479800"/>
          <p14:tracePt t="75039" x="3349625" y="3479800"/>
          <p14:tracePt t="75056" x="3400425" y="3479800"/>
          <p14:tracePt t="75072" x="3448050" y="3479800"/>
          <p14:tracePt t="75089" x="3470275" y="3479800"/>
          <p14:tracePt t="75108" x="3505200" y="3479800"/>
          <p14:tracePt t="75123" x="3517900" y="3479800"/>
          <p14:tracePt t="75140" x="3527425" y="3479800"/>
          <p14:tracePt t="75157" x="3543300" y="3479800"/>
          <p14:tracePt t="75173" x="3559175" y="3479800"/>
          <p14:tracePt t="75189" x="3568700" y="3479800"/>
          <p14:tracePt t="75206" x="3578225" y="3479800"/>
          <p14:tracePt t="75244" x="3581400" y="3479800"/>
          <p14:tracePt t="75257" x="3594100" y="3479800"/>
          <p14:tracePt t="75273" x="3603625" y="3479800"/>
          <p14:tracePt t="75290" x="3613150" y="3479800"/>
          <p14:tracePt t="75307" x="3622675" y="3486150"/>
          <p14:tracePt t="75322" x="3622675" y="3502025"/>
          <p14:tracePt t="75339" x="3622675" y="3505200"/>
          <p14:tracePt t="75709" x="3676650" y="3505200"/>
          <p14:tracePt t="75717" x="3756025" y="3498850"/>
          <p14:tracePt t="75723" x="3825875" y="3498850"/>
          <p14:tracePt t="75739" x="3965575" y="3492500"/>
          <p14:tracePt t="75756" x="4162425" y="3482975"/>
          <p14:tracePt t="75772" x="4257675" y="3467100"/>
          <p14:tracePt t="75789" x="4352925" y="3451225"/>
          <p14:tracePt t="75822" x="4670425" y="3406775"/>
          <p14:tracePt t="75856" x="4959350" y="3406775"/>
          <p14:tracePt t="75872" x="5073650" y="3406775"/>
          <p14:tracePt t="75889" x="5178425" y="3406775"/>
          <p14:tracePt t="75906" x="5419725" y="3400425"/>
          <p14:tracePt t="75922" x="5581650" y="3390900"/>
          <p14:tracePt t="75940" x="5730875" y="3371850"/>
          <p14:tracePt t="75957" x="6029325" y="3333750"/>
          <p14:tracePt t="75973" x="6169025" y="3317875"/>
          <p14:tracePt t="75989" x="6330950" y="3298825"/>
          <p14:tracePt t="76006" x="6527800" y="3298825"/>
          <p14:tracePt t="76022" x="6645275" y="3289300"/>
          <p14:tracePt t="76039" x="6750050" y="3289300"/>
          <p14:tracePt t="76056" x="6899275" y="3289300"/>
          <p14:tracePt t="76072" x="6950075" y="3289300"/>
          <p14:tracePt t="76089" x="6978650" y="3289300"/>
          <p14:tracePt t="76106" x="7007225" y="3289300"/>
          <p14:tracePt t="76123" x="7016750" y="3286125"/>
          <p14:tracePt t="76139" x="7026275" y="3276600"/>
          <p14:tracePt t="76156" x="7038975" y="3254375"/>
          <p14:tracePt t="76172" x="7054850" y="3244850"/>
          <p14:tracePt t="76189" x="7064375" y="3235325"/>
          <p14:tracePt t="76206" x="7080250" y="3225800"/>
          <p14:tracePt t="76222" x="7089775" y="3225800"/>
          <p14:tracePt t="76239" x="7105650" y="3225800"/>
          <p14:tracePt t="76241" x="7108825" y="3225800"/>
          <p14:tracePt t="76364" x="7108825" y="3216275"/>
          <p14:tracePt t="76371" x="7108825" y="3209925"/>
          <p14:tracePt t="76378" x="7108825" y="3206750"/>
          <p14:tracePt t="76389" x="7108825" y="3200400"/>
          <p14:tracePt t="76406" x="7092950" y="3184525"/>
          <p14:tracePt t="76422" x="7083425" y="3175000"/>
          <p14:tracePt t="76439" x="7073900" y="3159125"/>
          <p14:tracePt t="76455" x="7058025" y="3155950"/>
          <p14:tracePt t="76473" x="7058025" y="3149600"/>
          <p14:tracePt t="76507" x="7048500" y="3149600"/>
          <p14:tracePt t="76522" x="7038975" y="3146425"/>
          <p14:tracePt t="76539" x="7029450" y="3146425"/>
          <p14:tracePt t="76555" x="7013575" y="3140075"/>
          <p14:tracePt t="76572" x="6997700" y="3140075"/>
          <p14:tracePt t="76588" x="6988175" y="3140075"/>
          <p14:tracePt t="76605" x="6975475" y="3140075"/>
          <p14:tracePt t="76623" x="6969125" y="3140075"/>
          <p14:tracePt t="76640" x="6959600" y="3140075"/>
          <p14:tracePt t="76656" x="6940550" y="3140075"/>
          <p14:tracePt t="76672" x="6931025" y="3136900"/>
          <p14:tracePt t="76689" x="6921500" y="3136900"/>
          <p14:tracePt t="76705" x="6899275" y="3136900"/>
          <p14:tracePt t="76722" x="6889750" y="3136900"/>
          <p14:tracePt t="76739" x="6880225" y="3136900"/>
          <p14:tracePt t="76742" x="6877050" y="3136900"/>
          <p14:tracePt t="76755" x="6864350" y="3136900"/>
          <p14:tracePt t="76773" x="6851650" y="3136900"/>
          <p14:tracePt t="76789" x="6842125" y="3136900"/>
          <p14:tracePt t="76806" x="6826250" y="3136900"/>
          <p14:tracePt t="76823" x="6816725" y="3136900"/>
          <p14:tracePt t="76839" x="6794500" y="3136900"/>
          <p14:tracePt t="76855" x="6781800" y="3136900"/>
          <p14:tracePt t="76872" x="6772275" y="3136900"/>
          <p14:tracePt t="76889" x="6759575" y="3136900"/>
          <p14:tracePt t="76906" x="6740525" y="3136900"/>
          <p14:tracePt t="76923" x="6731000" y="3136900"/>
          <p14:tracePt t="76940" x="6721475" y="3136900"/>
          <p14:tracePt t="76956" x="6689725" y="3136900"/>
          <p14:tracePt t="76972" x="6673850" y="3136900"/>
          <p14:tracePt t="76989" x="6657975" y="3136900"/>
          <p14:tracePt t="77005" x="6638925" y="3136900"/>
          <p14:tracePt t="77022" x="6629400" y="3136900"/>
          <p14:tracePt t="77039" x="6619875" y="3136900"/>
          <p14:tracePt t="77055" x="6597650" y="3136900"/>
          <p14:tracePt t="77072" x="6588125" y="3136900"/>
          <p14:tracePt t="77089" x="6565900" y="3136900"/>
          <p14:tracePt t="77105" x="6553200" y="3136900"/>
          <p14:tracePt t="77122" x="6537325" y="3136900"/>
          <p14:tracePt t="77140" x="6521450" y="3136900"/>
          <p14:tracePt t="77155" x="6511925" y="3136900"/>
          <p14:tracePt t="77172" x="6508750" y="3136900"/>
          <p14:tracePt t="77206" x="6502400" y="3136900"/>
          <p14:tracePt t="77222" x="6492875" y="3136900"/>
          <p14:tracePt t="77239" x="6486525" y="3136900"/>
          <p14:tracePt t="77313" x="6483350" y="3136900"/>
          <p14:tracePt t="77320" x="6477000" y="3136900"/>
          <p14:tracePt t="77526" x="6473825" y="3136900"/>
          <p14:tracePt t="84176" x="6461125" y="3136900"/>
          <p14:tracePt t="84182" x="6445250" y="3136900"/>
          <p14:tracePt t="84190" x="6432550" y="3143250"/>
          <p14:tracePt t="84205" x="6394450" y="3155950"/>
          <p14:tracePt t="84222" x="6362700" y="3168650"/>
          <p14:tracePt t="84239" x="6315075" y="3181350"/>
          <p14:tracePt t="84271" x="6254750" y="3194050"/>
          <p14:tracePt t="84305" x="6099175" y="3194050"/>
          <p14:tracePt t="84322" x="6003925" y="3194050"/>
          <p14:tracePt t="84339" x="5832475" y="3194050"/>
          <p14:tracePt t="84355" x="5683250" y="3194050"/>
          <p14:tracePt t="84372" x="5524500" y="3194050"/>
          <p14:tracePt t="84388" x="5248275" y="3178175"/>
          <p14:tracePt t="84405" x="5054600" y="3178175"/>
          <p14:tracePt t="84422" x="4851400" y="3178175"/>
          <p14:tracePt t="84438" x="4587875" y="3194050"/>
          <p14:tracePt t="84456" x="4425950" y="3209925"/>
          <p14:tracePt t="84471" x="4251325" y="3228975"/>
          <p14:tracePt t="84488" x="4019550" y="3257550"/>
          <p14:tracePt t="84505" x="3889375" y="3282950"/>
          <p14:tracePt t="84521" x="3819525" y="3292475"/>
          <p14:tracePt t="84682" x="3806825" y="3295650"/>
          <p14:tracePt t="84689" x="3797300" y="3302000"/>
          <p14:tracePt t="84706" x="3775075" y="3302000"/>
          <p14:tracePt t="84722" x="3743325" y="3302000"/>
          <p14:tracePt t="84739" x="3705225" y="3302000"/>
          <p14:tracePt t="84755" x="3683000" y="3302000"/>
          <p14:tracePt t="84772" x="3638550" y="3302000"/>
          <p14:tracePt t="84788" x="3597275" y="3302000"/>
          <p14:tracePt t="84805" x="3562350" y="3302000"/>
          <p14:tracePt t="84821" x="3540125" y="3302000"/>
          <p14:tracePt t="84838" x="3492500" y="3308350"/>
          <p14:tracePt t="84855" x="3463925" y="3308350"/>
          <p14:tracePt t="84872" x="3441700" y="3308350"/>
          <p14:tracePt t="84889" x="3400425" y="3308350"/>
          <p14:tracePt t="84905" x="3378200" y="3308350"/>
          <p14:tracePt t="84922" x="3349625" y="3308350"/>
          <p14:tracePt t="84938" x="3321050" y="3308350"/>
          <p14:tracePt t="84954" x="3311525" y="3308350"/>
          <p14:tracePt t="84971" x="3298825" y="3308350"/>
          <p14:tracePt t="84988" x="3282950" y="3308350"/>
          <p14:tracePt t="85004" x="3273425" y="3308350"/>
          <p14:tracePt t="85022" x="3251200" y="3308350"/>
          <p14:tracePt t="85038" x="3232150" y="3308350"/>
          <p14:tracePt t="85055" x="3209925" y="3308350"/>
          <p14:tracePt t="85072" x="3194050" y="3308350"/>
          <p14:tracePt t="85088" x="3175000" y="3308350"/>
          <p14:tracePt t="85105" x="3162300" y="3308350"/>
          <p14:tracePt t="85121" x="3149600" y="3308350"/>
          <p14:tracePt t="85138" x="3133725" y="3308350"/>
          <p14:tracePt t="85155" x="3124200" y="3308350"/>
          <p14:tracePt t="85173" x="3108325" y="3308350"/>
          <p14:tracePt t="85189" x="3095625" y="3308350"/>
          <p14:tracePt t="85205" x="3086100" y="3308350"/>
          <p14:tracePt t="85588" x="3054350" y="3308350"/>
          <p14:tracePt t="85594" x="3006725" y="3308350"/>
          <p14:tracePt t="85604" x="2971800" y="3308350"/>
          <p14:tracePt t="85622" x="2819400" y="3305175"/>
          <p14:tracePt t="85638" x="2695575" y="3305175"/>
          <p14:tracePt t="85655" x="2613025" y="3305175"/>
          <p14:tracePt t="85689" x="2457450" y="3305175"/>
          <p14:tracePt t="85722" x="2324100" y="3305175"/>
          <p14:tracePt t="85738" x="2266950" y="3305175"/>
          <p14:tracePt t="85755" x="2212975" y="3308350"/>
          <p14:tracePt t="85772" x="2127250" y="3314700"/>
          <p14:tracePt t="85788" x="2076450" y="3314700"/>
          <p14:tracePt t="85805" x="2032000" y="3314700"/>
          <p14:tracePt t="85822" x="1968500" y="3314700"/>
          <p14:tracePt t="85838" x="1933575" y="3314700"/>
          <p14:tracePt t="85855" x="1901825" y="3314700"/>
          <p14:tracePt t="85872" x="1854200" y="3305175"/>
          <p14:tracePt t="85888" x="1822450" y="3292475"/>
          <p14:tracePt t="85905" x="1793875" y="3279775"/>
          <p14:tracePt t="85922" x="1749425" y="3263900"/>
          <p14:tracePt t="85938" x="1727200" y="3244850"/>
          <p14:tracePt t="85955" x="1698625" y="3238500"/>
          <p14:tracePt t="85958" x="1685925" y="3238500"/>
          <p14:tracePt t="85972" x="1663700" y="3225800"/>
          <p14:tracePt t="85988" x="1631950" y="3225800"/>
          <p14:tracePt t="86005" x="1612900" y="3225800"/>
          <p14:tracePt t="86022" x="1584325" y="3216275"/>
          <p14:tracePt t="86038" x="1562100" y="3206750"/>
          <p14:tracePt t="86055" x="1530350" y="3187700"/>
          <p14:tracePt t="86071" x="1501775" y="3171825"/>
          <p14:tracePt t="86088" x="1492250" y="3162300"/>
          <p14:tracePt t="86105" x="1476375" y="3152775"/>
          <p14:tracePt t="86122" x="1463675" y="3152775"/>
          <p14:tracePt t="86138" x="1454150" y="3152775"/>
          <p14:tracePt t="86155" x="1444625" y="3152775"/>
          <p14:tracePt t="86171" x="1422400" y="3152775"/>
          <p14:tracePt t="86188" x="1412875" y="3152775"/>
          <p14:tracePt t="86206" x="1403350" y="3152775"/>
          <p14:tracePt t="86222" x="1393825" y="3152775"/>
          <p14:tracePt t="86929" x="1397000" y="3152775"/>
          <p14:tracePt t="86937" x="1406525" y="3152775"/>
          <p14:tracePt t="86944" x="1409700" y="3152775"/>
          <p14:tracePt t="86954" x="1416050" y="3152775"/>
          <p14:tracePt t="86972" x="1441450" y="3152775"/>
          <p14:tracePt t="86988" x="1470025" y="3152775"/>
          <p14:tracePt t="87021" x="1628775" y="3155950"/>
          <p14:tracePt t="87056" x="1816100" y="3194050"/>
          <p14:tracePt t="87072" x="1870075" y="3206750"/>
          <p14:tracePt t="87088" x="1965325" y="3228975"/>
          <p14:tracePt t="87106" x="2089150" y="3254375"/>
          <p14:tracePt t="87121" x="2162175" y="3267075"/>
          <p14:tracePt t="87138" x="2247900" y="3282950"/>
          <p14:tracePt t="87154" x="2378075" y="3308350"/>
          <p14:tracePt t="87172" x="2546350" y="3352800"/>
          <p14:tracePt t="87189" x="2635250" y="3384550"/>
          <p14:tracePt t="87206" x="2746375" y="3406775"/>
          <p14:tracePt t="87222" x="2809875" y="3419475"/>
          <p14:tracePt t="87238" x="2886075" y="3435350"/>
          <p14:tracePt t="87255" x="2974975" y="3448050"/>
          <p14:tracePt t="87271" x="3035300" y="3454400"/>
          <p14:tracePt t="87288" x="3095625" y="3460750"/>
          <p14:tracePt t="87306" x="3225800" y="3470275"/>
          <p14:tracePt t="87322" x="3295650" y="3470275"/>
          <p14:tracePt t="87339" x="3349625" y="3482975"/>
          <p14:tracePt t="87356" x="3419475" y="3482975"/>
          <p14:tracePt t="87372" x="3479800" y="3482975"/>
          <p14:tracePt t="87388" x="3540125" y="3489325"/>
          <p14:tracePt t="87405" x="3648075" y="3489325"/>
          <p14:tracePt t="87421" x="3708400" y="3489325"/>
          <p14:tracePt t="87438" x="3759200" y="3489325"/>
          <p14:tracePt t="87456" x="3822700" y="3486150"/>
          <p14:tracePt t="87472" x="3867150" y="3473450"/>
          <p14:tracePt t="87489" x="3905250" y="3460750"/>
          <p14:tracePt t="87505" x="3968750" y="3454400"/>
          <p14:tracePt t="87521" x="4013200" y="3454400"/>
          <p14:tracePt t="87538" x="4048125" y="3454400"/>
          <p14:tracePt t="87555" x="4083050" y="3454400"/>
          <p14:tracePt t="87571" x="4117975" y="3454400"/>
          <p14:tracePt t="87588" x="4156075" y="3454400"/>
          <p14:tracePt t="87605" x="4191000" y="3454400"/>
          <p14:tracePt t="102032" x="4178300" y="3543300"/>
          <p14:tracePt t="102039" x="4159250" y="3657600"/>
          <p14:tracePt t="102053" x="4149725" y="3851275"/>
          <p14:tracePt t="102069" x="4149725" y="4013200"/>
          <p14:tracePt t="102086" x="4156075" y="4140200"/>
          <p14:tracePt t="102103" x="4178300" y="4273550"/>
          <p14:tracePt t="102119" x="4178300" y="4324350"/>
          <p14:tracePt t="102154" x="4178300" y="4378325"/>
          <p14:tracePt t="102187" x="4187825" y="4397375"/>
          <p14:tracePt t="102203" x="4210050" y="4413250"/>
          <p14:tracePt t="102220" x="4241800" y="4432300"/>
          <p14:tracePt t="102497" x="4162425" y="4432300"/>
          <p14:tracePt t="102504" x="4060825" y="4441825"/>
          <p14:tracePt t="102520" x="3841750" y="4479925"/>
          <p14:tracePt t="102537" x="3559175" y="4552950"/>
          <p14:tracePt t="102553" x="3038475" y="4711700"/>
          <p14:tracePt t="102570" x="2676525" y="4848225"/>
          <p14:tracePt t="102588" x="2159000" y="5057775"/>
          <p14:tracePt t="102604" x="1949450" y="5143500"/>
          <p14:tracePt t="102620" x="1793875" y="5197475"/>
          <p14:tracePt t="102636" x="1692275" y="5257800"/>
          <p14:tracePt t="102653" x="1558925" y="5349875"/>
          <p14:tracePt t="102670" x="1508125" y="5391150"/>
          <p14:tracePt t="102688" x="1431925" y="5432425"/>
          <p14:tracePt t="102703" x="1384300" y="5451475"/>
          <p14:tracePt t="102720" x="1349375" y="5464175"/>
          <p14:tracePt t="102736" x="1323975" y="5476875"/>
          <p14:tracePt t="102739" x="1314450" y="5480050"/>
          <p14:tracePt t="102753" x="1289050" y="5480050"/>
          <p14:tracePt t="102769" x="1279525" y="5480050"/>
          <p14:tracePt t="102787" x="1270000" y="5464175"/>
          <p14:tracePt t="102803" x="1270000" y="5429250"/>
          <p14:tracePt t="102820" x="1279525" y="5381625"/>
          <p14:tracePt t="102837" x="1298575" y="5302250"/>
          <p14:tracePt t="102854" x="1314450" y="5241925"/>
          <p14:tracePt t="102869" x="1320800" y="5172075"/>
          <p14:tracePt t="102886" x="1320800" y="5102225"/>
          <p14:tracePt t="102903" x="1336675" y="4981575"/>
          <p14:tracePt t="102919" x="1336675" y="4899025"/>
          <p14:tracePt t="102937" x="1336675" y="4794250"/>
          <p14:tracePt t="102953" x="1327150" y="4740275"/>
          <p14:tracePt t="102970" x="1289050" y="4670425"/>
          <p14:tracePt t="102987" x="1235075" y="4603750"/>
          <p14:tracePt t="103003" x="1203325" y="4572000"/>
          <p14:tracePt t="103019" x="1152525" y="4530725"/>
          <p14:tracePt t="103037" x="1085850" y="4489450"/>
          <p14:tracePt t="103054" x="1006475" y="4451350"/>
          <p14:tracePt t="103070" x="885825" y="4416425"/>
          <p14:tracePt t="103087" x="708025" y="4384675"/>
          <p14:tracePt t="103104" x="581025" y="4375150"/>
          <p14:tracePt t="103120" x="488950" y="4375150"/>
          <p14:tracePt t="103137" x="396875" y="4375150"/>
          <p14:tracePt t="103153" x="361950" y="4375150"/>
          <p14:tracePt t="103169" x="339725" y="4375150"/>
          <p14:tracePt t="103694" x="349250" y="4362450"/>
          <p14:tracePt t="103701" x="358775" y="4349750"/>
          <p14:tracePt t="103708" x="381000" y="4330700"/>
          <p14:tracePt t="103720" x="409575" y="4308475"/>
          <p14:tracePt t="103737" x="479425" y="4238625"/>
          <p14:tracePt t="103753" x="549275" y="4191000"/>
          <p14:tracePt t="103770" x="609600" y="4137025"/>
          <p14:tracePt t="103803" x="863600" y="4013200"/>
          <p14:tracePt t="103836" x="996950" y="3962400"/>
          <p14:tracePt t="103853" x="1022350" y="3949700"/>
          <p14:tracePt t="103870" x="1031875" y="3949700"/>
          <p14:tracePt t="103887" x="1044575" y="3943350"/>
          <p14:tracePt t="103903" x="1054100" y="3943350"/>
          <p14:tracePt t="103919" x="1073150" y="3933825"/>
          <p14:tracePt t="103937" x="1082675" y="3924300"/>
          <p14:tracePt t="104943" x="1136650" y="3924300"/>
          <p14:tracePt t="104951" x="1203325" y="3924300"/>
          <p14:tracePt t="104957" x="1273175" y="3924300"/>
          <p14:tracePt t="104969" x="1330325" y="3924300"/>
          <p14:tracePt t="104986" x="1504950" y="3924300"/>
          <p14:tracePt t="105002" x="1597025" y="3924300"/>
          <p14:tracePt t="105036" x="1752600" y="3927475"/>
          <p14:tracePt t="105071" x="1873250" y="3927475"/>
          <p14:tracePt t="105087" x="1911350" y="3924300"/>
          <p14:tracePt t="105103" x="1962150" y="3911600"/>
          <p14:tracePt t="105120" x="2063750" y="3889375"/>
          <p14:tracePt t="105136" x="2146300" y="3883025"/>
          <p14:tracePt t="105152" x="2219325" y="3883025"/>
          <p14:tracePt t="105170" x="2346325" y="3883025"/>
          <p14:tracePt t="105186" x="2460625" y="3883025"/>
          <p14:tracePt t="105203" x="2565400" y="3883025"/>
          <p14:tracePt t="105220" x="2717800" y="3889375"/>
          <p14:tracePt t="105236" x="2825750" y="3905250"/>
          <p14:tracePt t="105253" x="2952750" y="3911600"/>
          <p14:tracePt t="105270" x="3130550" y="3937000"/>
          <p14:tracePt t="105286" x="3260725" y="3962400"/>
          <p14:tracePt t="105303" x="3409950" y="3981450"/>
          <p14:tracePt t="105320" x="3609975" y="4006850"/>
          <p14:tracePt t="105336" x="3749675" y="4016375"/>
          <p14:tracePt t="105353" x="3863975" y="4016375"/>
          <p14:tracePt t="105370" x="3971925" y="4016375"/>
          <p14:tracePt t="105386" x="4041775" y="4016375"/>
          <p14:tracePt t="105403" x="4114800" y="4003675"/>
          <p14:tracePt t="105420" x="4203700" y="3997325"/>
          <p14:tracePt t="105437" x="4260850" y="3997325"/>
          <p14:tracePt t="105453" x="4314825" y="3997325"/>
          <p14:tracePt t="105471" x="4375150" y="3997325"/>
          <p14:tracePt t="105486" x="4413250" y="3997325"/>
          <p14:tracePt t="105503" x="4448175" y="3997325"/>
          <p14:tracePt t="105520" x="4505325" y="3997325"/>
          <p14:tracePt t="105536" x="4524375" y="3997325"/>
          <p14:tracePt t="105552" x="4556125" y="3997325"/>
          <p14:tracePt t="105570" x="4568825" y="3997325"/>
          <p14:tracePt t="105586" x="4578350" y="3997325"/>
          <p14:tracePt t="105603" x="4587875" y="3997325"/>
          <p14:tracePt t="105620" x="4600575" y="3997325"/>
          <p14:tracePt t="105636" x="4603750" y="3997325"/>
          <p14:tracePt t="105652" x="4610100" y="3997325"/>
          <p14:tracePt t="105670" x="4613275" y="3997325"/>
          <p14:tracePt t="105686" x="4619625" y="3997325"/>
          <p14:tracePt t="105703" x="4622800" y="3997325"/>
          <p14:tracePt t="105720" x="4629150" y="4003675"/>
          <p14:tracePt t="105737" x="4638675" y="4010025"/>
          <p14:tracePt t="105753" x="4648200" y="4010025"/>
          <p14:tracePt t="105770" x="4657725" y="4010025"/>
          <p14:tracePt t="105786" x="4664075" y="4013200"/>
          <p14:tracePt t="105843" x="4667250" y="4013200"/>
          <p14:tracePt t="105857" x="4667250" y="4019550"/>
          <p14:tracePt t="105864" x="4673600" y="4019550"/>
          <p14:tracePt t="107333" x="4695825" y="4019550"/>
          <p14:tracePt t="107339" x="4740275" y="4016375"/>
          <p14:tracePt t="107353" x="4835525" y="4000500"/>
          <p14:tracePt t="107370" x="4921250" y="3984625"/>
          <p14:tracePt t="107386" x="5006975" y="3968750"/>
          <p14:tracePt t="107403" x="5108575" y="3937000"/>
          <p14:tracePt t="107420" x="5181600" y="3930650"/>
          <p14:tracePt t="107453" x="5337175" y="3930650"/>
          <p14:tracePt t="107486" x="5432425" y="3930650"/>
          <p14:tracePt t="107503" x="5495925" y="3930650"/>
          <p14:tracePt t="107519" x="5537200" y="3930650"/>
          <p14:tracePt t="107536" x="5575300" y="3930650"/>
          <p14:tracePt t="107553" x="5638800" y="3930650"/>
          <p14:tracePt t="107569" x="5673725" y="3930650"/>
          <p14:tracePt t="107585" x="5702300" y="3930650"/>
          <p14:tracePt t="107603" x="5743575" y="3930650"/>
          <p14:tracePt t="107619" x="5788025" y="3930650"/>
          <p14:tracePt t="107635" x="5822950" y="3930650"/>
          <p14:tracePt t="107654" x="5886450" y="3930650"/>
          <p14:tracePt t="107669" x="5930900" y="3930650"/>
          <p14:tracePt t="107686" x="5969000" y="3940175"/>
          <p14:tracePt t="107703" x="6010275" y="3952875"/>
          <p14:tracePt t="107719" x="6038850" y="3959225"/>
          <p14:tracePt t="107736" x="6067425" y="3959225"/>
          <p14:tracePt t="107753" x="6115050" y="3959225"/>
          <p14:tracePt t="107769" x="6159500" y="3959225"/>
          <p14:tracePt t="107786" x="6203950" y="3959225"/>
          <p14:tracePt t="107803" x="6267450" y="3959225"/>
          <p14:tracePt t="107819" x="6296025" y="3959225"/>
          <p14:tracePt t="107836" x="6330950" y="3959225"/>
          <p14:tracePt t="107853" x="6388100" y="3956050"/>
          <p14:tracePt t="107869" x="6419850" y="3937000"/>
          <p14:tracePt t="107886" x="6454775" y="3930650"/>
          <p14:tracePt t="107903" x="6489700" y="3924300"/>
          <p14:tracePt t="107919" x="6518275" y="3917950"/>
          <p14:tracePt t="107937" x="6540500" y="3917950"/>
          <p14:tracePt t="107953" x="6581775" y="3914775"/>
          <p14:tracePt t="107970" x="6604000" y="3914775"/>
          <p14:tracePt t="107986" x="6632575" y="3914775"/>
          <p14:tracePt t="108003" x="6654800" y="3914775"/>
          <p14:tracePt t="108019" x="6664325" y="3914775"/>
          <p14:tracePt t="108035" x="6680200" y="3914775"/>
          <p14:tracePt t="108053" x="6692900" y="3914775"/>
          <p14:tracePt t="108069" x="6702425" y="3914775"/>
          <p14:tracePt t="108085" x="6715125" y="3914775"/>
          <p14:tracePt t="108102" x="6724650" y="3914775"/>
          <p14:tracePt t="108136" x="6727825" y="3914775"/>
          <p14:tracePt t="108167" x="6734175" y="3914775"/>
          <p14:tracePt t="108239" x="6737350" y="3914775"/>
          <p14:tracePt t="108298" x="6743700" y="3914775"/>
          <p14:tracePt t="108545" x="6746875" y="3914775"/>
          <p14:tracePt t="108567" x="6753225" y="3914775"/>
          <p14:tracePt t="108573" x="6759575" y="3914775"/>
          <p14:tracePt t="108603" x="6772275" y="3921125"/>
          <p14:tracePt t="108637" x="6784975" y="3924300"/>
          <p14:tracePt t="108653" x="6788150" y="3930650"/>
          <p14:tracePt t="108669" x="6797675" y="3933825"/>
          <p14:tracePt t="108686" x="6804025" y="3949700"/>
          <p14:tracePt t="108702" x="6807200" y="3959225"/>
          <p14:tracePt t="109181" x="6829425" y="3959225"/>
          <p14:tracePt t="109188" x="6858000" y="3959225"/>
          <p14:tracePt t="109203" x="6924675" y="3959225"/>
          <p14:tracePt t="109220" x="7019925" y="3959225"/>
          <p14:tracePt t="109237" x="7127875" y="3956050"/>
          <p14:tracePt t="109252" x="7188200" y="3956050"/>
          <p14:tracePt t="109269" x="7248525" y="3949700"/>
          <p14:tracePt t="109302" x="7435850" y="3949700"/>
          <p14:tracePt t="109335" x="7581900" y="3949700"/>
          <p14:tracePt t="109352" x="7673975" y="3949700"/>
          <p14:tracePt t="109369" x="7756525" y="3949700"/>
          <p14:tracePt t="109386" x="7854950" y="3952875"/>
          <p14:tracePt t="109402" x="7915275" y="3952875"/>
          <p14:tracePt t="109419" x="7959725" y="3959225"/>
          <p14:tracePt t="109437" x="8029575" y="3965575"/>
          <p14:tracePt t="109453" x="8074025" y="3965575"/>
          <p14:tracePt t="109470" x="8108950" y="3965575"/>
          <p14:tracePt t="109487" x="8172450" y="3971925"/>
          <p14:tracePt t="109503" x="8216900" y="3971925"/>
          <p14:tracePt t="109519" x="8245475" y="3971925"/>
          <p14:tracePt t="109536" x="8293100" y="3971925"/>
          <p14:tracePt t="109552" x="8324850" y="3978275"/>
          <p14:tracePt t="109569" x="8347075" y="3978275"/>
          <p14:tracePt t="109587" x="8378825" y="3978275"/>
          <p14:tracePt t="109603" x="8394700" y="3978275"/>
          <p14:tracePt t="109620" x="8404225" y="3978275"/>
          <p14:tracePt t="109637" x="8423275" y="3978275"/>
          <p14:tracePt t="109653" x="8439150" y="3978275"/>
          <p14:tracePt t="109669" x="8455025" y="3978275"/>
          <p14:tracePt t="109686" x="8474075" y="3984625"/>
          <p14:tracePt t="109702" x="8483600" y="3984625"/>
          <p14:tracePt t="109719" x="8493125" y="3984625"/>
          <p14:tracePt t="109736" x="8499475" y="3984625"/>
          <p14:tracePt t="109801" x="8499475" y="3987800"/>
          <p14:tracePt t="110165" x="8429625" y="3978275"/>
          <p14:tracePt t="110173" x="8337550" y="3968750"/>
          <p14:tracePt t="110186" x="8032750" y="3946525"/>
          <p14:tracePt t="110203" x="7686675" y="3911600"/>
          <p14:tracePt t="110218" x="7242175" y="3911600"/>
          <p14:tracePt t="110235" x="6413500" y="3952875"/>
          <p14:tracePt t="110253" x="5838825" y="3994150"/>
          <p14:tracePt t="110286" x="4600575" y="4130675"/>
          <p14:tracePt t="110320" x="3778250" y="4254500"/>
          <p14:tracePt t="110336" x="3543300" y="4302125"/>
          <p14:tracePt t="110352" x="3305175" y="4330700"/>
          <p14:tracePt t="110369" x="3117850" y="4378325"/>
          <p14:tracePt t="110385" x="2863850" y="4416425"/>
          <p14:tracePt t="110402" x="2730500" y="4451350"/>
          <p14:tracePt t="110419" x="2613025" y="4476750"/>
          <p14:tracePt t="110435" x="2444750" y="4498975"/>
          <p14:tracePt t="110452" x="2352675" y="4508500"/>
          <p14:tracePt t="110468" x="2270125" y="4508500"/>
          <p14:tracePt t="110485" x="2152650" y="4508500"/>
          <p14:tracePt t="110501" x="2101850" y="4498975"/>
          <p14:tracePt t="110518" x="2041525" y="4498975"/>
          <p14:tracePt t="110535" x="1968500" y="4492625"/>
          <p14:tracePt t="110552" x="1924050" y="4492625"/>
          <p14:tracePt t="110568" x="1879600" y="4492625"/>
          <p14:tracePt t="110585" x="1809750" y="4492625"/>
          <p14:tracePt t="110602" x="1765300" y="4486275"/>
          <p14:tracePt t="110619" x="1720850" y="4486275"/>
          <p14:tracePt t="110635" x="1660525" y="4486275"/>
          <p14:tracePt t="110652" x="1628775" y="4486275"/>
          <p14:tracePt t="110669" x="1609725" y="4486275"/>
          <p14:tracePt t="110686" x="1587500" y="4486275"/>
          <p14:tracePt t="110703" x="1577975" y="4470400"/>
          <p14:tracePt t="110719" x="1568450" y="4464050"/>
          <p14:tracePt t="110735" x="1558925" y="4454525"/>
          <p14:tracePt t="111186" x="1571625" y="4454525"/>
          <p14:tracePt t="111193" x="1590675" y="4454525"/>
          <p14:tracePt t="111203" x="1616075" y="4454525"/>
          <p14:tracePt t="111220" x="1679575" y="4441825"/>
          <p14:tracePt t="111236" x="1730375" y="4429125"/>
          <p14:tracePt t="111253" x="1838325" y="4413250"/>
          <p14:tracePt t="111269" x="1952625" y="4384675"/>
          <p14:tracePt t="111302" x="2057400" y="4384675"/>
          <p14:tracePt t="111335" x="2105025" y="4384675"/>
          <p14:tracePt t="111352" x="2114550" y="4384675"/>
          <p14:tracePt t="111355" x="2127250" y="4384675"/>
          <p14:tracePt t="111369" x="2143125" y="4384675"/>
          <p14:tracePt t="111385" x="2168525" y="4384675"/>
          <p14:tracePt t="111402" x="2190750" y="4384675"/>
          <p14:tracePt t="111419" x="2238375" y="4384675"/>
          <p14:tracePt t="111435" x="2282825" y="4384675"/>
          <p14:tracePt t="111452" x="2320925" y="4384675"/>
          <p14:tracePt t="111470" x="2406650" y="4375150"/>
          <p14:tracePt t="111486" x="2489200" y="4368800"/>
          <p14:tracePt t="111503" x="2562225" y="4362450"/>
          <p14:tracePt t="111519" x="2667000" y="4362450"/>
          <p14:tracePt t="111535" x="2740025" y="4362450"/>
          <p14:tracePt t="111552" x="2800350" y="4362450"/>
          <p14:tracePt t="111569" x="2860675" y="4362450"/>
          <p14:tracePt t="111586" x="2898775" y="4362450"/>
          <p14:tracePt t="111603" x="2927350" y="4362450"/>
          <p14:tracePt t="111620" x="2997200" y="4362450"/>
          <p14:tracePt t="111636" x="3057525" y="4362450"/>
          <p14:tracePt t="111653" x="3117850" y="4362450"/>
          <p14:tracePt t="111669" x="3194050" y="4362450"/>
          <p14:tracePt t="111686" x="3232150" y="4362450"/>
          <p14:tracePt t="111702" x="3248025" y="4368800"/>
          <p14:tracePt t="111719" x="3263900" y="4368800"/>
          <p14:tracePt t="111735" x="3276600" y="4368800"/>
          <p14:tracePt t="111752" x="3282950" y="4375150"/>
          <p14:tracePt t="111770" x="3292475" y="4375150"/>
          <p14:tracePt t="111786" x="3295650" y="4375150"/>
          <p14:tracePt t="111803" x="3302000" y="4375150"/>
          <p14:tracePt t="111835" x="3308350" y="4375150"/>
          <p14:tracePt t="111920" x="3311525" y="4375150"/>
          <p14:tracePt t="111928" x="3321050" y="4375150"/>
          <p14:tracePt t="111954" x="3327400" y="4375150"/>
          <p14:tracePt t="111969" x="3330575" y="4375150"/>
          <p14:tracePt t="112012" x="3330575" y="4384675"/>
          <p14:tracePt t="112020" x="3336925" y="4384675"/>
          <p14:tracePt t="112036" x="3340100" y="4384675"/>
          <p14:tracePt t="112052" x="3346450" y="4384675"/>
          <p14:tracePt t="112069" x="3362325" y="4384675"/>
          <p14:tracePt t="112086" x="3375025" y="4384675"/>
          <p14:tracePt t="112102" x="3397250" y="4384675"/>
          <p14:tracePt t="112118" x="3460750" y="4384675"/>
          <p14:tracePt t="112135" x="3505200" y="4384675"/>
          <p14:tracePt t="112152" x="3562350" y="4384675"/>
          <p14:tracePt t="112170" x="3641725" y="4384675"/>
          <p14:tracePt t="112186" x="3724275" y="4384675"/>
          <p14:tracePt t="112202" x="3806825" y="4384675"/>
          <p14:tracePt t="112219" x="3924300" y="4371975"/>
          <p14:tracePt t="112235" x="4019550" y="4362450"/>
          <p14:tracePt t="112252" x="4114800" y="4346575"/>
          <p14:tracePt t="112268" x="4248150" y="4330700"/>
          <p14:tracePt t="112286" x="4308475" y="4330700"/>
          <p14:tracePt t="112302" x="4368800" y="4324350"/>
          <p14:tracePt t="112320" x="4454525" y="4324350"/>
          <p14:tracePt t="112336" x="4514850" y="4324350"/>
          <p14:tracePt t="112352" x="4575175" y="4324350"/>
          <p14:tracePt t="112354" x="4591050" y="4324350"/>
          <p14:tracePt t="112368" x="4635500" y="4327525"/>
          <p14:tracePt t="112386" x="4667250" y="4327525"/>
          <p14:tracePt t="112401" x="4695825" y="4327525"/>
          <p14:tracePt t="112419" x="4730750" y="4333875"/>
          <p14:tracePt t="112435" x="4759325" y="4333875"/>
          <p14:tracePt t="112453" x="4781550" y="4333875"/>
          <p14:tracePt t="112470" x="4819650" y="4333875"/>
          <p14:tracePt t="112486" x="4841875" y="4333875"/>
          <p14:tracePt t="112502" x="4851400" y="4333875"/>
          <p14:tracePt t="112519" x="4873625" y="4333875"/>
          <p14:tracePt t="112535" x="4876800" y="4333875"/>
          <p14:tracePt t="113261" x="4841875" y="4330700"/>
          <p14:tracePt t="113268" x="4813300" y="4314825"/>
          <p14:tracePt t="113286" x="4759325" y="4311650"/>
          <p14:tracePt t="113303" x="4695825" y="4311650"/>
          <p14:tracePt t="113320" x="4654550" y="4311650"/>
          <p14:tracePt t="113335" x="4616450" y="4305300"/>
          <p14:tracePt t="113352" x="4521200" y="4295775"/>
          <p14:tracePt t="113385" x="4438650" y="4295775"/>
          <p14:tracePt t="113419" x="4381500" y="4305300"/>
          <p14:tracePt t="113436" x="4371975" y="4308475"/>
          <p14:tracePt t="113453" x="4352925" y="4308475"/>
          <p14:tracePt t="113469" x="4343400" y="4308475"/>
          <p14:tracePt t="113485" x="4333875" y="4321175"/>
          <p14:tracePt t="113502" x="4318000" y="4321175"/>
          <p14:tracePt t="113518" x="4302125" y="4321175"/>
          <p14:tracePt t="113535" x="4292600" y="4321175"/>
          <p14:tracePt t="113553" x="4279900" y="4321175"/>
          <p14:tracePt t="113569" x="4270375" y="4321175"/>
          <p14:tracePt t="113586" x="4254500" y="4321175"/>
          <p14:tracePt t="113602" x="4238625" y="4321175"/>
          <p14:tracePt t="113619" x="4216400" y="4321175"/>
          <p14:tracePt t="113635" x="4194175" y="4321175"/>
          <p14:tracePt t="113652" x="4168775" y="4321175"/>
          <p14:tracePt t="113669" x="4146550" y="4321175"/>
          <p14:tracePt t="113686" x="4137025" y="4321175"/>
          <p14:tracePt t="113702" x="4121150" y="4321175"/>
          <p14:tracePt t="113719" x="4111625" y="4321175"/>
          <p14:tracePt t="113736" x="4098925" y="4321175"/>
          <p14:tracePt t="113752" x="4086225" y="4321175"/>
          <p14:tracePt t="113868" x="4089400" y="4321175"/>
          <p14:tracePt t="113875" x="4095750" y="4321175"/>
          <p14:tracePt t="113885" x="4098925" y="4321175"/>
          <p14:tracePt t="113902" x="4137025" y="4321175"/>
          <p14:tracePt t="113918" x="4181475" y="4321175"/>
          <p14:tracePt t="113935" x="4219575" y="4321175"/>
          <p14:tracePt t="113952" x="4279900" y="4321175"/>
          <p14:tracePt t="113969" x="4324350" y="4321175"/>
          <p14:tracePt t="113985" x="4378325" y="4321175"/>
          <p14:tracePt t="114002" x="4448175" y="4321175"/>
          <p14:tracePt t="114019" x="4498975" y="4321175"/>
          <p14:tracePt t="114035" x="4552950" y="4321175"/>
          <p14:tracePt t="114052" x="4619625" y="4321175"/>
          <p14:tracePt t="114068" x="4657725" y="4321175"/>
          <p14:tracePt t="114085" x="4702175" y="4321175"/>
          <p14:tracePt t="114102" x="4762500" y="4321175"/>
          <p14:tracePt t="114119" x="4800600" y="4321175"/>
          <p14:tracePt t="114136" x="4822825" y="4321175"/>
          <p14:tracePt t="114152" x="4854575" y="4321175"/>
          <p14:tracePt t="114169" x="4870450" y="4321175"/>
          <p14:tracePt t="114185" x="4879975" y="4321175"/>
          <p14:tracePt t="114202" x="4895850" y="4321175"/>
          <p14:tracePt t="114218" x="4911725" y="4321175"/>
          <p14:tracePt t="114235" x="4921250" y="4321175"/>
          <p14:tracePt t="114252" x="4924425" y="4321175"/>
          <p14:tracePt t="114901" x="4962525" y="4327525"/>
          <p14:tracePt t="114909" x="5032375" y="4327525"/>
          <p14:tracePt t="114919" x="5102225" y="4327525"/>
          <p14:tracePt t="114936" x="5299075" y="4305300"/>
          <p14:tracePt t="114952" x="5441950" y="4276725"/>
          <p14:tracePt t="114969" x="5584825" y="4232275"/>
          <p14:tracePt t="114986" x="5803900" y="4206875"/>
          <p14:tracePt t="115018" x="6038850" y="4191000"/>
          <p14:tracePt t="115052" x="6238875" y="4191000"/>
          <p14:tracePt t="115069" x="6308725" y="4191000"/>
          <p14:tracePt t="115086" x="6435725" y="4181475"/>
          <p14:tracePt t="115102" x="6502400" y="4181475"/>
          <p14:tracePt t="115119" x="6562725" y="4181475"/>
          <p14:tracePt t="115136" x="6626225" y="4181475"/>
          <p14:tracePt t="115152" x="6661150" y="4181475"/>
          <p14:tracePt t="115168" x="6699250" y="4181475"/>
          <p14:tracePt t="115186" x="6740525" y="4181475"/>
          <p14:tracePt t="115202" x="6750050" y="4181475"/>
          <p14:tracePt t="115219" x="6759575" y="4181475"/>
          <p14:tracePt t="115530" x="6762750" y="4181475"/>
          <p14:tracePt t="115537" x="6769100" y="4181475"/>
          <p14:tracePt t="115552" x="6784975" y="4181475"/>
          <p14:tracePt t="115568" x="6807200" y="4181475"/>
          <p14:tracePt t="115585" x="6845300" y="4181475"/>
          <p14:tracePt t="115601" x="6883400" y="4181475"/>
          <p14:tracePt t="115619" x="6927850" y="4181475"/>
          <p14:tracePt t="115635" x="7054850" y="4181475"/>
          <p14:tracePt t="115652" x="7156450" y="4181475"/>
          <p14:tracePt t="115668" x="7242175" y="4187825"/>
          <p14:tracePt t="115685" x="7372350" y="4200525"/>
          <p14:tracePt t="115701" x="7458075" y="4210050"/>
          <p14:tracePt t="115720" x="7515225" y="4210050"/>
          <p14:tracePt t="115735" x="7604125" y="4216400"/>
          <p14:tracePt t="115751" x="7648575" y="4216400"/>
          <p14:tracePt t="115769" x="7683500" y="4222750"/>
          <p14:tracePt t="115785" x="7747000" y="4222750"/>
          <p14:tracePt t="115802" x="7791450" y="4222750"/>
          <p14:tracePt t="115819" x="7835900" y="4222750"/>
          <p14:tracePt t="115835" x="7889875" y="4222750"/>
          <p14:tracePt t="115852" x="7912100" y="4222750"/>
          <p14:tracePt t="115869" x="7940675" y="4222750"/>
          <p14:tracePt t="115885" x="7975600" y="4222750"/>
          <p14:tracePt t="115902" x="8004175" y="4222750"/>
          <p14:tracePt t="115919" x="8026400" y="4222750"/>
          <p14:tracePt t="115935" x="8051800" y="4219575"/>
          <p14:tracePt t="115952" x="8074025" y="4206875"/>
          <p14:tracePt t="115969" x="8086725" y="4203700"/>
          <p14:tracePt t="115985" x="8112125" y="4197350"/>
          <p14:tracePt t="116001" x="8121650" y="4197350"/>
          <p14:tracePt t="116019" x="8131175" y="4197350"/>
          <p14:tracePt t="116035" x="8134350" y="4197350"/>
          <p14:tracePt t="116458" x="8108950" y="4191000"/>
          <p14:tracePt t="116465" x="8048625" y="4184650"/>
          <p14:tracePt t="116473" x="7991475" y="4175125"/>
          <p14:tracePt t="116486" x="7870825" y="4159250"/>
          <p14:tracePt t="116502" x="7721600" y="4149725"/>
          <p14:tracePt t="116518" x="7537450" y="4140200"/>
          <p14:tracePt t="116551" x="7000875" y="4102100"/>
          <p14:tracePt t="116586" x="6140450" y="4044950"/>
          <p14:tracePt t="116604" x="5822950" y="4032250"/>
          <p14:tracePt t="116620" x="5445125" y="4032250"/>
          <p14:tracePt t="116635" x="5229225" y="4032250"/>
          <p14:tracePt t="116652" x="4959350" y="4032250"/>
          <p14:tracePt t="116669" x="4632325" y="4032250"/>
          <p14:tracePt t="116685" x="4375150" y="4051300"/>
          <p14:tracePt t="116703" x="4146550" y="4070350"/>
          <p14:tracePt t="116719" x="3825875" y="4098925"/>
          <p14:tracePt t="116735" x="3641725" y="4124325"/>
          <p14:tracePt t="116751" x="3489325" y="4143375"/>
          <p14:tracePt t="116768" x="3257550" y="4168775"/>
          <p14:tracePt t="116785" x="3095625" y="4197350"/>
          <p14:tracePt t="116801" x="2921000" y="4241800"/>
          <p14:tracePt t="116819" x="2682875" y="4305300"/>
          <p14:tracePt t="116835" x="2517775" y="4352925"/>
          <p14:tracePt t="116852" x="2374900" y="4406900"/>
          <p14:tracePt t="116869" x="2181225" y="4486275"/>
          <p14:tracePt t="116885" x="2070100" y="4521200"/>
          <p14:tracePt t="116902" x="1971675" y="4562475"/>
          <p14:tracePt t="116918" x="1844675" y="4610100"/>
          <p14:tracePt t="116935" x="1774825" y="4648200"/>
          <p14:tracePt t="116952" x="1708150" y="4676775"/>
          <p14:tracePt t="116969" x="1625600" y="4702175"/>
          <p14:tracePt t="116986" x="1581150" y="4718050"/>
          <p14:tracePt t="117002" x="1546225" y="4724400"/>
          <p14:tracePt t="117019" x="1504950" y="4724400"/>
          <p14:tracePt t="117035" x="1482725" y="4724400"/>
          <p14:tracePt t="117052" x="1454150" y="4724400"/>
          <p14:tracePt t="117069" x="1419225" y="4724400"/>
          <p14:tracePt t="117085" x="1397000" y="4724400"/>
          <p14:tracePt t="117101" x="1387475" y="4724400"/>
          <p14:tracePt t="117119" x="1371600" y="4724400"/>
          <p14:tracePt t="117136" x="1362075" y="4724400"/>
          <p14:tracePt t="117152" x="1346200" y="4724400"/>
          <p14:tracePt t="117169" x="1333500" y="4721225"/>
          <p14:tracePt t="117185" x="1323975" y="4714875"/>
          <p14:tracePt t="117201" x="1314450" y="4702175"/>
          <p14:tracePt t="117218" x="1298575" y="4689475"/>
          <p14:tracePt t="117235" x="1298575" y="4686300"/>
          <p14:tracePt t="117252" x="1298575" y="4679950"/>
          <p14:tracePt t="117269" x="1298575" y="4667250"/>
          <p14:tracePt t="117285" x="1298575" y="4660900"/>
          <p14:tracePt t="117302" x="1298575" y="4645025"/>
          <p14:tracePt t="117318" x="1298575" y="4641850"/>
          <p14:tracePt t="117334" x="1298575" y="4635500"/>
          <p14:tracePt t="117351" x="1298575" y="4625975"/>
          <p14:tracePt t="117368" x="1298575" y="4616450"/>
          <p14:tracePt t="117402" x="1298575" y="4600575"/>
          <p14:tracePt t="117418" x="1298575" y="4597400"/>
          <p14:tracePt t="117435" x="1298575" y="4591050"/>
          <p14:tracePt t="120122" x="1308100" y="4613275"/>
          <p14:tracePt t="120129" x="1314450" y="4638675"/>
          <p14:tracePt t="120137" x="1330325" y="4676775"/>
          <p14:tracePt t="120168" x="1390650" y="4775200"/>
          <p14:tracePt t="120202" x="1463675" y="4889500"/>
          <p14:tracePt t="120218" x="1482725" y="4911725"/>
          <p14:tracePt t="120235" x="1501775" y="4943475"/>
          <p14:tracePt t="120251" x="1517650" y="4984750"/>
          <p14:tracePt t="120267" x="1530350" y="5010150"/>
          <p14:tracePt t="120284" x="1539875" y="5019675"/>
          <p14:tracePt t="120301" x="1562100" y="5038725"/>
          <p14:tracePt t="120318" x="1562100" y="5048250"/>
          <p14:tracePt t="120335" x="1565275" y="5057775"/>
          <p14:tracePt t="120352" x="1565275" y="5064125"/>
          <p14:tracePt t="120368" x="1565275" y="5070475"/>
          <p14:tracePt t="120401" x="1565275" y="5080000"/>
          <p14:tracePt t="120418" x="1565275" y="5089525"/>
          <p14:tracePt t="120435" x="1565275" y="5099050"/>
          <p14:tracePt t="120452" x="1565275" y="5114925"/>
          <p14:tracePt t="120469" x="1565275" y="5124450"/>
          <p14:tracePt t="120486" x="1565275" y="5143500"/>
          <p14:tracePt t="120502" x="1565275" y="5153025"/>
          <p14:tracePt t="120517" x="1565275" y="5162550"/>
          <p14:tracePt t="120535" x="1565275" y="5178425"/>
          <p14:tracePt t="120551" x="1565275" y="5191125"/>
          <p14:tracePt t="120568" x="1565275" y="5203825"/>
          <p14:tracePt t="120585" x="1565275" y="5216525"/>
          <p14:tracePt t="120602" x="1565275" y="5226050"/>
          <p14:tracePt t="120619" x="1565275" y="5241925"/>
          <p14:tracePt t="120635" x="1581150" y="5251450"/>
          <p14:tracePt t="120651" x="1590675" y="5257800"/>
          <p14:tracePt t="120668" x="1606550" y="5260975"/>
          <p14:tracePt t="120685" x="1619250" y="5260975"/>
          <p14:tracePt t="120701" x="1628775" y="5267325"/>
          <p14:tracePt t="120718" x="1638300" y="5267325"/>
          <p14:tracePt t="120735" x="1660525" y="5267325"/>
          <p14:tracePt t="120751" x="1670050" y="5267325"/>
          <p14:tracePt t="120768" x="1673225" y="5270500"/>
          <p14:tracePt t="120801" x="1679575" y="5270500"/>
          <p14:tracePt t="120818" x="1682750" y="5270500"/>
          <p14:tracePt t="120835" x="1689100" y="5270500"/>
          <p14:tracePt t="120908" x="1698625" y="5270500"/>
          <p14:tracePt t="120921" x="1704975" y="5270500"/>
          <p14:tracePt t="120928" x="1708150" y="5270500"/>
          <p14:tracePt t="120935" x="1714500" y="5270500"/>
          <p14:tracePt t="120951" x="1724025" y="5270500"/>
          <p14:tracePt t="120968" x="1733550" y="5264150"/>
          <p14:tracePt t="120985" x="1768475" y="5248275"/>
          <p14:tracePt t="121001" x="1797050" y="5229225"/>
          <p14:tracePt t="121018" x="1844675" y="5203825"/>
          <p14:tracePt t="121036" x="1968500" y="5146675"/>
          <p14:tracePt t="121052" x="2079625" y="5114925"/>
          <p14:tracePt t="121068" x="2187575" y="5099050"/>
          <p14:tracePt t="121085" x="2301875" y="5060950"/>
          <p14:tracePt t="121101" x="2365375" y="5045075"/>
          <p14:tracePt t="121118" x="2403475" y="5032375"/>
          <p14:tracePt t="121134" x="2466975" y="5013325"/>
          <p14:tracePt t="121151" x="2498725" y="4997450"/>
          <p14:tracePt t="121169" x="2520950" y="4984750"/>
          <p14:tracePt t="121185" x="2565400" y="4965700"/>
          <p14:tracePt t="121202" x="2587625" y="4953000"/>
          <p14:tracePt t="121218" x="2597150" y="4953000"/>
          <p14:tracePt t="121234" x="2616200" y="4953000"/>
          <p14:tracePt t="121251" x="2632075" y="4953000"/>
          <p14:tracePt t="121268" x="2641600" y="4940300"/>
          <p14:tracePt t="121285" x="2663825" y="4927600"/>
          <p14:tracePt t="121302" x="2673350" y="4927600"/>
          <p14:tracePt t="121319" x="2682875" y="4927600"/>
          <p14:tracePt t="121335" x="2698750" y="4924425"/>
          <p14:tracePt t="121352" x="2698750" y="4918075"/>
          <p14:tracePt t="121368" x="2698750" y="4908550"/>
          <p14:tracePt t="121384" x="2698750" y="4892675"/>
          <p14:tracePt t="121401" x="2698750" y="4883150"/>
          <p14:tracePt t="121418" x="2698750" y="4873625"/>
          <p14:tracePt t="121434" x="2698750" y="4860925"/>
          <p14:tracePt t="121451" x="2698750" y="4845050"/>
          <p14:tracePt t="121469" x="2695575" y="4829175"/>
          <p14:tracePt t="121485" x="2679700" y="4813300"/>
          <p14:tracePt t="121502" x="2670175" y="4803775"/>
          <p14:tracePt t="121518" x="2660650" y="4787900"/>
          <p14:tracePt t="121534" x="2638425" y="4778375"/>
          <p14:tracePt t="121551" x="2628900" y="4778375"/>
          <p14:tracePt t="121568" x="2619375" y="4778375"/>
          <p14:tracePt t="121570" x="2616200" y="4778375"/>
          <p14:tracePt t="121585" x="2600325" y="4778375"/>
          <p14:tracePt t="121601" x="2590800" y="4778375"/>
          <p14:tracePt t="121618" x="2574925" y="4778375"/>
          <p14:tracePt t="121635" x="2549525" y="4778375"/>
          <p14:tracePt t="121651" x="2540000" y="4778375"/>
          <p14:tracePt t="121668" x="2524125" y="4781550"/>
          <p14:tracePt t="121684" x="2508250" y="4800600"/>
          <p14:tracePt t="121701" x="2486025" y="4813300"/>
          <p14:tracePt t="121719" x="2476500" y="4822825"/>
          <p14:tracePt t="121735" x="2454275" y="4838700"/>
          <p14:tracePt t="121752" x="2432050" y="4854575"/>
          <p14:tracePt t="121768" x="2416175" y="4867275"/>
          <p14:tracePt t="121784" x="2381250" y="4886325"/>
          <p14:tracePt t="121801" x="2371725" y="4899025"/>
          <p14:tracePt t="121818" x="2349500" y="4914900"/>
          <p14:tracePt t="121834" x="2308225" y="4930775"/>
          <p14:tracePt t="121852" x="2282825" y="4943475"/>
          <p14:tracePt t="121869" x="2254250" y="4956175"/>
          <p14:tracePt t="121885" x="2219325" y="4981575"/>
          <p14:tracePt t="121902" x="2200275" y="4987925"/>
          <p14:tracePt t="125767" x="2190750" y="4953000"/>
          <p14:tracePt t="125774" x="2190750" y="4886325"/>
          <p14:tracePt t="125784" x="2190750" y="4816475"/>
          <p14:tracePt t="125802" x="2206625" y="4641850"/>
          <p14:tracePt t="125818" x="2222500" y="4533900"/>
          <p14:tracePt t="125834" x="2257425" y="4391025"/>
          <p14:tracePt t="125850" x="2311400" y="4200525"/>
          <p14:tracePt t="125884" x="2343150" y="3952875"/>
          <p14:tracePt t="125918" x="2352675" y="3708400"/>
          <p14:tracePt t="125935" x="2339975" y="3635375"/>
          <p14:tracePt t="125957" x="2314575" y="3524250"/>
          <p14:tracePt t="125967" x="2314575" y="3498850"/>
          <p14:tracePt t="125984" x="2301875" y="3460750"/>
          <p14:tracePt t="126000" x="2276475" y="3397250"/>
          <p14:tracePt t="126017" x="2263775" y="3352800"/>
          <p14:tracePt t="126035" x="2247900" y="3298825"/>
          <p14:tracePt t="126051" x="2228850" y="3197225"/>
          <p14:tracePt t="126068" x="2212975" y="3111500"/>
          <p14:tracePt t="126085" x="2197100" y="3048000"/>
          <p14:tracePt t="126101" x="2174875" y="2946400"/>
          <p14:tracePt t="126117" x="2155825" y="2892425"/>
          <p14:tracePt t="126134" x="2143125" y="2828925"/>
          <p14:tracePt t="126151" x="2114550" y="2736850"/>
          <p14:tracePt t="126167" x="2095500" y="2698750"/>
          <p14:tracePt t="126184" x="2082800" y="2660650"/>
          <p14:tracePt t="126201" x="2063750" y="2625725"/>
          <p14:tracePt t="126218" x="2063750" y="2609850"/>
          <p14:tracePt t="126234" x="2063750" y="2600325"/>
          <p14:tracePt t="126251" x="2063750" y="2584450"/>
          <p14:tracePt t="126267" x="2063750" y="2581275"/>
          <p14:tracePt t="126284" x="2063750" y="2565400"/>
          <p14:tracePt t="126300" x="2051050" y="2549525"/>
          <p14:tracePt t="126317" x="2035175" y="2540000"/>
          <p14:tracePt t="126334" x="2028825" y="2530475"/>
          <p14:tracePt t="126351" x="2028825" y="2514600"/>
          <p14:tracePt t="126393" x="2028825" y="2524125"/>
          <p14:tracePt t="126401" x="2028825" y="2527300"/>
          <p14:tracePt t="126417" x="2028825" y="2536825"/>
          <p14:tracePt t="126434" x="2028825" y="2546350"/>
          <p14:tracePt t="126450" x="2025650" y="2562225"/>
          <p14:tracePt t="126467" x="2019300" y="2578100"/>
          <p14:tracePt t="126484" x="2009775" y="2587625"/>
          <p14:tracePt t="126501" x="1987550" y="2613025"/>
          <p14:tracePt t="126517" x="1974850" y="2644775"/>
          <p14:tracePt t="126534" x="1974850" y="2673350"/>
          <p14:tracePt t="126551" x="1974850" y="2730500"/>
          <p14:tracePt t="126567" x="1974850" y="2759075"/>
          <p14:tracePt t="126585" x="1974850" y="2790825"/>
          <p14:tracePt t="126601" x="1974850" y="2806700"/>
          <p14:tracePt t="126618" x="1974850" y="2816225"/>
          <p14:tracePt t="126635" x="1974850" y="2832100"/>
          <p14:tracePt t="126651" x="1974850" y="2841625"/>
          <p14:tracePt t="126667" x="1974850" y="2857500"/>
          <p14:tracePt t="126684" x="1974850" y="2867025"/>
          <p14:tracePt t="126687" x="1974850" y="2870200"/>
          <p14:tracePt t="126700" x="1974850" y="2879725"/>
          <p14:tracePt t="126717" x="1974850" y="2892425"/>
          <p14:tracePt t="126735" x="1974850" y="2911475"/>
          <p14:tracePt t="126751" x="1974850" y="2921000"/>
          <p14:tracePt t="126768" x="1974850" y="2943225"/>
          <p14:tracePt t="126785" x="1978025" y="2990850"/>
          <p14:tracePt t="126801" x="1984375" y="3028950"/>
          <p14:tracePt t="126817" x="1997075" y="3057525"/>
          <p14:tracePt t="126835" x="2006600" y="3098800"/>
          <p14:tracePt t="126851" x="2012950" y="3121025"/>
          <p14:tracePt t="126868" x="2019300" y="3159125"/>
          <p14:tracePt t="126885" x="2019300" y="3213100"/>
          <p14:tracePt t="126901" x="2025650" y="3257550"/>
          <p14:tracePt t="126917" x="2038350" y="3295650"/>
          <p14:tracePt t="126934" x="2063750" y="3362325"/>
          <p14:tracePt t="126951" x="2076450" y="3390900"/>
          <p14:tracePt t="126967" x="2089150" y="3416300"/>
          <p14:tracePt t="126985" x="2108200" y="3457575"/>
          <p14:tracePt t="127001" x="2124075" y="3479800"/>
          <p14:tracePt t="127018" x="2136775" y="3511550"/>
          <p14:tracePt t="127035" x="2155825" y="3546475"/>
          <p14:tracePt t="127051" x="2165350" y="3578225"/>
          <p14:tracePt t="127067" x="2184400" y="3600450"/>
          <p14:tracePt t="127084" x="2197100" y="3635375"/>
          <p14:tracePt t="127101" x="2197100" y="3651250"/>
          <p14:tracePt t="127118" x="2197100" y="3660775"/>
          <p14:tracePt t="127135" x="2197100" y="3683000"/>
          <p14:tracePt t="127151" x="2197100" y="3692525"/>
          <p14:tracePt t="127168" x="2197100" y="3702050"/>
          <p14:tracePt t="127184" x="2197100" y="3714750"/>
          <p14:tracePt t="127200" x="2197100" y="3730625"/>
          <p14:tracePt t="127217" x="2197100" y="3740150"/>
          <p14:tracePt t="127234" x="2197100" y="3749675"/>
          <p14:tracePt t="127307" x="2197100" y="3743325"/>
          <p14:tracePt t="127315" x="2197100" y="3740150"/>
          <p14:tracePt t="127322" x="2193925" y="3721100"/>
          <p14:tracePt t="127334" x="2181225" y="3686175"/>
          <p14:tracePt t="127350" x="2162175" y="3632200"/>
          <p14:tracePt t="127367" x="2149475" y="3578225"/>
          <p14:tracePt t="127384" x="2130425" y="3514725"/>
          <p14:tracePt t="127401" x="2101850" y="3476625"/>
          <p14:tracePt t="127418" x="2089150" y="3422650"/>
          <p14:tracePt t="127434" x="2070100" y="3349625"/>
          <p14:tracePt t="127451" x="2057400" y="3305175"/>
          <p14:tracePt t="127467" x="2038350" y="3260725"/>
          <p14:tracePt t="127484" x="2032000" y="3219450"/>
          <p14:tracePt t="127500" x="2025650" y="3187700"/>
          <p14:tracePt t="127518" x="2025650" y="3165475"/>
          <p14:tracePt t="127535" x="2022475" y="3133725"/>
          <p14:tracePt t="127551" x="2016125" y="3111500"/>
          <p14:tracePt t="127568" x="2016125" y="3089275"/>
          <p14:tracePt t="127584" x="2016125" y="3073400"/>
          <p14:tracePt t="127601" x="2016125" y="3060700"/>
          <p14:tracePt t="127617" x="2009775" y="3048000"/>
          <p14:tracePt t="127634" x="2006600" y="3028950"/>
          <p14:tracePt t="127650" x="2006600" y="3019425"/>
          <p14:tracePt t="127667" x="2006600" y="3009900"/>
          <p14:tracePt t="127683" x="2006600" y="3000375"/>
          <p14:tracePt t="127701" x="2006600" y="2990850"/>
          <p14:tracePt t="127763" x="2006600" y="2984500"/>
          <p14:tracePt t="127785" x="2006600" y="2981325"/>
          <p14:tracePt t="127821" x="2006600" y="2974975"/>
          <p14:tracePt t="128100" x="2006600" y="2978150"/>
          <p14:tracePt t="128109" x="2006600" y="2981325"/>
          <p14:tracePt t="128122" x="2006600" y="2987675"/>
          <p14:tracePt t="128135" x="2006600" y="3000375"/>
          <p14:tracePt t="128152" x="2006600" y="3013075"/>
          <p14:tracePt t="128167" x="2006600" y="3022600"/>
          <p14:tracePt t="128184" x="2006600" y="3035300"/>
          <p14:tracePt t="128217" x="2006600" y="3060700"/>
          <p14:tracePt t="128251" x="2006600" y="3086100"/>
          <p14:tracePt t="128268" x="2006600" y="3101975"/>
          <p14:tracePt t="128284" x="2006600" y="3111500"/>
          <p14:tracePt t="128301" x="2006600" y="3121025"/>
          <p14:tracePt t="128317" x="2006600" y="3124200"/>
          <p14:tracePt t="128333" x="2006600" y="3133725"/>
          <p14:tracePt t="128350" x="2006600" y="3149600"/>
          <p14:tracePt t="128369" x="2006600" y="3159125"/>
          <p14:tracePt t="128385" x="2006600" y="3168650"/>
          <p14:tracePt t="128401" x="2006600" y="3178175"/>
          <p14:tracePt t="128419" x="2006600" y="3184525"/>
          <p14:tracePt t="128434" x="2006600" y="3200400"/>
          <p14:tracePt t="128467" x="2006600" y="3203575"/>
          <p14:tracePt t="128483" x="2006600" y="3209925"/>
          <p14:tracePt t="128500" x="2006600" y="3219450"/>
          <p14:tracePt t="128518" x="2006600" y="3222625"/>
          <p14:tracePt t="128534" x="2006600" y="3228975"/>
          <p14:tracePt t="128551" x="2012950" y="3232150"/>
          <p14:tracePt t="128568" x="2012950" y="3248025"/>
          <p14:tracePt t="128584" x="2012950" y="3254375"/>
          <p14:tracePt t="128601" x="2012950" y="3257550"/>
          <p14:tracePt t="128618" x="2012950" y="3263900"/>
          <p14:tracePt t="128634" x="2012950" y="3273425"/>
          <p14:tracePt t="128650" x="2016125" y="3276600"/>
          <p14:tracePt t="128668" x="2022475" y="3282950"/>
          <p14:tracePt t="128684" x="2022475" y="3289300"/>
          <p14:tracePt t="128701" x="2022475" y="3298825"/>
          <p14:tracePt t="129789" x="2149475" y="3375025"/>
          <p14:tracePt t="129796" x="2314575" y="3489325"/>
          <p14:tracePt t="129805" x="2501900" y="3625850"/>
          <p14:tracePt t="129817" x="2917825" y="3889375"/>
          <p14:tracePt t="129836" x="3181350" y="4070350"/>
          <p14:tracePt t="129851" x="3413125" y="4219575"/>
          <p14:tracePt t="129884" x="3781425" y="4467225"/>
          <p14:tracePt t="129918" x="4048125" y="4613275"/>
          <p14:tracePt t="129934" x="4114800" y="4641850"/>
          <p14:tracePt t="129951" x="4181475" y="4673600"/>
          <p14:tracePt t="129968" x="4254500" y="4699000"/>
          <p14:tracePt t="129984" x="4276725" y="4705350"/>
          <p14:tracePt t="130001" x="4302125" y="4705350"/>
          <p14:tracePt t="130017" x="4314825" y="4699000"/>
          <p14:tracePt t="130033" x="4324350" y="4683125"/>
          <p14:tracePt t="130050" x="4340225" y="4673600"/>
          <p14:tracePt t="130068" x="4356100" y="4645025"/>
          <p14:tracePt t="130084" x="4368800" y="4616450"/>
          <p14:tracePt t="130101" x="4381500" y="4578350"/>
          <p14:tracePt t="130118" x="4378325" y="4514850"/>
          <p14:tracePt t="130134" x="4365625" y="4470400"/>
          <p14:tracePt t="130150" x="4340225" y="4422775"/>
          <p14:tracePt t="130167" x="4295775" y="4384675"/>
          <p14:tracePt t="130184" x="4264025" y="4359275"/>
          <p14:tracePt t="130201" x="4241800" y="4349750"/>
          <p14:tracePt t="130218" x="4206875" y="4330700"/>
          <p14:tracePt t="130234" x="4197350" y="4330700"/>
          <p14:tracePt t="130251" x="4187825" y="4330700"/>
          <p14:tracePt t="130267" x="4171950" y="4330700"/>
          <p14:tracePt t="130284" x="4143375" y="4330700"/>
          <p14:tracePt t="130300" x="4127500" y="4330700"/>
          <p14:tracePt t="130317" x="4102100" y="4330700"/>
          <p14:tracePt t="130333" x="4092575" y="4337050"/>
          <p14:tracePt t="130350" x="4083050" y="4346575"/>
          <p14:tracePt t="130367" x="4067175" y="4362450"/>
          <p14:tracePt t="130383" x="4064000" y="4362450"/>
          <p14:tracePt t="130417" x="4076700" y="4362450"/>
          <p14:tracePt t="130433" x="4105275" y="4359275"/>
          <p14:tracePt t="130450" x="4168775" y="4346575"/>
          <p14:tracePt t="130467" x="4378325" y="4311650"/>
          <p14:tracePt t="130484" x="4562475" y="4283075"/>
          <p14:tracePt t="130501" x="4889500" y="4235450"/>
          <p14:tracePt t="130517" x="5108575" y="4187825"/>
          <p14:tracePt t="130534" x="5429250" y="4143375"/>
          <p14:tracePt t="130550" x="5715000" y="4102100"/>
          <p14:tracePt t="130567" x="6292850" y="4064000"/>
          <p14:tracePt t="130584" x="6775450" y="4098925"/>
          <p14:tracePt t="130602" x="7213600" y="4162425"/>
          <p14:tracePt t="130619" x="7439025" y="4213225"/>
          <p14:tracePt t="130634" x="7578725" y="4238625"/>
          <p14:tracePt t="130650" x="7686675" y="4254500"/>
          <p14:tracePt t="130667" x="7797800" y="4286250"/>
          <p14:tracePt t="130683" x="7864475" y="4298950"/>
          <p14:tracePt t="130701" x="7927975" y="4318000"/>
          <p14:tracePt t="130717" x="7972425" y="4330700"/>
          <p14:tracePt t="130734" x="8004175" y="4349750"/>
          <p14:tracePt t="130751" x="8039100" y="4365625"/>
          <p14:tracePt t="130767" x="8048625" y="4365625"/>
          <p14:tracePt t="130784" x="8058150" y="4371975"/>
          <p14:tracePt t="130801" x="8064500" y="4371975"/>
          <p14:tracePt t="130817" x="8064500" y="4375150"/>
          <p14:tracePt t="130851" x="8054975" y="4375150"/>
          <p14:tracePt t="130867" x="8045450" y="4381500"/>
          <p14:tracePt t="130884" x="8035925" y="4381500"/>
          <p14:tracePt t="130901" x="7981950" y="4387850"/>
          <p14:tracePt t="130917" x="7893050" y="4387850"/>
          <p14:tracePt t="130934" x="7721600" y="4381500"/>
          <p14:tracePt t="130951" x="7391400" y="4362450"/>
          <p14:tracePt t="130966" x="7216775" y="4343400"/>
          <p14:tracePt t="130983" x="7089775" y="4327525"/>
          <p14:tracePt t="131000" x="6931025" y="4292600"/>
          <p14:tracePt t="131016" x="6880225" y="4292600"/>
          <p14:tracePt t="131034" x="6848475" y="4292600"/>
          <p14:tracePt t="131051" x="6816725" y="4292600"/>
          <p14:tracePt t="131067" x="6807200" y="4292600"/>
          <p14:tracePt t="131084" x="6800850" y="4283075"/>
          <p14:tracePt t="131101" x="6819900" y="4273550"/>
          <p14:tracePt t="131119" x="6915150" y="4238625"/>
          <p14:tracePt t="131133" x="7077075" y="4222750"/>
          <p14:tracePt t="131150" x="7372350" y="4213225"/>
          <p14:tracePt t="131167" x="7531100" y="4213225"/>
          <p14:tracePt t="131184" x="7693025" y="4213225"/>
          <p14:tracePt t="131201" x="7889875" y="4225925"/>
          <p14:tracePt t="131217" x="8016875" y="4235450"/>
          <p14:tracePt t="131234" x="8124825" y="4260850"/>
          <p14:tracePt t="131250" x="8226425" y="4283075"/>
          <p14:tracePt t="131266" x="8283575" y="4295775"/>
          <p14:tracePt t="131283" x="8321675" y="4302125"/>
          <p14:tracePt t="131300" x="8362950" y="4308475"/>
          <p14:tracePt t="131317" x="8391525" y="4308475"/>
          <p14:tracePt t="131334" x="8407400" y="4308475"/>
          <p14:tracePt t="131351" x="8432800" y="4308475"/>
          <p14:tracePt t="131367" x="8442325" y="4308475"/>
          <p14:tracePt t="131383" x="8451850" y="4308475"/>
          <p14:tracePt t="131400" x="8467725" y="4308475"/>
          <p14:tracePt t="131438" x="8477250" y="4308475"/>
          <p14:tracePt t="131658" x="8340725" y="4292600"/>
          <p14:tracePt t="131665" x="8191500" y="4279900"/>
          <p14:tracePt t="131671" x="8048625" y="4279900"/>
          <p14:tracePt t="131687" x="7788275" y="4279900"/>
          <p14:tracePt t="131700" x="7458075" y="4279900"/>
          <p14:tracePt t="131734" x="6632575" y="4289425"/>
          <p14:tracePt t="131768" x="5635625" y="4375150"/>
          <p14:tracePt t="131786" x="5194300" y="4460875"/>
          <p14:tracePt t="131806" x="4984750" y="4508500"/>
          <p14:tracePt t="131819" x="4730750" y="4581525"/>
          <p14:tracePt t="131833" x="4524375" y="4619625"/>
          <p14:tracePt t="131850" x="4178300" y="4676775"/>
          <p14:tracePt t="131867" x="3949700" y="4695825"/>
          <p14:tracePt t="131883" x="3667125" y="4714875"/>
          <p14:tracePt t="131901" x="3282950" y="4714875"/>
          <p14:tracePt t="131917" x="3041650" y="4714875"/>
          <p14:tracePt t="131934" x="2844800" y="4724400"/>
          <p14:tracePt t="131952" x="2546350" y="4752975"/>
          <p14:tracePt t="131967" x="2374900" y="4762500"/>
          <p14:tracePt t="131983" x="2203450" y="4778375"/>
          <p14:tracePt t="132000" x="1971675" y="4806950"/>
          <p14:tracePt t="132017" x="1809750" y="4822825"/>
          <p14:tracePt t="132034" x="1689100" y="4851400"/>
          <p14:tracePt t="132051" x="1546225" y="4873625"/>
          <p14:tracePt t="132068" x="1460500" y="4889500"/>
          <p14:tracePt t="132085" x="1377950" y="4895850"/>
          <p14:tracePt t="132100" x="1244600" y="4921250"/>
          <p14:tracePt t="132116" x="1181100" y="4927600"/>
          <p14:tracePt t="132133" x="1139825" y="4927600"/>
          <p14:tracePt t="132150" x="1092200" y="4927600"/>
          <p14:tracePt t="132167" x="1060450" y="4927600"/>
          <p14:tracePt t="132183" x="1041400" y="4927600"/>
          <p14:tracePt t="132200" x="1025525" y="4914900"/>
          <p14:tracePt t="132216" x="1009650" y="4911725"/>
          <p14:tracePt t="132233" x="1000125" y="4905375"/>
          <p14:tracePt t="132250" x="984250" y="4905375"/>
          <p14:tracePt t="132266" x="974725" y="4905375"/>
          <p14:tracePt t="132283" x="958850" y="4905375"/>
          <p14:tracePt t="132300" x="946150" y="4905375"/>
          <p14:tracePt t="132371" x="939800" y="4905375"/>
          <p14:tracePt t="133078" x="984250" y="4870450"/>
          <p14:tracePt t="133086" x="1060450" y="4816475"/>
          <p14:tracePt t="133100" x="1196975" y="4733925"/>
          <p14:tracePt t="133117" x="1320800" y="4654550"/>
          <p14:tracePt t="133134" x="1508125" y="4546600"/>
          <p14:tracePt t="133150" x="1641475" y="4473575"/>
          <p14:tracePt t="133168" x="1774825" y="4422775"/>
          <p14:tracePt t="133200" x="2130425" y="4333875"/>
          <p14:tracePt t="133235" x="2279650" y="4289425"/>
          <p14:tracePt t="133250" x="2324100" y="4276725"/>
          <p14:tracePt t="133266" x="2362200" y="4264025"/>
          <p14:tracePt t="133283" x="2416175" y="4257675"/>
          <p14:tracePt t="133300" x="2454275" y="4244975"/>
          <p14:tracePt t="133317" x="2476500" y="4244975"/>
          <p14:tracePt t="133334" x="2520950" y="4225925"/>
          <p14:tracePt t="133350" x="2533650" y="4222750"/>
          <p14:tracePt t="133367" x="2546350" y="4213225"/>
          <p14:tracePt t="133384" x="2584450" y="4194175"/>
          <p14:tracePt t="133400" x="2616200" y="4175125"/>
          <p14:tracePt t="133416" x="2654300" y="4149725"/>
          <p14:tracePt t="133433" x="2759075" y="4089400"/>
          <p14:tracePt t="133449" x="2806700" y="4057650"/>
          <p14:tracePt t="133467" x="2854325" y="4029075"/>
          <p14:tracePt t="133483" x="2905125" y="4010025"/>
          <p14:tracePt t="133500" x="2921000" y="3994150"/>
          <p14:tracePt t="133517" x="2933700" y="3984625"/>
          <p14:tracePt t="133533" x="2952750" y="3968750"/>
          <p14:tracePt t="133549" x="2968625" y="3962400"/>
          <p14:tracePt t="133566" x="2990850" y="3959225"/>
          <p14:tracePt t="133583" x="3054350" y="3937000"/>
          <p14:tracePt t="133600" x="3098800" y="3937000"/>
          <p14:tracePt t="133617" x="3127375" y="3937000"/>
          <p14:tracePt t="133634" x="3149600" y="3937000"/>
          <p14:tracePt t="133650" x="3159125" y="3937000"/>
          <p14:tracePt t="133667" x="3168650" y="3937000"/>
          <p14:tracePt t="133683" x="3184525" y="3937000"/>
          <p14:tracePt t="133717" x="3187700" y="3937000"/>
          <p14:tracePt t="134869" x="3267075" y="3937000"/>
          <p14:tracePt t="134876" x="3390900" y="3937000"/>
          <p14:tracePt t="134888" x="3657600" y="3946525"/>
          <p14:tracePt t="134900" x="3825875" y="3956050"/>
          <p14:tracePt t="134933" x="4705350" y="4073525"/>
          <p14:tracePt t="134967" x="5127625" y="4165600"/>
          <p14:tracePt t="134984" x="5222875" y="4181475"/>
          <p14:tracePt t="135000" x="5283200" y="4181475"/>
          <p14:tracePt t="135017" x="5368925" y="4181475"/>
          <p14:tracePt t="135034" x="5407025" y="4165600"/>
          <p14:tracePt t="135050" x="5445125" y="4159250"/>
          <p14:tracePt t="135067" x="5476875" y="4156075"/>
          <p14:tracePt t="135084" x="5508625" y="4149725"/>
          <p14:tracePt t="135100" x="5524500" y="4143375"/>
          <p14:tracePt t="135117" x="5559425" y="4133850"/>
          <p14:tracePt t="135134" x="5581650" y="4127500"/>
          <p14:tracePt t="135150" x="5603875" y="4114800"/>
          <p14:tracePt t="135167" x="5622925" y="4108450"/>
          <p14:tracePt t="135184" x="5638800" y="4105275"/>
          <p14:tracePt t="135200" x="5654675" y="4098925"/>
          <p14:tracePt t="135217" x="5670550" y="4095750"/>
          <p14:tracePt t="135233" x="5680075" y="4095750"/>
          <p14:tracePt t="135249" x="5683250" y="4089400"/>
          <p14:tracePt t="135266" x="5683250" y="4079875"/>
          <p14:tracePt t="135283" x="5683250" y="4064000"/>
          <p14:tracePt t="135300" x="5683250" y="4054475"/>
          <p14:tracePt t="135318" x="5683250" y="4038600"/>
          <p14:tracePt t="135333" x="5683250" y="4025900"/>
          <p14:tracePt t="135350" x="5683250" y="4010025"/>
          <p14:tracePt t="135366" x="5683250" y="3994150"/>
          <p14:tracePt t="135383" x="5683250" y="3984625"/>
          <p14:tracePt t="135399" x="5683250" y="3975100"/>
          <p14:tracePt t="135416" x="5683250" y="3956050"/>
          <p14:tracePt t="135433" x="5683250" y="3949700"/>
          <p14:tracePt t="135450" x="5683250" y="3946525"/>
          <p14:tracePt t="135467" x="5683250" y="3933825"/>
          <p14:tracePt t="135483" x="5676900" y="3930650"/>
          <p14:tracePt t="136188" x="5645150" y="3917950"/>
          <p14:tracePt t="136193" x="5607050" y="3902075"/>
          <p14:tracePt t="136201" x="5556250" y="3886200"/>
          <p14:tracePt t="136216" x="5448300" y="3841750"/>
          <p14:tracePt t="136233" x="5292725" y="3806825"/>
          <p14:tracePt t="136251" x="5051425" y="3781425"/>
          <p14:tracePt t="136284" x="4629150" y="3752850"/>
          <p14:tracePt t="136317" x="3949700" y="3790950"/>
          <p14:tracePt t="136334" x="3616325" y="3848100"/>
          <p14:tracePt t="136350" x="3263900" y="3946525"/>
          <p14:tracePt t="136367" x="3028950" y="4016375"/>
          <p14:tracePt t="136385" x="2851150" y="4070350"/>
          <p14:tracePt t="136401" x="2581275" y="4165600"/>
          <p14:tracePt t="136417" x="2425700" y="4219575"/>
          <p14:tracePt t="136434" x="2282825" y="4273550"/>
          <p14:tracePt t="136450" x="2070100" y="4327525"/>
          <p14:tracePt t="136466" x="1958975" y="4368800"/>
          <p14:tracePt t="136483" x="1847850" y="4403725"/>
          <p14:tracePt t="136500" x="1679575" y="4454525"/>
          <p14:tracePt t="136517" x="1581150" y="4479925"/>
          <p14:tracePt t="136534" x="1482725" y="4511675"/>
          <p14:tracePt t="136551" x="1333500" y="4568825"/>
          <p14:tracePt t="136566" x="1244600" y="4600575"/>
          <p14:tracePt t="136583" x="1177925" y="4622800"/>
          <p14:tracePt t="136600" x="1123950" y="4641850"/>
          <p14:tracePt t="136616" x="1098550" y="4654550"/>
          <p14:tracePt t="136633" x="1069975" y="4667250"/>
          <p14:tracePt t="136650" x="1035050" y="4667250"/>
          <p14:tracePt t="136667" x="1006475" y="4667250"/>
          <p14:tracePt t="136684" x="984250" y="4667250"/>
          <p14:tracePt t="136700" x="958850" y="4667250"/>
          <p14:tracePt t="136716" x="949325" y="4667250"/>
          <p14:tracePt t="136733" x="939800" y="4667250"/>
          <p14:tracePt t="136750" x="923925" y="4648200"/>
          <p14:tracePt t="136766" x="908050" y="4632325"/>
          <p14:tracePt t="136783" x="895350" y="4610100"/>
          <p14:tracePt t="136800" x="876300" y="4575175"/>
          <p14:tracePt t="136817" x="866775" y="4549775"/>
          <p14:tracePt t="136833" x="850900" y="4533900"/>
          <p14:tracePt t="136850" x="835025" y="4518025"/>
          <p14:tracePt t="136866" x="835025" y="4508500"/>
          <p14:tracePt t="136883" x="835025" y="4492625"/>
          <p14:tracePt t="136899" x="835025" y="4479925"/>
          <p14:tracePt t="136916" x="835025" y="4470400"/>
          <p14:tracePt t="136933" x="828675" y="4460875"/>
          <p14:tracePt t="136950" x="828675" y="4438650"/>
          <p14:tracePt t="136967" x="828675" y="4429125"/>
          <p14:tracePt t="136983" x="828675" y="4419600"/>
          <p14:tracePt t="136999" x="828675" y="4387850"/>
          <p14:tracePt t="137016" x="828675" y="4378325"/>
          <p14:tracePt t="137033" x="828675" y="4362450"/>
          <p14:tracePt t="137049" x="828675" y="4343400"/>
          <p14:tracePt t="137066" x="828675" y="4333875"/>
          <p14:tracePt t="137084" x="828675" y="4324350"/>
          <p14:tracePt t="137100" x="828675" y="4314825"/>
          <p14:tracePt t="137116" x="828675" y="4308475"/>
          <p14:tracePt t="137133" x="828675" y="4298950"/>
          <p14:tracePt t="137150" x="828675" y="4289425"/>
          <p14:tracePt t="137166" x="828675" y="4279900"/>
          <p14:tracePt t="137184" x="828675" y="4273550"/>
          <p14:tracePt t="137200" x="828675" y="4267200"/>
          <p14:tracePt t="140860" x="844550" y="4289425"/>
          <p14:tracePt t="140867" x="866775" y="4321175"/>
          <p14:tracePt t="140883" x="914400" y="4391025"/>
          <p14:tracePt t="140900" x="955675" y="4438650"/>
          <p14:tracePt t="140917" x="1028700" y="4511675"/>
          <p14:tracePt t="140932" x="1073150" y="4562475"/>
          <p14:tracePt t="140966" x="1162050" y="4676775"/>
          <p14:tracePt t="140999" x="1263650" y="4819650"/>
          <p14:tracePt t="141016" x="1343025" y="4918075"/>
          <p14:tracePt t="141033" x="1377950" y="4978400"/>
          <p14:tracePt t="141050" x="1428750" y="5029200"/>
          <p14:tracePt t="141066" x="1492250" y="5099050"/>
          <p14:tracePt t="141082" x="1524000" y="5137150"/>
          <p14:tracePt t="141100" x="1568450" y="5187950"/>
          <p14:tracePt t="141116" x="1641475" y="5260975"/>
          <p14:tracePt t="141133" x="1682750" y="5308600"/>
          <p14:tracePt t="141150" x="1714500" y="5343525"/>
          <p14:tracePt t="141166" x="1752600" y="5384800"/>
          <p14:tracePt t="141183" x="1768475" y="5397500"/>
          <p14:tracePt t="141199" x="1778000" y="5407025"/>
          <p14:tracePt t="141216" x="1793875" y="5426075"/>
          <p14:tracePt t="141232" x="1803400" y="5435600"/>
          <p14:tracePt t="141249" x="1819275" y="5445125"/>
          <p14:tracePt t="141266" x="1835150" y="5467350"/>
          <p14:tracePt t="141283" x="1851025" y="5476875"/>
          <p14:tracePt t="141300" x="1866900" y="5489575"/>
          <p14:tracePt t="141316" x="1879600" y="5489575"/>
          <p14:tracePt t="141332" x="1889125" y="5499100"/>
          <p14:tracePt t="141349" x="1905000" y="5508625"/>
          <p14:tracePt t="141365" x="1949450" y="5534025"/>
          <p14:tracePt t="141383" x="1993900" y="5553075"/>
          <p14:tracePt t="141400" x="2063750" y="5591175"/>
          <p14:tracePt t="141416" x="2146300" y="5619750"/>
          <p14:tracePt t="141433" x="2171700" y="5629275"/>
          <p14:tracePt t="141450" x="2193925" y="5629275"/>
          <p14:tracePt t="141453" x="2197100" y="5629275"/>
          <p14:tracePt t="141466" x="2206625" y="5629275"/>
          <p14:tracePt t="141482" x="2219325" y="5613400"/>
          <p14:tracePt t="141499" x="2219325" y="5562600"/>
          <p14:tracePt t="141515" x="2219325" y="5448300"/>
          <p14:tracePt t="141533" x="2219325" y="5397500"/>
          <p14:tracePt t="141550" x="2219325" y="5343525"/>
          <p14:tracePt t="141566" x="2209800" y="5264150"/>
          <p14:tracePt t="141583" x="2193925" y="5200650"/>
          <p14:tracePt t="141599" x="2174875" y="5156200"/>
          <p14:tracePt t="141615" x="2155825" y="5105400"/>
          <p14:tracePt t="141632" x="2146300" y="5095875"/>
          <p14:tracePt t="141649" x="2130425" y="5080000"/>
          <p14:tracePt t="141665" x="2079625" y="5041900"/>
          <p14:tracePt t="141682" x="2032000" y="5016500"/>
          <p14:tracePt t="141700" x="1952625" y="4965700"/>
          <p14:tracePt t="141716" x="1790700" y="4870450"/>
          <p14:tracePt t="141732" x="1695450" y="4803775"/>
          <p14:tracePt t="141749" x="1638300" y="4775200"/>
          <p14:tracePt t="141766" x="1603375" y="4759325"/>
          <p14:tracePt t="141782" x="1581150" y="4740275"/>
          <p14:tracePt t="141799" x="1571625" y="4733925"/>
          <p14:tracePt t="141816" x="1555750" y="4730750"/>
          <p14:tracePt t="141833" x="1546225" y="4721225"/>
          <p14:tracePt t="141851" x="1527175" y="4705350"/>
          <p14:tracePt t="141866" x="1514475" y="4689475"/>
          <p14:tracePt t="141882" x="1511300" y="4679950"/>
          <p14:tracePt t="141899" x="1511300" y="4676775"/>
          <p14:tracePt t="141959" x="1511300" y="4683125"/>
          <p14:tracePt t="141966" x="1517650" y="4686300"/>
          <p14:tracePt t="141983" x="1543050" y="4714875"/>
          <p14:tracePt t="141999" x="1581150" y="4743450"/>
          <p14:tracePt t="142016" x="1651000" y="4810125"/>
          <p14:tracePt t="142033" x="1701800" y="4860925"/>
          <p14:tracePt t="142050" x="1755775" y="4940300"/>
          <p14:tracePt t="142065" x="1787525" y="5006975"/>
          <p14:tracePt t="142083" x="1819275" y="5054600"/>
          <p14:tracePt t="142100" x="1838325" y="5102225"/>
          <p14:tracePt t="142116" x="1851025" y="5133975"/>
          <p14:tracePt t="142133" x="1863725" y="5156200"/>
          <p14:tracePt t="142150" x="1885950" y="5194300"/>
          <p14:tracePt t="142166" x="1895475" y="5210175"/>
          <p14:tracePt t="142182" x="1905000" y="5219700"/>
          <p14:tracePt t="142198" x="1917700" y="5248275"/>
          <p14:tracePt t="142215" x="1943100" y="5283200"/>
          <p14:tracePt t="142232" x="1965325" y="5314950"/>
          <p14:tracePt t="142249" x="2009775" y="5359400"/>
          <p14:tracePt t="142265" x="2035175" y="5391150"/>
          <p14:tracePt t="142282" x="2066925" y="5429250"/>
          <p14:tracePt t="142300" x="2098675" y="5464175"/>
          <p14:tracePt t="142316" x="2117725" y="5502275"/>
          <p14:tracePt t="142332" x="2143125" y="5534025"/>
          <p14:tracePt t="142350" x="2162175" y="5597525"/>
          <p14:tracePt t="142366" x="2174875" y="5635625"/>
          <p14:tracePt t="142383" x="2200275" y="5673725"/>
          <p14:tracePt t="142400" x="2219325" y="5718175"/>
          <p14:tracePt t="142416" x="2232025" y="5746750"/>
          <p14:tracePt t="142433" x="2241550" y="5772150"/>
          <p14:tracePt t="142449" x="2266950" y="5813425"/>
          <p14:tracePt t="142465" x="2279650" y="5835650"/>
          <p14:tracePt t="142482" x="2298700" y="5867400"/>
          <p14:tracePt t="142499" x="2327275" y="5895975"/>
          <p14:tracePt t="142515" x="2339975" y="5927725"/>
          <p14:tracePt t="142533" x="2355850" y="5949950"/>
          <p14:tracePt t="142550" x="2381250" y="5984875"/>
          <p14:tracePt t="142566" x="2390775" y="6000750"/>
          <p14:tracePt t="142582" x="2400300" y="6010275"/>
          <p14:tracePt t="142599" x="2406650" y="6032500"/>
          <p14:tracePt t="142615" x="2406650" y="6042025"/>
          <p14:tracePt t="142632" x="2406650" y="6051550"/>
          <p14:tracePt t="142649" x="2406650" y="6061075"/>
          <p14:tracePt t="142736" x="2406650" y="6067425"/>
          <p14:tracePt t="142850" x="2406650" y="6076950"/>
          <p14:tracePt t="142865" x="2409825" y="6080125"/>
          <p14:tracePt t="142907" x="2416175" y="6080125"/>
          <p14:tracePt t="142921" x="2416175" y="6086475"/>
          <p14:tracePt t="143014" x="2416175" y="6089650"/>
          <p14:tracePt t="143049" x="2416175" y="6096000"/>
          <p14:tracePt t="144385" x="2486025" y="6092825"/>
          <p14:tracePt t="144392" x="2578100" y="6083300"/>
          <p14:tracePt t="144400" x="2660650" y="6073775"/>
          <p14:tracePt t="144416" x="2867025" y="6026150"/>
          <p14:tracePt t="144433" x="3228975" y="5905500"/>
          <p14:tracePt t="144450" x="3600450" y="5807075"/>
          <p14:tracePt t="144483" x="4308475" y="5597525"/>
          <p14:tracePt t="144519" x="4826000" y="5524500"/>
          <p14:tracePt t="144536" x="5019675" y="5524500"/>
          <p14:tracePt t="144550" x="5191125" y="5524500"/>
          <p14:tracePt t="144566" x="5327650" y="5524500"/>
          <p14:tracePt t="144582" x="5524500" y="5514975"/>
          <p14:tracePt t="144598" x="5664200" y="5495925"/>
          <p14:tracePt t="144615" x="5784850" y="5461000"/>
          <p14:tracePt t="144632" x="5962650" y="5419725"/>
          <p14:tracePt t="144649" x="6096000" y="5375275"/>
          <p14:tracePt t="144666" x="6194425" y="5343525"/>
          <p14:tracePt t="144683" x="6343650" y="5292725"/>
          <p14:tracePt t="144699" x="6451600" y="5257800"/>
          <p14:tracePt t="144716" x="6553200" y="5216525"/>
          <p14:tracePt t="144732" x="6648450" y="5175250"/>
          <p14:tracePt t="144749" x="6696075" y="5137150"/>
          <p14:tracePt t="144765" x="6734175" y="5118100"/>
          <p14:tracePt t="144782" x="6769100" y="5102225"/>
          <p14:tracePt t="144799" x="6781800" y="5086350"/>
          <p14:tracePt t="144816" x="6804025" y="5067300"/>
          <p14:tracePt t="144833" x="6819900" y="5048250"/>
          <p14:tracePt t="144849" x="6829425" y="5022850"/>
          <p14:tracePt t="144866" x="6845300" y="5006975"/>
          <p14:tracePt t="144882" x="6861175" y="4994275"/>
          <p14:tracePt t="144898" x="6867525" y="4978400"/>
          <p14:tracePt t="144915" x="6867525" y="4962525"/>
          <p14:tracePt t="144932" x="6864350" y="4946650"/>
          <p14:tracePt t="144949" x="6851650" y="4918075"/>
          <p14:tracePt t="144966" x="6819900" y="4879975"/>
          <p14:tracePt t="144983" x="6781800" y="4819650"/>
          <p14:tracePt t="144998" x="6750050" y="4787900"/>
          <p14:tracePt t="145015" x="6702425" y="4762500"/>
          <p14:tracePt t="145032" x="6626225" y="4721225"/>
          <p14:tracePt t="145048" x="6562725" y="4705350"/>
          <p14:tracePt t="145066" x="6511925" y="4692650"/>
          <p14:tracePt t="145082" x="6419850" y="4673600"/>
          <p14:tracePt t="145099" x="6343650" y="4648200"/>
          <p14:tracePt t="145116" x="6257925" y="4625975"/>
          <p14:tracePt t="145132" x="6156325" y="4603750"/>
          <p14:tracePt t="145148" x="6111875" y="4597400"/>
          <p14:tracePt t="145166" x="6061075" y="4597400"/>
          <p14:tracePt t="145182" x="5975350" y="4597400"/>
          <p14:tracePt t="145199" x="5915025" y="4597400"/>
          <p14:tracePt t="145215" x="5857875" y="4597400"/>
          <p14:tracePt t="145232" x="5794375" y="4597400"/>
          <p14:tracePt t="145249" x="5772150" y="4597400"/>
          <p14:tracePt t="145266" x="5743575" y="4597400"/>
          <p14:tracePt t="145282" x="5708650" y="4597400"/>
          <p14:tracePt t="145298" x="5667375" y="4597400"/>
          <p14:tracePt t="145316" x="5613400" y="4597400"/>
          <p14:tracePt t="145333" x="5543550" y="4597400"/>
          <p14:tracePt t="145349" x="5508625" y="4597400"/>
          <p14:tracePt t="145365" x="5470525" y="4597400"/>
          <p14:tracePt t="145382" x="5429250" y="4606925"/>
          <p14:tracePt t="145399" x="5407025" y="4613275"/>
          <p14:tracePt t="145415" x="5375275" y="4625975"/>
          <p14:tracePt t="145432" x="5340350" y="4635500"/>
          <p14:tracePt t="145448" x="5295900" y="4657725"/>
          <p14:tracePt t="145465" x="5264150" y="4670425"/>
          <p14:tracePt t="145482" x="5222875" y="4686300"/>
          <p14:tracePt t="145498" x="5191125" y="4699000"/>
          <p14:tracePt t="145515" x="5175250" y="4714875"/>
          <p14:tracePt t="145532" x="5159375" y="4730750"/>
          <p14:tracePt t="145548" x="5149850" y="4746625"/>
          <p14:tracePt t="145565" x="5130800" y="4778375"/>
          <p14:tracePt t="145582" x="5114925" y="4813300"/>
          <p14:tracePt t="145598" x="5102225" y="4841875"/>
          <p14:tracePt t="145616" x="5089525" y="4867275"/>
          <p14:tracePt t="145632" x="5089525" y="4914900"/>
          <p14:tracePt t="145648" x="5089525" y="4937125"/>
          <p14:tracePt t="145666" x="5089525" y="4965700"/>
          <p14:tracePt t="145682" x="5089525" y="5006975"/>
          <p14:tracePt t="145698" x="5089525" y="5029200"/>
          <p14:tracePt t="145715" x="5089525" y="5041900"/>
          <p14:tracePt t="145732" x="5099050" y="5076825"/>
          <p14:tracePt t="145748" x="5118100" y="5099050"/>
          <p14:tracePt t="145765" x="5149850" y="5130800"/>
          <p14:tracePt t="145782" x="5191125" y="5149850"/>
          <p14:tracePt t="145799" x="5222875" y="5162550"/>
          <p14:tracePt t="145815" x="5232400" y="5172075"/>
          <p14:tracePt t="145832" x="5245100" y="5187950"/>
          <p14:tracePt t="145848" x="5260975" y="5194300"/>
          <p14:tracePt t="145866" x="5283200" y="5194300"/>
          <p14:tracePt t="145882" x="5295900" y="5197475"/>
          <p14:tracePt t="145898" x="5321300" y="5197475"/>
          <p14:tracePt t="145916" x="5353050" y="5210175"/>
          <p14:tracePt t="145932" x="5368925" y="5213350"/>
          <p14:tracePt t="145948" x="5378450" y="5213350"/>
          <p14:tracePt t="145966" x="5394325" y="5219700"/>
          <p14:tracePt t="145982" x="5403850" y="5219700"/>
          <p14:tracePt t="145999" x="5419725" y="5226050"/>
          <p14:tracePt t="146017" x="5435600" y="5238750"/>
          <p14:tracePt t="146033" x="5445125" y="5245100"/>
          <p14:tracePt t="146049" x="5454650" y="5251450"/>
          <p14:tracePt t="146066" x="5473700" y="5251450"/>
          <p14:tracePt t="146082" x="5480050" y="5251450"/>
          <p14:tracePt t="146168" x="5483225" y="5251450"/>
          <p14:tracePt t="146175" x="5489575" y="5251450"/>
          <p14:tracePt t="146183" x="5492750" y="5254625"/>
          <p14:tracePt t="146199" x="5499100" y="5260975"/>
          <p14:tracePt t="146216" x="5508625" y="5260975"/>
          <p14:tracePt t="146331" x="5518150" y="5260975"/>
          <p14:tracePt t="146595" x="5572125" y="5248275"/>
          <p14:tracePt t="146603" x="5641975" y="5238750"/>
          <p14:tracePt t="146616" x="5775325" y="5203825"/>
          <p14:tracePt t="146632" x="5918200" y="5140325"/>
          <p14:tracePt t="146648" x="6083300" y="5086350"/>
          <p14:tracePt t="146666" x="6302375" y="4994275"/>
          <p14:tracePt t="146699" x="6632575" y="4892675"/>
          <p14:tracePt t="146733" x="6959600" y="4841875"/>
          <p14:tracePt t="146751" x="7112000" y="4841875"/>
          <p14:tracePt t="146765" x="7194550" y="4841875"/>
          <p14:tracePt t="146782" x="7289800" y="4854575"/>
          <p14:tracePt t="146798" x="7372350" y="4860925"/>
          <p14:tracePt t="146815" x="7473950" y="4883150"/>
          <p14:tracePt t="146832" x="7531100" y="4895850"/>
          <p14:tracePt t="146850" x="7591425" y="4911725"/>
          <p14:tracePt t="146866" x="7616825" y="4918075"/>
          <p14:tracePt t="147586" x="7645400" y="4918075"/>
          <p14:tracePt t="147593" x="7670800" y="4918075"/>
          <p14:tracePt t="147600" x="7702550" y="4918075"/>
          <p14:tracePt t="147616" x="7766050" y="4924425"/>
          <p14:tracePt t="147632" x="7848600" y="4940300"/>
          <p14:tracePt t="147648" x="7921625" y="4946650"/>
          <p14:tracePt t="147666" x="8013700" y="4968875"/>
          <p14:tracePt t="147698" x="8121650" y="4994275"/>
          <p14:tracePt t="147732" x="8235950" y="5013325"/>
          <p14:tracePt t="147748" x="8267700" y="5013325"/>
          <p14:tracePt t="147766" x="8302625" y="5019675"/>
          <p14:tracePt t="147782" x="8312150" y="5019675"/>
          <p14:tracePt t="147800" x="8324850" y="5019675"/>
          <p14:tracePt t="147832" x="8324850" y="5026025"/>
          <p14:tracePt t="148172" x="8216900" y="5003800"/>
          <p14:tracePt t="148179" x="8035925" y="4965700"/>
          <p14:tracePt t="148186" x="7810500" y="4927600"/>
          <p14:tracePt t="148200" x="7404100" y="4851400"/>
          <p14:tracePt t="148217" x="6940550" y="4797425"/>
          <p14:tracePt t="148234" x="6324600" y="4768850"/>
          <p14:tracePt t="148267" x="4768850" y="4841875"/>
          <p14:tracePt t="148300" x="3571875" y="4987925"/>
          <p14:tracePt t="148317" x="3241675" y="5035550"/>
          <p14:tracePt t="148334" x="3013075" y="5054600"/>
          <p14:tracePt t="148350" x="2692400" y="5083175"/>
          <p14:tracePt t="148366" x="2543175" y="5099050"/>
          <p14:tracePt t="148382" x="2403475" y="5099050"/>
          <p14:tracePt t="148398" x="2254250" y="5099050"/>
          <p14:tracePt t="148415" x="2171700" y="5099050"/>
          <p14:tracePt t="148432" x="2111375" y="5099050"/>
          <p14:tracePt t="148449" x="2025650" y="5099050"/>
          <p14:tracePt t="148465" x="1958975" y="5099050"/>
          <p14:tracePt t="148482" x="1895475" y="5089525"/>
          <p14:tracePt t="148499" x="1806575" y="5083175"/>
          <p14:tracePt t="148516" x="1749425" y="5083175"/>
          <p14:tracePt t="148532" x="1695450" y="5076825"/>
          <p14:tracePt t="148548" x="1631950" y="5076825"/>
          <p14:tracePt t="148565" x="1587500" y="5076825"/>
          <p14:tracePt t="148581" x="1558925" y="5076825"/>
          <p14:tracePt t="148599" x="1511300" y="5076825"/>
          <p14:tracePt t="148615" x="1482725" y="5076825"/>
          <p14:tracePt t="148633" x="1454150" y="5076825"/>
          <p14:tracePt t="148649" x="1406525" y="5076825"/>
          <p14:tracePt t="148665" x="1384300" y="5076825"/>
          <p14:tracePt t="148682" x="1355725" y="5076825"/>
          <p14:tracePt t="148699" x="1320800" y="5076825"/>
          <p14:tracePt t="148715" x="1292225" y="5076825"/>
          <p14:tracePt t="148731" x="1276350" y="5083175"/>
          <p14:tracePt t="148748" x="1260475" y="5092700"/>
          <p14:tracePt t="148765" x="1244600" y="5099050"/>
          <p14:tracePt t="148782" x="1235075" y="5102225"/>
          <p14:tracePt t="148799" x="1222375" y="5108575"/>
          <p14:tracePt t="148815" x="1212850" y="5114925"/>
          <p14:tracePt t="148831" x="1196975" y="5118100"/>
          <p14:tracePt t="148849" x="1181100" y="5124450"/>
          <p14:tracePt t="148865" x="1174750" y="5127625"/>
          <p14:tracePt t="148882" x="1174750" y="5133975"/>
          <p14:tracePt t="148899" x="1171575" y="5143500"/>
          <p14:tracePt t="148916" x="1171575" y="5149850"/>
          <p14:tracePt t="149006" x="1171575" y="5153025"/>
          <p14:tracePt t="149919" x="1171575" y="5159375"/>
          <p14:tracePt t="149926" x="1177925" y="5162550"/>
          <p14:tracePt t="149932" x="1187450" y="5162550"/>
          <p14:tracePt t="149948" x="1209675" y="5168900"/>
          <p14:tracePt t="149965" x="1235075" y="5181600"/>
          <p14:tracePt t="149998" x="1311275" y="5200650"/>
          <p14:tracePt t="150032" x="1406525" y="5222875"/>
          <p14:tracePt t="150049" x="1501775" y="5248275"/>
          <p14:tracePt t="150065" x="1619250" y="5264150"/>
          <p14:tracePt t="150082" x="1730375" y="5286375"/>
          <p14:tracePt t="150098" x="1803400" y="5302250"/>
          <p14:tracePt t="150115" x="1870075" y="5314950"/>
          <p14:tracePt t="150132" x="1939925" y="5314950"/>
          <p14:tracePt t="150148" x="1993900" y="5314950"/>
          <p14:tracePt t="150166" x="2054225" y="5314950"/>
          <p14:tracePt t="150182" x="2149475" y="5314950"/>
          <p14:tracePt t="150199" x="2286000" y="5314950"/>
          <p14:tracePt t="150215" x="2378075" y="5314950"/>
          <p14:tracePt t="150232" x="2457450" y="5314950"/>
          <p14:tracePt t="150248" x="2495550" y="5314950"/>
          <p14:tracePt t="150265" x="2511425" y="5314950"/>
          <p14:tracePt t="150282" x="2536825" y="5314950"/>
          <p14:tracePt t="150298" x="2559050" y="5314950"/>
          <p14:tracePt t="150315" x="2593975" y="5314950"/>
          <p14:tracePt t="150332" x="2663825" y="5314950"/>
          <p14:tracePt t="150349" x="2727325" y="5311775"/>
          <p14:tracePt t="150365" x="2771775" y="5305425"/>
          <p14:tracePt t="150381" x="2825750" y="5305425"/>
          <p14:tracePt t="150398" x="2854325" y="5305425"/>
          <p14:tracePt t="150416" x="2863850" y="5305425"/>
          <p14:tracePt t="150432" x="2905125" y="5305425"/>
          <p14:tracePt t="150449" x="2933700" y="5299075"/>
          <p14:tracePt t="150465" x="2987675" y="5286375"/>
          <p14:tracePt t="150482" x="3082925" y="5286375"/>
          <p14:tracePt t="150498" x="3143250" y="5286375"/>
          <p14:tracePt t="150515" x="3187700" y="5286375"/>
          <p14:tracePt t="150531" x="3235325" y="5286375"/>
          <p14:tracePt t="150548" x="3257550" y="5286375"/>
          <p14:tracePt t="150565" x="3273425" y="5286375"/>
          <p14:tracePt t="150582" x="3311525" y="5286375"/>
          <p14:tracePt t="150599" x="3340100" y="5286375"/>
          <p14:tracePt t="150615" x="3375025" y="5286375"/>
          <p14:tracePt t="150632" x="3438525" y="5286375"/>
          <p14:tracePt t="150648" x="3482975" y="5286375"/>
          <p14:tracePt t="150665" x="3511550" y="5286375"/>
          <p14:tracePt t="150681" x="3552825" y="5286375"/>
          <p14:tracePt t="150698" x="3562350" y="5286375"/>
          <p14:tracePt t="150715" x="3578225" y="5286375"/>
          <p14:tracePt t="150731" x="3603625" y="5286375"/>
          <p14:tracePt t="150748" x="3632200" y="5286375"/>
          <p14:tracePt t="150765" x="3654425" y="5286375"/>
          <p14:tracePt t="150781" x="3689350" y="5295900"/>
          <p14:tracePt t="150798" x="3698875" y="5295900"/>
          <p14:tracePt t="150815" x="3708400" y="5295900"/>
          <p14:tracePt t="150832" x="3714750" y="5295900"/>
          <p14:tracePt t="150849" x="3717925" y="5295900"/>
          <p14:tracePt t="150868" x="3724275" y="5295900"/>
          <p14:tracePt t="150882" x="3736975" y="5295900"/>
          <p14:tracePt t="150898" x="3746500" y="5299075"/>
          <p14:tracePt t="150915" x="3759200" y="5299075"/>
          <p14:tracePt t="150931" x="3762375" y="5305425"/>
          <p14:tracePt t="151031" x="3768725" y="5305425"/>
          <p14:tracePt t="151038" x="3771900" y="5308600"/>
          <p14:tracePt t="151053" x="3778250" y="5321300"/>
          <p14:tracePt t="151065" x="3790950" y="5324475"/>
          <p14:tracePt t="151082" x="3790950" y="5330825"/>
          <p14:tracePt t="151098" x="3794125" y="5330825"/>
          <p14:tracePt t="151154" x="3800475" y="5330825"/>
          <p14:tracePt t="151161" x="3803650" y="5330825"/>
          <p14:tracePt t="151167" x="3810000" y="5330825"/>
          <p14:tracePt t="151181" x="3819525" y="5337175"/>
          <p14:tracePt t="151198" x="3822700" y="5340350"/>
          <p14:tracePt t="152595" x="3870325" y="5368925"/>
          <p14:tracePt t="152602" x="3943350" y="5403850"/>
          <p14:tracePt t="152615" x="4079875" y="5467350"/>
          <p14:tracePt t="152632" x="4191000" y="5518150"/>
          <p14:tracePt t="152649" x="4321175" y="5553075"/>
          <p14:tracePt t="152665" x="4543425" y="5597525"/>
          <p14:tracePt t="152682" x="4673600" y="5616575"/>
          <p14:tracePt t="152714" x="5019675" y="5632450"/>
          <p14:tracePt t="152750" x="5229225" y="5641975"/>
          <p14:tracePt t="152765" x="5381625" y="5641975"/>
          <p14:tracePt t="152782" x="5451475" y="5641975"/>
          <p14:tracePt t="152799" x="5511800" y="5641975"/>
          <p14:tracePt t="152815" x="5584825" y="5632450"/>
          <p14:tracePt t="152831" x="5629275" y="5619750"/>
          <p14:tracePt t="152848" x="5673725" y="5597525"/>
          <p14:tracePt t="152864" x="5737225" y="5588000"/>
          <p14:tracePt t="152881" x="5781675" y="5572125"/>
          <p14:tracePt t="152899" x="5819775" y="5562600"/>
          <p14:tracePt t="152915" x="5911850" y="5530850"/>
          <p14:tracePt t="152932" x="5975350" y="5518150"/>
          <p14:tracePt t="152949" x="6029325" y="5505450"/>
          <p14:tracePt t="152965" x="6118225" y="5483225"/>
          <p14:tracePt t="152981" x="6156325" y="5464175"/>
          <p14:tracePt t="152998" x="6200775" y="5451475"/>
          <p14:tracePt t="153014" x="6251575" y="5435600"/>
          <p14:tracePt t="153031" x="6283325" y="5422900"/>
          <p14:tracePt t="153049" x="6327775" y="5410200"/>
          <p14:tracePt t="153065" x="6384925" y="5391150"/>
          <p14:tracePt t="153082" x="6413500" y="5378450"/>
          <p14:tracePt t="153099" x="6451600" y="5372100"/>
          <p14:tracePt t="153115" x="6486525" y="5365750"/>
          <p14:tracePt t="153131" x="6496050" y="5353050"/>
          <p14:tracePt t="153148" x="6505575" y="5353050"/>
          <p14:tracePt t="153164" x="6521450" y="5353050"/>
          <p14:tracePt t="153181" x="6524625" y="5353050"/>
          <p14:tracePt t="153199" x="6540500" y="5353050"/>
          <p14:tracePt t="153222" x="6546850" y="5353050"/>
          <p14:tracePt t="153256" x="6550025" y="5353050"/>
          <p14:tracePt t="153307" x="6556375" y="5353050"/>
          <p14:tracePt t="155870" x="6527800" y="5353050"/>
          <p14:tracePt t="155876" x="6470650" y="5359400"/>
          <p14:tracePt t="155886" x="6423025" y="5368925"/>
          <p14:tracePt t="155898" x="6280150" y="5384800"/>
          <p14:tracePt t="155915" x="6073775" y="5403850"/>
          <p14:tracePt t="155932" x="5734050" y="5480050"/>
          <p14:tracePt t="155948" x="5511800" y="5559425"/>
          <p14:tracePt t="155981" x="5051425" y="5746750"/>
          <p14:tracePt t="156016" x="4864100" y="5819775"/>
          <p14:tracePt t="156033" x="4730750" y="5845175"/>
          <p14:tracePt t="156048" x="4657725" y="5851525"/>
          <p14:tracePt t="156065" x="4597400" y="5851525"/>
          <p14:tracePt t="156081" x="4527550" y="5851525"/>
          <p14:tracePt t="156097" x="4498975" y="5851525"/>
          <p14:tracePt t="156114" x="4467225" y="5848350"/>
          <p14:tracePt t="156131" x="4432300" y="5832475"/>
          <p14:tracePt t="156147" x="4403725" y="5813425"/>
          <p14:tracePt t="156165" x="4384675" y="5800725"/>
          <p14:tracePt t="156182" x="4371975" y="5788025"/>
          <p14:tracePt t="156198" x="4356100" y="5781675"/>
          <p14:tracePt t="156215" x="4333875" y="5775325"/>
          <p14:tracePt t="156231" x="4302125" y="5759450"/>
          <p14:tracePt t="156247" x="4289425" y="5759450"/>
          <p14:tracePt t="156264" x="4279900" y="5759450"/>
          <p14:tracePt t="156281" x="4267200" y="5759450"/>
          <p14:tracePt t="156297" x="4251325" y="5759450"/>
          <p14:tracePt t="156315" x="4241800" y="5759450"/>
          <p14:tracePt t="156332" x="4225925" y="5759450"/>
          <p14:tracePt t="156348" x="4216400" y="5759450"/>
          <p14:tracePt t="156365" x="4206875" y="5759450"/>
        </p14:tracePtLst>
      </p14:laserTrace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37632"/>
              </p:ext>
            </p:extLst>
          </p:nvPr>
        </p:nvGraphicFramePr>
        <p:xfrm>
          <a:off x="611560" y="188640"/>
          <a:ext cx="6689968" cy="30232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2492">
                  <a:extLst>
                    <a:ext uri="{9D8B030D-6E8A-4147-A177-3AD203B41FA5}">
                      <a16:colId xmlns:a16="http://schemas.microsoft.com/office/drawing/2014/main" val="2975173817"/>
                    </a:ext>
                  </a:extLst>
                </a:gridCol>
                <a:gridCol w="1672492">
                  <a:extLst>
                    <a:ext uri="{9D8B030D-6E8A-4147-A177-3AD203B41FA5}">
                      <a16:colId xmlns:a16="http://schemas.microsoft.com/office/drawing/2014/main" val="1204442883"/>
                    </a:ext>
                  </a:extLst>
                </a:gridCol>
                <a:gridCol w="2339930">
                  <a:extLst>
                    <a:ext uri="{9D8B030D-6E8A-4147-A177-3AD203B41FA5}">
                      <a16:colId xmlns:a16="http://schemas.microsoft.com/office/drawing/2014/main" val="3374663074"/>
                    </a:ext>
                  </a:extLst>
                </a:gridCol>
                <a:gridCol w="1005054">
                  <a:extLst>
                    <a:ext uri="{9D8B030D-6E8A-4147-A177-3AD203B41FA5}">
                      <a16:colId xmlns:a16="http://schemas.microsoft.com/office/drawing/2014/main" val="3006729308"/>
                    </a:ext>
                  </a:extLst>
                </a:gridCol>
              </a:tblGrid>
              <a:tr h="46290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 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Famille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Caractère propre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Genre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9902417"/>
                  </a:ext>
                </a:extLst>
              </a:tr>
              <a:tr h="2939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err="1">
                          <a:effectLst/>
                        </a:rPr>
                        <a:t>Paléoarbres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 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 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 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6487397"/>
                  </a:ext>
                </a:extLst>
              </a:tr>
              <a:tr h="2939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err="1">
                          <a:effectLst/>
                        </a:rPr>
                        <a:t>Paléoherbes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 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 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 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3061781"/>
                  </a:ext>
                </a:extLst>
              </a:tr>
              <a:tr h="2939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Monocotylédones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 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 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 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5774829"/>
                  </a:ext>
                </a:extLst>
              </a:tr>
              <a:tr h="2939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Anciens </a:t>
                      </a:r>
                      <a:r>
                        <a:rPr lang="fr-FR" sz="1600" dirty="0" err="1">
                          <a:effectLst/>
                        </a:rPr>
                        <a:t>Eudicots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 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 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 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8068549"/>
                  </a:ext>
                </a:extLst>
              </a:tr>
              <a:tr h="2939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err="1">
                          <a:effectLst/>
                        </a:rPr>
                        <a:t>Caryophyllidae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 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 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 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3967293"/>
                  </a:ext>
                </a:extLst>
              </a:tr>
              <a:tr h="2939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err="1">
                          <a:effectLst/>
                        </a:rPr>
                        <a:t>Rosidae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 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 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 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1422754"/>
                  </a:ext>
                </a:extLst>
              </a:tr>
              <a:tr h="2939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err="1">
                          <a:effectLst/>
                        </a:rPr>
                        <a:t>Asteridae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 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 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 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8501237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83568" y="4117722"/>
            <a:ext cx="7198047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-Une fois le cours bien assimilé, répondre au questionnaire envoyé et qui serait rendu lors du retour à l’enseignement normal,</a:t>
            </a:r>
            <a:r>
              <a:rPr kumimoji="0" lang="fr-FR" altLang="fr-FR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il</a:t>
            </a:r>
            <a:r>
              <a:rPr kumimoji="0" lang="fr-FR" alt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serait compté dans la note finale du module</a:t>
            </a:r>
            <a:endParaRPr kumimoji="0" lang="fr-FR" alt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2400" b="0" dirty="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Très bon courage à toutes et tous  </a:t>
            </a:r>
            <a:endParaRPr kumimoji="0" lang="fr-FR" altLang="fr-FR" sz="360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30"/>
    </mc:Choice>
    <mc:Fallback xmlns="">
      <p:transition spd="slow" advTm="56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42" x="4219575" y="5724525"/>
          <p14:tracePt t="1249" x="4225925" y="5673725"/>
          <p14:tracePt t="1260" x="4232275" y="5638800"/>
          <p14:tracePt t="1278" x="4235450" y="5483225"/>
          <p14:tracePt t="1293" x="4213225" y="5397500"/>
          <p14:tracePt t="1314" x="4168775" y="5302250"/>
          <p14:tracePt t="1328" x="4111625" y="5219700"/>
          <p14:tracePt t="1361" x="3981450" y="4994275"/>
          <p14:tracePt t="1394" x="3854450" y="4851400"/>
          <p14:tracePt t="1412" x="3800475" y="4791075"/>
          <p14:tracePt t="1428" x="3721100" y="4679950"/>
          <p14:tracePt t="1443" x="3679825" y="4591050"/>
          <p14:tracePt t="1460" x="3635375" y="4521200"/>
          <p14:tracePt t="1477" x="3568700" y="4432300"/>
          <p14:tracePt t="1494" x="3508375" y="4330700"/>
          <p14:tracePt t="1511" x="3429000" y="4206875"/>
          <p14:tracePt t="1528" x="3311525" y="4079875"/>
          <p14:tracePt t="1544" x="3235325" y="3984625"/>
          <p14:tracePt t="1560" x="3124200" y="3848100"/>
          <p14:tracePt t="1578" x="2940050" y="3663950"/>
          <p14:tracePt t="1593" x="2844800" y="3578225"/>
          <p14:tracePt t="1610" x="2730500" y="3479800"/>
          <p14:tracePt t="1628" x="2549525" y="3308350"/>
          <p14:tracePt t="1644" x="2454275" y="3232150"/>
          <p14:tracePt t="1661" x="2374900" y="3175000"/>
          <p14:tracePt t="1677" x="2241550" y="3101975"/>
          <p14:tracePt t="1694" x="2162175" y="3060700"/>
          <p14:tracePt t="1710" x="2095500" y="3032125"/>
          <p14:tracePt t="1727" x="2022475" y="3006725"/>
          <p14:tracePt t="1744" x="1987550" y="2994025"/>
          <p14:tracePt t="1761" x="1949450" y="2981325"/>
          <p14:tracePt t="1778" x="1908175" y="2974975"/>
          <p14:tracePt t="1794" x="1898650" y="2974975"/>
          <p14:tracePt t="1811" x="1889125" y="2974975"/>
          <p14:tracePt t="1828" x="1873250" y="2974975"/>
          <p14:tracePt t="2170" x="1873250" y="2946400"/>
          <p14:tracePt t="2178" x="1873250" y="2898775"/>
          <p14:tracePt t="2194" x="1863725" y="2816225"/>
          <p14:tracePt t="2210" x="1841500" y="2717800"/>
          <p14:tracePt t="2227" x="1755775" y="2552700"/>
          <p14:tracePt t="2244" x="1698625" y="2482850"/>
          <p14:tracePt t="2277" x="1590675" y="2393950"/>
          <p14:tracePt t="2311" x="1489075" y="2343150"/>
          <p14:tracePt t="2328" x="1425575" y="2314575"/>
          <p14:tracePt t="2344" x="1387475" y="2301875"/>
          <p14:tracePt t="2360" x="1339850" y="2276475"/>
          <p14:tracePt t="2377" x="1298575" y="2244725"/>
          <p14:tracePt t="2393" x="1273175" y="2206625"/>
          <p14:tracePt t="2410" x="1222375" y="2155825"/>
          <p14:tracePt t="2427" x="1177925" y="2105025"/>
          <p14:tracePt t="2443" x="1152525" y="2073275"/>
          <p14:tracePt t="2462" x="1108075" y="2035175"/>
          <p14:tracePt t="2477" x="1082675" y="2003425"/>
          <p14:tracePt t="2494" x="1057275" y="1981200"/>
          <p14:tracePt t="2510" x="1019175" y="1946275"/>
          <p14:tracePt t="2527" x="974725" y="1930400"/>
          <p14:tracePt t="2544" x="952500" y="1917700"/>
          <p14:tracePt t="2562" x="936625" y="1895475"/>
          <p14:tracePt t="2577" x="920750" y="1885950"/>
          <p14:tracePt t="2594" x="920750" y="1876425"/>
          <p14:tracePt t="2611" x="920750" y="1866900"/>
          <p14:tracePt t="2627" x="923925" y="1866900"/>
          <p14:tracePt t="2643" x="939800" y="1866900"/>
          <p14:tracePt t="2660" x="949325" y="1866900"/>
          <p14:tracePt t="2677" x="958850" y="1863725"/>
          <p14:tracePt t="2694" x="958850" y="1851025"/>
          <p14:tracePt t="2711" x="968375" y="1841500"/>
          <p14:tracePt t="2727" x="984250" y="1838325"/>
          <p14:tracePt t="2744" x="1000125" y="1825625"/>
          <p14:tracePt t="2760" x="1028700" y="1822450"/>
          <p14:tracePt t="2777" x="1098550" y="1816100"/>
          <p14:tracePt t="2793" x="1158875" y="1816100"/>
          <p14:tracePt t="2810" x="1270000" y="1816100"/>
          <p14:tracePt t="2827" x="1476375" y="1816100"/>
          <p14:tracePt t="2844" x="1581150" y="1816100"/>
          <p14:tracePt t="2861" x="1778000" y="1806575"/>
          <p14:tracePt t="2877" x="1876425" y="1781175"/>
          <p14:tracePt t="2893" x="1939925" y="1768475"/>
          <p14:tracePt t="2910" x="1990725" y="1755775"/>
          <p14:tracePt t="2927" x="2085975" y="1711325"/>
          <p14:tracePt t="2943" x="2146300" y="1682750"/>
          <p14:tracePt t="2961" x="2206625" y="1628775"/>
          <p14:tracePt t="2977" x="2232025" y="1581150"/>
          <p14:tracePt t="2994" x="2266950" y="1533525"/>
          <p14:tracePt t="3011" x="2292350" y="1457325"/>
          <p14:tracePt t="3027" x="2305050" y="1419225"/>
          <p14:tracePt t="3043" x="2305050" y="1397000"/>
          <p14:tracePt t="3061" x="2305050" y="1355725"/>
          <p14:tracePt t="3077" x="2305050" y="1327150"/>
          <p14:tracePt t="3094" x="2311400" y="1304925"/>
          <p14:tracePt t="3111" x="2336800" y="1263650"/>
          <p14:tracePt t="3127" x="2349500" y="1238250"/>
          <p14:tracePt t="3144" x="2387600" y="1206500"/>
          <p14:tracePt t="3160" x="2517775" y="1139825"/>
          <p14:tracePt t="3177" x="2663825" y="1076325"/>
          <p14:tracePt t="3194" x="2794000" y="1031875"/>
          <p14:tracePt t="3211" x="3063875" y="977900"/>
          <p14:tracePt t="3227" x="3238500" y="939800"/>
          <p14:tracePt t="3244" x="3432175" y="923925"/>
          <p14:tracePt t="3261" x="3708400" y="895350"/>
          <p14:tracePt t="3276" x="3892550" y="876300"/>
          <p14:tracePt t="3293" x="4064000" y="866775"/>
          <p14:tracePt t="3310" x="4210050" y="844550"/>
          <p14:tracePt t="3326" x="4254500" y="831850"/>
          <p14:tracePt t="3344" x="4292600" y="819150"/>
          <p14:tracePt t="3361" x="4308475" y="803275"/>
          <p14:tracePt t="3377" x="4308475" y="787400"/>
          <p14:tracePt t="3394" x="4308475" y="777875"/>
          <p14:tracePt t="3411" x="4295775" y="765175"/>
          <p14:tracePt t="3427" x="4279900" y="758825"/>
          <p14:tracePt t="3443" x="4244975" y="758825"/>
          <p14:tracePt t="3446" x="4225925" y="758825"/>
          <p14:tracePt t="3460" x="4181475" y="762000"/>
          <p14:tracePt t="3476" x="4149725" y="774700"/>
          <p14:tracePt t="3493" x="4130675" y="781050"/>
          <p14:tracePt t="3662" x="4095750" y="774700"/>
          <p14:tracePt t="3669" x="4048125" y="768350"/>
          <p14:tracePt t="3677" x="3987800" y="758825"/>
          <p14:tracePt t="3694" x="3860800" y="742950"/>
          <p14:tracePt t="3710" x="3714750" y="701675"/>
          <p14:tracePt t="3726" x="3625850" y="669925"/>
          <p14:tracePt t="3743" x="3536950" y="638175"/>
          <p14:tracePt t="3760" x="3422650" y="590550"/>
          <p14:tracePt t="3776" x="3365500" y="577850"/>
          <p14:tracePt t="3793" x="3327400" y="565150"/>
          <p14:tracePt t="3811" x="3286125" y="539750"/>
          <p14:tracePt t="3827" x="3248025" y="527050"/>
          <p14:tracePt t="3844" x="3222625" y="514350"/>
          <p14:tracePt t="3860" x="3181350" y="492125"/>
          <p14:tracePt t="3877" x="3149600" y="479425"/>
          <p14:tracePt t="3893" x="3140075" y="469900"/>
          <p14:tracePt t="3910" x="3127375" y="469900"/>
          <p14:tracePt t="3927" x="3117850" y="469900"/>
          <p14:tracePt t="3944" x="3111500" y="469900"/>
          <p14:tracePt t="4024" x="3101975" y="469900"/>
          <p14:tracePt t="4054" x="3095625" y="469900"/>
          <p14:tracePt t="4646" x="3114675" y="469900"/>
          <p14:tracePt t="4653" x="3149600" y="469900"/>
          <p14:tracePt t="4661" x="3187700" y="454025"/>
          <p14:tracePt t="4678" x="3270250" y="454025"/>
          <p14:tracePt t="4694" x="3378200" y="454025"/>
          <p14:tracePt t="4710" x="3444875" y="454025"/>
          <p14:tracePt t="4743" x="3619500" y="454025"/>
          <p14:tracePt t="4777" x="3762375" y="463550"/>
          <p14:tracePt t="4794" x="3841750" y="473075"/>
          <p14:tracePt t="4811" x="3898900" y="473075"/>
          <p14:tracePt t="4827" x="3962400" y="479425"/>
          <p14:tracePt t="4844" x="4067175" y="479425"/>
          <p14:tracePt t="4860" x="4127500" y="485775"/>
          <p14:tracePt t="4877" x="4200525" y="492125"/>
          <p14:tracePt t="4894" x="4298950" y="498475"/>
          <p14:tracePt t="4911" x="4359275" y="498475"/>
          <p14:tracePt t="4927" x="4403725" y="498475"/>
          <p14:tracePt t="4945" x="4445000" y="498475"/>
          <p14:tracePt t="4961" x="4473575" y="498475"/>
          <p14:tracePt t="4977" x="4495800" y="498475"/>
          <p14:tracePt t="4994" x="4527550" y="498475"/>
          <p14:tracePt t="5010" x="4549775" y="498475"/>
          <p14:tracePt t="5028" x="4578350" y="498475"/>
          <p14:tracePt t="5044" x="4613275" y="498475"/>
          <p14:tracePt t="5060" x="4632325" y="498475"/>
          <p14:tracePt t="5078" x="4648200" y="498475"/>
          <p14:tracePt t="5095" x="4670425" y="498475"/>
          <p14:tracePt t="5111" x="4686300" y="498475"/>
          <p14:tracePt t="5127" x="4695825" y="498475"/>
          <p14:tracePt t="5144" x="4721225" y="498475"/>
          <p14:tracePt t="5160" x="4749800" y="498475"/>
          <p14:tracePt t="5177" x="4772025" y="498475"/>
          <p14:tracePt t="5194" x="4813300" y="498475"/>
          <p14:tracePt t="5210" x="4848225" y="498475"/>
          <p14:tracePt t="5227" x="4876800" y="498475"/>
          <p14:tracePt t="5244" x="4924425" y="498475"/>
          <p14:tracePt t="5261" x="4949825" y="504825"/>
          <p14:tracePt t="5277" x="4978400" y="504825"/>
          <p14:tracePt t="5294" x="5010150" y="504825"/>
          <p14:tracePt t="5310" x="5026025" y="504825"/>
          <p14:tracePt t="5327" x="5035550" y="504825"/>
          <p14:tracePt t="5344" x="5045075" y="504825"/>
          <p14:tracePt t="5965" x="5076825" y="511175"/>
          <p14:tracePt t="5972" x="5121275" y="511175"/>
          <p14:tracePt t="5978" x="5159375" y="511175"/>
          <p14:tracePt t="5994" x="5273675" y="504825"/>
          <p14:tracePt t="6010" x="5359400" y="488950"/>
          <p14:tracePt t="6027" x="5470525" y="457200"/>
          <p14:tracePt t="6060" x="5807075" y="339725"/>
          <p14:tracePt t="6095" x="6038850" y="285750"/>
          <p14:tracePt t="6110" x="6124575" y="269875"/>
          <p14:tracePt t="6127" x="6184900" y="260350"/>
          <p14:tracePt t="6144" x="6270625" y="260350"/>
          <p14:tracePt t="6160" x="6334125" y="241300"/>
          <p14:tracePt t="6178" x="6486525" y="241300"/>
          <p14:tracePt t="6194" x="6565900" y="241300"/>
          <p14:tracePt t="6211" x="6616700" y="241300"/>
          <p14:tracePt t="6228" x="6680200" y="241300"/>
          <p14:tracePt t="6243" x="6702425" y="241300"/>
          <p14:tracePt t="6260" x="6740525" y="241300"/>
          <p14:tracePt t="6276" x="6769100" y="241300"/>
          <p14:tracePt t="6294" x="6823075" y="241300"/>
          <p14:tracePt t="6310" x="6870700" y="257175"/>
          <p14:tracePt t="6328" x="6918325" y="276225"/>
          <p14:tracePt t="6345" x="6950075" y="288925"/>
          <p14:tracePt t="6360" x="6965950" y="298450"/>
          <p14:tracePt t="6377" x="6985000" y="304800"/>
          <p14:tracePt t="6393" x="6991350" y="304800"/>
          <p14:tracePt t="6410" x="6997700" y="314325"/>
          <p14:tracePt t="6427" x="7007225" y="330200"/>
          <p14:tracePt t="6443" x="7010400" y="339725"/>
          <p14:tracePt t="6460" x="7016750" y="349250"/>
          <p14:tracePt t="6478" x="7019925" y="368300"/>
          <p14:tracePt t="6494" x="7019925" y="374650"/>
          <p14:tracePt t="6527" x="7019925" y="384175"/>
          <p14:tracePt t="6560" x="7019925" y="387350"/>
          <p14:tracePt t="6577" x="7019925" y="393700"/>
          <p14:tracePt t="6594" x="7019925" y="396875"/>
          <p14:tracePt t="6642" x="7019925" y="403225"/>
          <p14:tracePt t="7735" x="7019925" y="406400"/>
          <p14:tracePt t="7742" x="7013575" y="419100"/>
          <p14:tracePt t="7760" x="6985000" y="431800"/>
          <p14:tracePt t="7777" x="6861175" y="460375"/>
          <p14:tracePt t="7793" x="6718300" y="498475"/>
          <p14:tracePt t="7810" x="6521450" y="546100"/>
          <p14:tracePt t="7843" x="6010275" y="666750"/>
          <p14:tracePt t="7877" x="5489575" y="781050"/>
          <p14:tracePt t="7895" x="5292725" y="819150"/>
          <p14:tracePt t="7911" x="5013325" y="876300"/>
          <p14:tracePt t="7926" x="4851400" y="892175"/>
          <p14:tracePt t="7943" x="4721225" y="917575"/>
          <p14:tracePt t="7960" x="4578350" y="962025"/>
          <p14:tracePt t="7977" x="4397375" y="1016000"/>
          <p14:tracePt t="7994" x="4308475" y="1054100"/>
          <p14:tracePt t="8011" x="4159250" y="1114425"/>
          <p14:tracePt t="8027" x="4067175" y="1155700"/>
          <p14:tracePt t="8043" x="3981450" y="1187450"/>
          <p14:tracePt t="8060" x="3873500" y="1238250"/>
          <p14:tracePt t="8076" x="3775075" y="1254125"/>
          <p14:tracePt t="8093" x="3692525" y="1270000"/>
          <p14:tracePt t="8111" x="3587750" y="1298575"/>
          <p14:tracePt t="8127" x="3533775" y="1308100"/>
          <p14:tracePt t="8144" x="3489325" y="1308100"/>
          <p14:tracePt t="8161" x="3435350" y="1308100"/>
          <p14:tracePt t="8177" x="3397250" y="1308100"/>
          <p14:tracePt t="8193" x="3362325" y="1308100"/>
          <p14:tracePt t="8210" x="3311525" y="1292225"/>
          <p14:tracePt t="8226" x="3273425" y="1273175"/>
          <p14:tracePt t="8243" x="3248025" y="1260475"/>
          <p14:tracePt t="8262" x="3190875" y="1228725"/>
          <p14:tracePt t="8278" x="3143250" y="1193800"/>
          <p14:tracePt t="8294" x="3095625" y="1168400"/>
          <p14:tracePt t="8311" x="3032125" y="1120775"/>
          <p14:tracePt t="8326" x="2990850" y="1095375"/>
          <p14:tracePt t="8343" x="2943225" y="1063625"/>
          <p14:tracePt t="8360" x="2901950" y="1044575"/>
          <p14:tracePt t="8376" x="2879725" y="1031875"/>
          <p14:tracePt t="8394" x="2847975" y="1012825"/>
          <p14:tracePt t="8411" x="2825750" y="1012825"/>
          <p14:tracePt t="8427" x="2816225" y="1012825"/>
          <p14:tracePt t="8444" x="2806700" y="1012825"/>
          <p14:tracePt t="8461" x="2774950" y="1009650"/>
          <p14:tracePt t="8476" x="2752725" y="1003300"/>
          <p14:tracePt t="8493" x="2720975" y="996950"/>
          <p14:tracePt t="8510" x="2679700" y="990600"/>
          <p14:tracePt t="8526" x="2657475" y="984250"/>
          <p14:tracePt t="8543" x="2635250" y="984250"/>
          <p14:tracePt t="8546" x="2625725" y="984250"/>
          <p14:tracePt t="8560" x="2616200" y="984250"/>
          <p14:tracePt t="8577" x="2606675" y="984250"/>
          <p14:tracePt t="8593" x="2597150" y="984250"/>
          <p14:tracePt t="8610" x="2565400" y="984250"/>
          <p14:tracePt t="8626" x="2540000" y="977900"/>
          <p14:tracePt t="8643" x="2511425" y="958850"/>
          <p14:tracePt t="8660" x="2444750" y="939800"/>
          <p14:tracePt t="8676" x="2409825" y="927100"/>
          <p14:tracePt t="8693" x="2355850" y="914400"/>
          <p14:tracePt t="8710" x="2295525" y="889000"/>
          <p14:tracePt t="8726" x="2273300" y="882650"/>
          <p14:tracePt t="8743" x="2251075" y="882650"/>
          <p14:tracePt t="8760" x="2235200" y="882650"/>
          <p14:tracePt t="8776" x="2225675" y="882650"/>
          <p14:tracePt t="8793" x="2209800" y="879475"/>
          <p14:tracePt t="8810" x="2200275" y="879475"/>
          <p14:tracePt t="8867" x="2197100" y="873125"/>
          <p14:tracePt t="8874" x="2190750" y="873125"/>
          <p14:tracePt t="8881" x="2187575" y="869950"/>
          <p14:tracePt t="8896" x="2181225" y="863600"/>
          <p14:tracePt t="8910" x="2171700" y="860425"/>
          <p14:tracePt t="8976" x="2162175" y="860425"/>
          <p14:tracePt t="9004" x="2155825" y="860425"/>
          <p14:tracePt t="9032" x="2152650" y="860425"/>
          <p14:tracePt t="10466" x="2159000" y="860425"/>
          <p14:tracePt t="10473" x="2171700" y="866775"/>
          <p14:tracePt t="10480" x="2184400" y="879475"/>
          <p14:tracePt t="10494" x="2228850" y="892175"/>
          <p14:tracePt t="10511" x="2282825" y="904875"/>
          <p14:tracePt t="10527" x="2327275" y="917575"/>
          <p14:tracePt t="10560" x="2419350" y="917575"/>
          <p14:tracePt t="10593" x="2460625" y="917575"/>
          <p14:tracePt t="10610" x="2470150" y="917575"/>
          <p14:tracePt t="10627" x="2476500" y="917575"/>
          <p14:tracePt t="10643" x="2479675" y="917575"/>
          <p14:tracePt t="10909" x="2470150" y="917575"/>
          <p14:tracePt t="10919" x="2451100" y="917575"/>
          <p14:tracePt t="10929" x="2428875" y="917575"/>
          <p14:tracePt t="10944" x="2406650" y="917575"/>
          <p14:tracePt t="10960" x="2378075" y="917575"/>
          <p14:tracePt t="10977" x="2355850" y="917575"/>
          <p14:tracePt t="10993" x="2314575" y="917575"/>
          <p14:tracePt t="11009" x="2305050" y="917575"/>
          <p14:tracePt t="11027" x="2295525" y="917575"/>
          <p14:tracePt t="11043" x="2276475" y="917575"/>
          <p14:tracePt t="11060" x="2266950" y="917575"/>
          <p14:tracePt t="11077" x="2254250" y="917575"/>
          <p14:tracePt t="11093" x="2251075" y="917575"/>
          <p14:tracePt t="11109" x="2244725" y="917575"/>
          <p14:tracePt t="11126" x="2241550" y="917575"/>
          <p14:tracePt t="11142" x="2235200" y="917575"/>
          <p14:tracePt t="12827" x="2251075" y="923925"/>
          <p14:tracePt t="12834" x="2260600" y="930275"/>
          <p14:tracePt t="12842" x="2273300" y="930275"/>
          <p14:tracePt t="12860" x="2301875" y="930275"/>
          <p14:tracePt t="12876" x="2327275" y="930275"/>
          <p14:tracePt t="12893" x="2343150" y="923925"/>
          <p14:tracePt t="12926" x="2368550" y="904875"/>
          <p14:tracePt t="12959" x="2384425" y="904875"/>
          <p14:tracePt t="12976" x="2393950" y="904875"/>
          <p14:tracePt t="13712" x="2393950" y="911225"/>
          <p14:tracePt t="13720" x="2397125" y="914400"/>
          <p14:tracePt t="13730" x="2397125" y="923925"/>
          <p14:tracePt t="13743" x="2409825" y="939800"/>
          <p14:tracePt t="13776" x="2432050" y="1006475"/>
          <p14:tracePt t="13809" x="2473325" y="1098550"/>
          <p14:tracePt t="13826" x="2492375" y="1162050"/>
          <p14:tracePt t="13842" x="2505075" y="1206500"/>
          <p14:tracePt t="13859" x="2524125" y="1254125"/>
          <p14:tracePt t="13876" x="2543175" y="1301750"/>
          <p14:tracePt t="13893" x="2555875" y="1339850"/>
          <p14:tracePt t="13910" x="2578100" y="1384300"/>
          <p14:tracePt t="13926" x="2590800" y="1406525"/>
          <p14:tracePt t="13943" x="2597150" y="1438275"/>
          <p14:tracePt t="13959" x="2597150" y="1457325"/>
          <p14:tracePt t="13976" x="2597150" y="1498600"/>
          <p14:tracePt t="13992" x="2597150" y="1508125"/>
          <p14:tracePt t="14011" x="2593975" y="1524000"/>
          <p14:tracePt t="14027" x="2584450" y="1539875"/>
          <p14:tracePt t="14043" x="2568575" y="1549400"/>
          <p14:tracePt t="14060" x="2552700" y="1555750"/>
          <p14:tracePt t="14076" x="2543175" y="1555750"/>
          <p14:tracePt t="14092" x="2533650" y="1558925"/>
          <p14:tracePt t="14110" x="2514600" y="1558925"/>
          <p14:tracePt t="14126" x="2505075" y="1558925"/>
          <p14:tracePt t="14143" x="2495550" y="1558925"/>
          <p14:tracePt t="14160" x="2473325" y="1558925"/>
          <p14:tracePt t="14177" x="2463800" y="1558925"/>
          <p14:tracePt t="14193" x="2454275" y="1558925"/>
          <p14:tracePt t="14210" x="2441575" y="1543050"/>
          <p14:tracePt t="14226" x="2422525" y="1520825"/>
          <p14:tracePt t="14242" x="2406650" y="1501775"/>
          <p14:tracePt t="14260" x="2362200" y="1460500"/>
          <p14:tracePt t="14276" x="2339975" y="1441450"/>
          <p14:tracePt t="14293" x="2324100" y="1431925"/>
          <p14:tracePt t="14311" x="2301875" y="1409700"/>
          <p14:tracePt t="14326" x="2292350" y="1400175"/>
          <p14:tracePt t="14342" x="2282825" y="1390650"/>
          <p14:tracePt t="14359" x="2266950" y="1381125"/>
          <p14:tracePt t="14404" x="2266950" y="1374775"/>
          <p14:tracePt t="14426" x="2266950" y="1371600"/>
          <p14:tracePt t="14434" x="2263775" y="1371600"/>
          <p14:tracePt t="14454" x="2257425" y="1358900"/>
          <p14:tracePt t="14468" x="2254250" y="1358900"/>
          <p14:tracePt t="16393" x="2254250" y="1355725"/>
          <p14:tracePt t="16500" x="2254250" y="1362075"/>
          <p14:tracePt t="16507" x="2254250" y="1368425"/>
          <p14:tracePt t="16514" x="2254250" y="1371600"/>
          <p14:tracePt t="16526" x="2254250" y="1377950"/>
          <p14:tracePt t="16543" x="2257425" y="1422400"/>
          <p14:tracePt t="16559" x="2270125" y="1476375"/>
          <p14:tracePt t="16576" x="2282825" y="1539875"/>
          <p14:tracePt t="16609" x="2330450" y="1676400"/>
          <p14:tracePt t="16643" x="2390775" y="1835150"/>
          <p14:tracePt t="16660" x="2413000" y="1901825"/>
          <p14:tracePt t="16676" x="2432050" y="1955800"/>
          <p14:tracePt t="16681" x="2438400" y="1974850"/>
          <p14:tracePt t="16693" x="2451100" y="1997075"/>
          <p14:tracePt t="16709" x="2463800" y="2028825"/>
          <p14:tracePt t="16726" x="2463800" y="2051050"/>
          <p14:tracePt t="16742" x="2463800" y="2070100"/>
          <p14:tracePt t="16759" x="2463800" y="2079625"/>
          <p14:tracePt t="16776" x="2463800" y="2089150"/>
          <p14:tracePt t="16793" x="2463800" y="2105025"/>
          <p14:tracePt t="16809" x="2463800" y="2111375"/>
          <p14:tracePt t="16826" x="2463800" y="2120900"/>
          <p14:tracePt t="16944" x="2463800" y="2111375"/>
          <p14:tracePt t="16950" x="2463800" y="2108200"/>
          <p14:tracePt t="16959" x="2463800" y="2101850"/>
          <p14:tracePt t="16976" x="2454275" y="2085975"/>
          <p14:tracePt t="16992" x="2438400" y="2032000"/>
          <p14:tracePt t="17009" x="2416175" y="1984375"/>
          <p14:tracePt t="17026" x="2403475" y="1946275"/>
          <p14:tracePt t="17042" x="2384425" y="1889125"/>
          <p14:tracePt t="17059" x="2381250" y="1873250"/>
          <p14:tracePt t="17076" x="2381250" y="1857375"/>
          <p14:tracePt t="17093" x="2381250" y="1844675"/>
          <p14:tracePt t="17157" x="2381250" y="1838325"/>
          <p14:tracePt t="17163" x="2381250" y="1831975"/>
          <p14:tracePt t="19661" x="2362200" y="1863725"/>
          <p14:tracePt t="19668" x="2336800" y="1914525"/>
          <p14:tracePt t="19676" x="2301875" y="1955800"/>
          <p14:tracePt t="19693" x="2270125" y="2032000"/>
          <p14:tracePt t="19710" x="2225675" y="2136775"/>
          <p14:tracePt t="19725" x="2212975" y="2184400"/>
          <p14:tracePt t="19742" x="2200275" y="2222500"/>
          <p14:tracePt t="19775" x="2193925" y="2282825"/>
          <p14:tracePt t="19810" x="2187575" y="2339975"/>
          <p14:tracePt t="19826" x="2184400" y="2355850"/>
          <p14:tracePt t="19843" x="2184400" y="2371725"/>
          <p14:tracePt t="19859" x="2184400" y="2403475"/>
          <p14:tracePt t="19875" x="2184400" y="2432050"/>
          <p14:tracePt t="19892" x="2178050" y="2454275"/>
          <p14:tracePt t="19909" x="2178050" y="2495550"/>
          <p14:tracePt t="19925" x="2165350" y="2511425"/>
          <p14:tracePt t="19942" x="2165350" y="2520950"/>
          <p14:tracePt t="19960" x="2165350" y="2549525"/>
          <p14:tracePt t="19976" x="2162175" y="2565400"/>
          <p14:tracePt t="19992" x="2162175" y="2574925"/>
          <p14:tracePt t="20009" x="2162175" y="2593975"/>
          <p14:tracePt t="20025" x="2162175" y="2603500"/>
          <p14:tracePt t="20041" x="2162175" y="2613025"/>
          <p14:tracePt t="20059" x="2162175" y="2622550"/>
          <p14:tracePt t="20160" x="2162175" y="2616200"/>
          <p14:tracePt t="20166" x="2162175" y="2613025"/>
          <p14:tracePt t="20175" x="2162175" y="2603500"/>
          <p14:tracePt t="20192" x="2162175" y="2565400"/>
          <p14:tracePt t="20209" x="2152650" y="2501900"/>
          <p14:tracePt t="20225" x="2152650" y="2466975"/>
          <p14:tracePt t="20242" x="2152650" y="2422525"/>
          <p14:tracePt t="20245" x="2152650" y="2409825"/>
          <p14:tracePt t="20259" x="2152650" y="2381250"/>
          <p14:tracePt t="20276" x="2152650" y="2359025"/>
          <p14:tracePt t="20292" x="2152650" y="2349500"/>
          <p14:tracePt t="20309" x="2152650" y="2330450"/>
          <p14:tracePt t="20325" x="2152650" y="2320925"/>
          <p14:tracePt t="20342" x="2152650" y="2311400"/>
          <p14:tracePt t="20360" x="2152650" y="2289175"/>
          <p14:tracePt t="20375" x="2152650" y="2279650"/>
          <p14:tracePt t="20392" x="2152650" y="2270125"/>
          <p14:tracePt t="20409" x="2152650" y="2257425"/>
          <p14:tracePt t="20425" x="2152650" y="2251075"/>
          <p14:tracePt t="20442" x="2152650" y="2241550"/>
          <p14:tracePt t="20660" x="2152650" y="2247900"/>
          <p14:tracePt t="20667" x="2152650" y="2251075"/>
          <p14:tracePt t="20676" x="2152650" y="2257425"/>
          <p14:tracePt t="20692" x="2152650" y="2266950"/>
          <p14:tracePt t="20709" x="2152650" y="2286000"/>
          <p14:tracePt t="20725" x="2152650" y="2295525"/>
          <p14:tracePt t="20742" x="2152650" y="2311400"/>
          <p14:tracePt t="20758" x="2152650" y="2327275"/>
          <p14:tracePt t="20776" x="2152650" y="2343150"/>
          <p14:tracePt t="20792" x="2152650" y="2352675"/>
          <p14:tracePt t="20809" x="2152650" y="2365375"/>
          <p14:tracePt t="20826" x="2152650" y="2374900"/>
          <p14:tracePt t="20842" x="2152650" y="2390775"/>
          <p14:tracePt t="20859" x="2152650" y="2406650"/>
          <p14:tracePt t="20875" x="2155825" y="2416175"/>
          <p14:tracePt t="20892" x="2162175" y="2425700"/>
          <p14:tracePt t="20909" x="2178050" y="2460625"/>
          <p14:tracePt t="20926" x="2184400" y="2470150"/>
          <p14:tracePt t="20943" x="2187575" y="2498725"/>
          <p14:tracePt t="20960" x="2200275" y="2524125"/>
          <p14:tracePt t="20976" x="2206625" y="2549525"/>
          <p14:tracePt t="20992" x="2206625" y="2571750"/>
          <p14:tracePt t="21009" x="2206625" y="2590800"/>
          <p14:tracePt t="21025" x="2206625" y="2606675"/>
          <p14:tracePt t="21042" x="2209800" y="2616200"/>
          <p14:tracePt t="21059" x="2209800" y="2628900"/>
          <p14:tracePt t="21075" x="2209800" y="2638425"/>
          <p14:tracePt t="21091" x="2209800" y="2654300"/>
          <p14:tracePt t="21109" x="2216150" y="2670175"/>
          <p14:tracePt t="21126" x="2216150" y="2679700"/>
          <p14:tracePt t="21142" x="2216150" y="2689225"/>
          <p14:tracePt t="21159" x="2225675" y="2711450"/>
          <p14:tracePt t="21175" x="2225675" y="2714625"/>
          <p14:tracePt t="21409" x="2232025" y="2714625"/>
          <p14:tracePt t="21443" x="2232025" y="2720975"/>
          <p14:tracePt t="22186" x="2235200" y="2724150"/>
          <p14:tracePt t="22192" x="2241550" y="2736850"/>
          <p14:tracePt t="22208" x="2254250" y="2765425"/>
          <p14:tracePt t="22226" x="2270125" y="2790825"/>
          <p14:tracePt t="22242" x="2289175" y="2854325"/>
          <p14:tracePt t="22258" x="2305050" y="2898775"/>
          <p14:tracePt t="22292" x="2362200" y="2994025"/>
          <p14:tracePt t="22325" x="2422525" y="3089275"/>
          <p14:tracePt t="22341" x="2466975" y="3127375"/>
          <p14:tracePt t="22358" x="2482850" y="3159125"/>
          <p14:tracePt t="22376" x="2495550" y="3181350"/>
          <p14:tracePt t="22392" x="2520950" y="3209925"/>
          <p14:tracePt t="22409" x="2524125" y="3219450"/>
          <p14:tracePt t="22426" x="2524125" y="3228975"/>
          <p14:tracePt t="22442" x="2524125" y="3251200"/>
          <p14:tracePt t="22458" x="2524125" y="3260725"/>
          <p14:tracePt t="22572" x="2524125" y="3257550"/>
          <p14:tracePt t="22581" x="2524125" y="3254375"/>
          <p14:tracePt t="22592" x="2524125" y="3238500"/>
          <p14:tracePt t="22608" x="2524125" y="3228975"/>
          <p14:tracePt t="22625" x="2524125" y="3219450"/>
          <p14:tracePt t="22641" x="2524125" y="3203575"/>
          <p14:tracePt t="22658" x="2524125" y="3187700"/>
          <p14:tracePt t="22676" x="2524125" y="3178175"/>
          <p14:tracePt t="22692" x="2524125" y="3165475"/>
          <p14:tracePt t="22709" x="2524125" y="3155950"/>
          <p14:tracePt t="22726" x="2524125" y="3140075"/>
          <p14:tracePt t="22742" x="2524125" y="3124200"/>
          <p14:tracePt t="22758" x="2524125" y="3121025"/>
          <p14:tracePt t="22775" x="2524125" y="3111500"/>
          <p14:tracePt t="22791" x="2524125" y="3105150"/>
          <p14:tracePt t="22808" x="2524125" y="3095625"/>
          <p14:tracePt t="22864" x="2524125" y="3089275"/>
          <p14:tracePt t="24112" x="2524125" y="3092450"/>
          <p14:tracePt t="24120" x="2524125" y="3101975"/>
          <p14:tracePt t="24129" x="2524125" y="3108325"/>
          <p14:tracePt t="24142" x="2511425" y="3127375"/>
          <p14:tracePt t="24158" x="2511425" y="3143250"/>
          <p14:tracePt t="24175" x="2505075" y="3171825"/>
          <p14:tracePt t="24208" x="2505075" y="3213100"/>
          <p14:tracePt t="24242" x="2505075" y="3251200"/>
          <p14:tracePt t="24259" x="2505075" y="3260725"/>
          <p14:tracePt t="24275" x="2505075" y="3276600"/>
          <p14:tracePt t="24291" x="2505075" y="3289300"/>
          <p14:tracePt t="24308" x="2505075" y="3298825"/>
          <p14:tracePt t="24325" x="2505075" y="3314700"/>
          <p14:tracePt t="24341" x="2505075" y="3324225"/>
          <p14:tracePt t="24359" x="2505075" y="3340100"/>
          <p14:tracePt t="24375" x="2505075" y="3352800"/>
          <p14:tracePt t="24392" x="2505075" y="3365500"/>
          <p14:tracePt t="24409" x="2505075" y="3375025"/>
          <p14:tracePt t="24425" x="2505075" y="3394075"/>
          <p14:tracePt t="24441" x="2505075" y="3397250"/>
          <p14:tracePt t="24459" x="2501900" y="3397250"/>
          <p14:tracePt t="24474" x="2495550" y="3403600"/>
          <p14:tracePt t="24508" x="2492375" y="3409950"/>
          <p14:tracePt t="24525" x="2479675" y="3419475"/>
          <p14:tracePt t="24558" x="2476500" y="3422650"/>
          <p14:tracePt t="24612" x="2470150" y="3435350"/>
          <p14:tracePt t="24625" x="2460625" y="3435350"/>
          <p14:tracePt t="24633" x="2460625" y="3438525"/>
          <p14:tracePt t="24661" x="2460625" y="3444875"/>
          <p14:tracePt t="24675" x="2454275" y="3444875"/>
          <p14:tracePt t="25951" x="2444750" y="3460750"/>
          <p14:tracePt t="25959" x="2432050" y="3479800"/>
          <p14:tracePt t="25975" x="2403475" y="3527425"/>
          <p14:tracePt t="25991" x="2371725" y="3559175"/>
          <p14:tracePt t="26008" x="2355850" y="3600450"/>
          <p14:tracePt t="26025" x="2343150" y="3632200"/>
          <p14:tracePt t="26041" x="2330450" y="3654425"/>
          <p14:tracePt t="26075" x="2330450" y="3717925"/>
          <p14:tracePt t="26108" x="2330450" y="3765550"/>
          <p14:tracePt t="26125" x="2330450" y="3775075"/>
          <p14:tracePt t="26142" x="2330450" y="3784600"/>
          <p14:tracePt t="26159" x="2330450" y="3806825"/>
          <p14:tracePt t="26175" x="2330450" y="3816350"/>
          <p14:tracePt t="26192" x="2330450" y="3819525"/>
          <p14:tracePt t="29484" x="2336800" y="3813175"/>
          <p14:tracePt t="29491" x="2355850" y="3800475"/>
          <p14:tracePt t="29508" x="2409825" y="3787775"/>
          <p14:tracePt t="29525" x="2505075" y="3778250"/>
          <p14:tracePt t="29541" x="2695575" y="3800475"/>
          <p14:tracePt t="29558" x="2790825" y="3816350"/>
          <p14:tracePt t="29591" x="3013075" y="3873500"/>
          <p14:tracePt t="29625" x="3162300" y="3946525"/>
          <p14:tracePt t="29640" x="3235325" y="4000500"/>
          <p14:tracePt t="29658" x="3305175" y="4048125"/>
          <p14:tracePt t="29676" x="3413125" y="4117975"/>
          <p14:tracePt t="29692" x="3473450" y="4152900"/>
          <p14:tracePt t="29708" x="3511550" y="4165600"/>
          <p14:tracePt t="29725" x="3546475" y="4184650"/>
          <p14:tracePt t="29740" x="3565525" y="4200525"/>
          <p14:tracePt t="29758" x="3575050" y="4206875"/>
          <p14:tracePt t="29775" x="3594100" y="4213225"/>
          <p14:tracePt t="29791" x="3616325" y="4213225"/>
          <p14:tracePt t="29808" x="3638550" y="4219575"/>
          <p14:tracePt t="29825" x="3686175" y="4229100"/>
          <p14:tracePt t="29841" x="3730625" y="4229100"/>
          <p14:tracePt t="29858" x="3759200" y="4235450"/>
          <p14:tracePt t="29875" x="3800475" y="4235450"/>
          <p14:tracePt t="29891" x="3816350" y="4235450"/>
          <p14:tracePt t="29908" x="3844925" y="4235450"/>
          <p14:tracePt t="29925" x="3863975" y="4235450"/>
          <p14:tracePt t="29942" x="3876675" y="4235450"/>
          <p14:tracePt t="29958" x="3886200" y="4235450"/>
          <p14:tracePt t="29976" x="3905250" y="4235450"/>
          <p14:tracePt t="29992" x="3914775" y="4235450"/>
          <p14:tracePt t="30008" x="3924300" y="4235450"/>
          <p14:tracePt t="30025" x="3946525" y="4235450"/>
          <p14:tracePt t="30041" x="3956050" y="4225925"/>
          <p14:tracePt t="30058" x="3959225" y="4225925"/>
          <p14:tracePt t="30075" x="3959225" y="4216400"/>
          <p14:tracePt t="30091" x="3959225" y="4200525"/>
          <p14:tracePt t="30108" x="3959225" y="4191000"/>
          <p14:tracePt t="30125" x="3959225" y="4181475"/>
          <p14:tracePt t="30141" x="3949700" y="4168775"/>
          <p14:tracePt t="30158" x="3933825" y="4165600"/>
          <p14:tracePt t="30175" x="3911600" y="4149725"/>
          <p14:tracePt t="30190" x="3883025" y="4137025"/>
          <p14:tracePt t="30208" x="3851275" y="4124325"/>
          <p14:tracePt t="30225" x="3787775" y="4117975"/>
          <p14:tracePt t="30241" x="3743325" y="4105275"/>
          <p14:tracePt t="30258" x="3705225" y="4098925"/>
          <p14:tracePt t="30275" x="3625850" y="4073525"/>
          <p14:tracePt t="30290" x="3571875" y="4060825"/>
          <p14:tracePt t="30307" x="3508375" y="4044950"/>
          <p14:tracePt t="30324" x="3394075" y="4016375"/>
          <p14:tracePt t="30341" x="3343275" y="4003675"/>
          <p14:tracePt t="30358" x="3305175" y="3990975"/>
          <p14:tracePt t="30375" x="3232150" y="3975100"/>
          <p14:tracePt t="30391" x="3187700" y="3968750"/>
          <p14:tracePt t="30408" x="3133725" y="3962400"/>
          <p14:tracePt t="30424" x="3063875" y="3949700"/>
          <p14:tracePt t="30440" x="3025775" y="3949700"/>
          <p14:tracePt t="30457" x="2990850" y="3949700"/>
          <p14:tracePt t="30474" x="2949575" y="3949700"/>
          <p14:tracePt t="30491" x="2927350" y="3949700"/>
          <p14:tracePt t="30508" x="2898775" y="3949700"/>
          <p14:tracePt t="30524" x="2867025" y="3949700"/>
          <p14:tracePt t="30540" x="2835275" y="3949700"/>
          <p14:tracePt t="30558" x="2813050" y="3949700"/>
          <p14:tracePt t="30574" x="2768600" y="3949700"/>
          <p14:tracePt t="30590" x="2736850" y="3949700"/>
          <p14:tracePt t="30607" x="2708275" y="3965575"/>
          <p14:tracePt t="30624" x="2663825" y="3984625"/>
          <p14:tracePt t="30641" x="2641600" y="3994150"/>
          <p14:tracePt t="30658" x="2616200" y="4006850"/>
          <p14:tracePt t="30674" x="2574925" y="4032250"/>
          <p14:tracePt t="30691" x="2559050" y="4041775"/>
          <p14:tracePt t="30708" x="2536825" y="4054475"/>
          <p14:tracePt t="30724" x="2520950" y="4073525"/>
          <p14:tracePt t="30740" x="2511425" y="4083050"/>
          <p14:tracePt t="30757" x="2501900" y="4092575"/>
          <p14:tracePt t="30775" x="2486025" y="4114800"/>
          <p14:tracePt t="30791" x="2476500" y="4130675"/>
          <p14:tracePt t="30808" x="2466975" y="4146550"/>
          <p14:tracePt t="30825" x="2460625" y="4178300"/>
          <p14:tracePt t="30841" x="2447925" y="4197350"/>
          <p14:tracePt t="30858" x="2447925" y="4216400"/>
          <p14:tracePt t="30875" x="2447925" y="4244975"/>
          <p14:tracePt t="30891" x="2447925" y="4257675"/>
          <p14:tracePt t="30908" x="2447925" y="4273550"/>
          <p14:tracePt t="30924" x="2447925" y="4302125"/>
          <p14:tracePt t="30941" x="2447925" y="4321175"/>
          <p14:tracePt t="30958" x="2447925" y="4337050"/>
          <p14:tracePt t="30974" x="2460625" y="4359275"/>
          <p14:tracePt t="30990" x="2470150" y="4368800"/>
          <p14:tracePt t="31007" x="2479675" y="4378325"/>
          <p14:tracePt t="31025" x="2495550" y="4400550"/>
          <p14:tracePt t="31041" x="2505075" y="4410075"/>
          <p14:tracePt t="31059" x="2520950" y="4422775"/>
          <p14:tracePt t="31075" x="2536825" y="4435475"/>
          <p14:tracePt t="31091" x="2559050" y="4451350"/>
          <p14:tracePt t="31108" x="2568575" y="4460875"/>
          <p14:tracePt t="31124" x="2590800" y="4476750"/>
          <p14:tracePt t="31140" x="2613025" y="4486275"/>
          <p14:tracePt t="31157" x="2625725" y="4486275"/>
          <p14:tracePt t="31174" x="2676525" y="4505325"/>
          <p14:tracePt t="31191" x="2740025" y="4521200"/>
          <p14:tracePt t="31209" x="2822575" y="4540250"/>
          <p14:tracePt t="31225" x="2867025" y="4552950"/>
          <p14:tracePt t="31241" x="2905125" y="4565650"/>
          <p14:tracePt t="31258" x="2962275" y="4572000"/>
          <p14:tracePt t="31274" x="2990850" y="4578350"/>
          <p14:tracePt t="31291" x="3013075" y="4578350"/>
          <p14:tracePt t="31308" x="3060700" y="4578350"/>
          <p14:tracePt t="31325" x="3098800" y="4578350"/>
          <p14:tracePt t="31341" x="3133725" y="4578350"/>
          <p14:tracePt t="31358" x="3197225" y="4584700"/>
          <p14:tracePt t="31374" x="3225800" y="4584700"/>
          <p14:tracePt t="31391" x="3263900" y="4584700"/>
          <p14:tracePt t="31408" x="3302000" y="4584700"/>
          <p14:tracePt t="31424" x="3324225" y="4584700"/>
          <p14:tracePt t="31441" x="3352800" y="4584700"/>
          <p14:tracePt t="31458" x="3394075" y="4581525"/>
          <p14:tracePt t="31474" x="3425825" y="4581525"/>
          <p14:tracePt t="31490" x="3448050" y="4575175"/>
          <p14:tracePt t="31508" x="3486150" y="4575175"/>
          <p14:tracePt t="31524" x="3495675" y="4575175"/>
          <p14:tracePt t="31540" x="3524250" y="4575175"/>
          <p14:tracePt t="31559" x="3552825" y="4575175"/>
          <p14:tracePt t="31574" x="3565525" y="4575175"/>
          <p14:tracePt t="31590" x="3597275" y="4575175"/>
          <p14:tracePt t="31608" x="3657600" y="4575175"/>
          <p14:tracePt t="31624" x="3679825" y="4575175"/>
          <p14:tracePt t="31641" x="3708400" y="4575175"/>
          <p14:tracePt t="31658" x="3724275" y="4575175"/>
          <p14:tracePt t="31674" x="3733800" y="4575175"/>
          <p14:tracePt t="31690" x="3749675" y="4575175"/>
          <p14:tracePt t="31707" x="3752850" y="4575175"/>
          <p14:tracePt t="31724" x="3759200" y="4575175"/>
          <p14:tracePt t="31740" x="3768725" y="4575175"/>
          <p14:tracePt t="31758" x="3778250" y="4575175"/>
          <p14:tracePt t="31774" x="3787775" y="4575175"/>
          <p14:tracePt t="31791" x="3803650" y="4575175"/>
          <p14:tracePt t="31808" x="3819525" y="4575175"/>
          <p14:tracePt t="31824" x="3829050" y="4575175"/>
          <p14:tracePt t="31840" x="3838575" y="4575175"/>
          <p14:tracePt t="31858" x="3863975" y="4575175"/>
          <p14:tracePt t="31874" x="3908425" y="4575175"/>
          <p14:tracePt t="31891" x="3943350" y="4568825"/>
          <p14:tracePt t="31909" x="4006850" y="4568825"/>
          <p14:tracePt t="31924" x="4035425" y="4568825"/>
          <p14:tracePt t="31941" x="4064000" y="4568825"/>
          <p14:tracePt t="31958" x="4114800" y="4556125"/>
          <p14:tracePt t="31974" x="4149725" y="4556125"/>
          <p14:tracePt t="31990" x="4187825" y="4549775"/>
          <p14:tracePt t="32008" x="4244975" y="4543425"/>
          <p14:tracePt t="32025" x="4289425" y="4543425"/>
          <p14:tracePt t="32041" x="4324350" y="4543425"/>
          <p14:tracePt t="32058" x="4365625" y="4543425"/>
          <p14:tracePt t="32074" x="4375150" y="4543425"/>
          <p14:tracePt t="32090" x="4391025" y="4543425"/>
          <p14:tracePt t="32107" x="4400550" y="4543425"/>
          <p14:tracePt t="32173" x="4403725" y="4543425"/>
          <p14:tracePt t="32215" x="4410075" y="4543425"/>
          <p14:tracePt t="32302" x="4413250" y="4543425"/>
          <p14:tracePt t="32316" x="4419600" y="4543425"/>
          <p14:tracePt t="32337" x="4422775" y="4543425"/>
          <p14:tracePt t="32437" x="4429125" y="4543425"/>
          <p14:tracePt t="32445" x="4438650" y="4543425"/>
          <p14:tracePt t="32465" x="4445000" y="4543425"/>
          <p14:tracePt t="32580" x="4448175" y="4543425"/>
          <p14:tracePt t="32594" x="4454525" y="4543425"/>
          <p14:tracePt t="32615" x="4457700" y="4543425"/>
          <p14:tracePt t="32665" x="4457700" y="4546600"/>
          <p14:tracePt t="32680" x="4457700" y="4549775"/>
          <p14:tracePt t="33100" x="4498975" y="4562475"/>
          <p14:tracePt t="33107" x="4568825" y="4581525"/>
          <p14:tracePt t="33114" x="4638675" y="4600575"/>
          <p14:tracePt t="33124" x="4711700" y="4616450"/>
          <p14:tracePt t="33142" x="4924425" y="4660900"/>
          <p14:tracePt t="33158" x="5121275" y="4699000"/>
          <p14:tracePt t="33175" x="5305425" y="4737100"/>
          <p14:tracePt t="33208" x="5934075" y="4835525"/>
          <p14:tracePt t="33242" x="6457950" y="4940300"/>
          <p14:tracePt t="33259" x="6610350" y="4949825"/>
          <p14:tracePt t="33275" x="6737350" y="4959350"/>
          <p14:tracePt t="33292" x="6877050" y="4959350"/>
          <p14:tracePt t="33307" x="6959600" y="4959350"/>
          <p14:tracePt t="33324" x="7029450" y="4959350"/>
          <p14:tracePt t="33341" x="7089775" y="4959350"/>
          <p14:tracePt t="33357" x="7150100" y="4959350"/>
          <p14:tracePt t="33374" x="7172325" y="4959350"/>
          <p14:tracePt t="33391" x="7207250" y="4959350"/>
          <p14:tracePt t="33408" x="7223125" y="4959350"/>
          <p14:tracePt t="33425" x="7232650" y="4959350"/>
          <p14:tracePt t="33442" x="7245350" y="4959350"/>
          <p14:tracePt t="33458" x="7261225" y="4959350"/>
          <p14:tracePt t="33474" x="7270750" y="4959350"/>
          <p14:tracePt t="33507" x="7277100" y="4959350"/>
          <p14:tracePt t="33572" x="7273925" y="4959350"/>
          <p14:tracePt t="33581" x="7270750" y="4959350"/>
          <p14:tracePt t="33591" x="7248525" y="4959350"/>
          <p14:tracePt t="33608" x="7210425" y="4959350"/>
          <p14:tracePt t="33624" x="7131050" y="4946650"/>
          <p14:tracePt t="33640" x="7023100" y="4937125"/>
          <p14:tracePt t="33657" x="6851650" y="4937125"/>
          <p14:tracePt t="33674" x="6715125" y="4937125"/>
          <p14:tracePt t="33691" x="6540500" y="4937125"/>
          <p14:tracePt t="33707" x="6400800" y="4930775"/>
          <p14:tracePt t="33724" x="6251575" y="4902200"/>
          <p14:tracePt t="33741" x="6073775" y="4876800"/>
          <p14:tracePt t="33757" x="5934075" y="4876800"/>
          <p14:tracePt t="33774" x="5772150" y="4857750"/>
          <p14:tracePt t="33791" x="5521325" y="4851400"/>
          <p14:tracePt t="33807" x="5318125" y="4851400"/>
          <p14:tracePt t="33824" x="5146675" y="4851400"/>
          <p14:tracePt t="33841" x="4892675" y="4841875"/>
          <p14:tracePt t="33857" x="4752975" y="4822825"/>
          <p14:tracePt t="33874" x="4625975" y="4816475"/>
          <p14:tracePt t="33890" x="4391025" y="4772025"/>
          <p14:tracePt t="33907" x="4251325" y="4733925"/>
          <p14:tracePt t="33924" x="4095750" y="4689475"/>
          <p14:tracePt t="33941" x="3870325" y="4625975"/>
          <p14:tracePt t="33957" x="3749675" y="4591050"/>
          <p14:tracePt t="33974" x="3651250" y="4559300"/>
          <p14:tracePt t="33991" x="3482975" y="4508500"/>
          <p14:tracePt t="34007" x="3384550" y="4483100"/>
          <p14:tracePt t="34024" x="3298825" y="4470400"/>
          <p14:tracePt t="34040" x="3136900" y="4470400"/>
          <p14:tracePt t="34057" x="3032125" y="4470400"/>
          <p14:tracePt t="34074" x="2940050" y="4470400"/>
          <p14:tracePt t="34091" x="2835275" y="4470400"/>
          <p14:tracePt t="34107" x="2752725" y="4470400"/>
          <p14:tracePt t="34124" x="2670175" y="4473575"/>
          <p14:tracePt t="34141" x="2555875" y="4502150"/>
          <p14:tracePt t="34157" x="2492375" y="4518025"/>
          <p14:tracePt t="34174" x="2444750" y="4530725"/>
          <p14:tracePt t="34190" x="2359025" y="4549775"/>
          <p14:tracePt t="34207" x="2320925" y="4562475"/>
          <p14:tracePt t="34224" x="2276475" y="4575175"/>
          <p14:tracePt t="34241" x="2209800" y="4594225"/>
          <p14:tracePt t="34257" x="2187575" y="4606925"/>
          <p14:tracePt t="34274" x="2155825" y="4625975"/>
          <p14:tracePt t="34291" x="2114550" y="4645025"/>
          <p14:tracePt t="34307" x="2092325" y="4654550"/>
          <p14:tracePt t="34323" x="2066925" y="4667250"/>
          <p14:tracePt t="34341" x="2025650" y="4692650"/>
          <p14:tracePt t="34358" x="1993900" y="4705350"/>
          <p14:tracePt t="34374" x="1978025" y="4714875"/>
          <p14:tracePt t="34391" x="1962150" y="4733925"/>
          <p14:tracePt t="34408" x="1952625" y="4743450"/>
          <p14:tracePt t="34424" x="1936750" y="4752975"/>
          <p14:tracePt t="34440" x="1924050" y="4768850"/>
          <p14:tracePt t="34457" x="1911350" y="4797425"/>
          <p14:tracePt t="34474" x="1901825" y="4813300"/>
          <p14:tracePt t="34490" x="1879600" y="4841875"/>
          <p14:tracePt t="34507" x="1870075" y="4851400"/>
          <p14:tracePt t="34523" x="1860550" y="4860925"/>
          <p14:tracePt t="34540" x="1838325" y="4876800"/>
          <p14:tracePt t="34557" x="1828800" y="4892675"/>
          <p14:tracePt t="34574" x="1825625" y="4902200"/>
          <p14:tracePt t="34590" x="1825625" y="4914900"/>
          <p14:tracePt t="34607" x="1825625" y="4924425"/>
          <p14:tracePt t="34623" x="1825625" y="4940300"/>
          <p14:tracePt t="34641" x="1819275" y="4956175"/>
          <p14:tracePt t="34657" x="1819275" y="4965700"/>
          <p14:tracePt t="34674" x="1819275" y="4975225"/>
          <p14:tracePt t="34712" x="1819275" y="4978400"/>
          <p14:tracePt t="34741" x="1819275" y="4991100"/>
          <p14:tracePt t="35212" x="1819275" y="4994275"/>
          <p14:tracePt t="35240" x="1819275" y="5000625"/>
          <p14:tracePt t="35262" x="1822450" y="5003800"/>
          <p14:tracePt t="35269" x="1825625" y="5003800"/>
          <p14:tracePt t="35278" x="1831975" y="5010150"/>
          <p14:tracePt t="35291" x="1844675" y="5010150"/>
          <p14:tracePt t="35324" x="1870075" y="5013325"/>
          <p14:tracePt t="35358" x="1895475" y="5019675"/>
          <p14:tracePt t="35375" x="1911350" y="5019675"/>
          <p14:tracePt t="35391" x="1914525" y="5019675"/>
          <p14:tracePt t="35407" x="1924050" y="5029200"/>
          <p14:tracePt t="35424" x="1946275" y="5029200"/>
          <p14:tracePt t="35440" x="1955800" y="5029200"/>
          <p14:tracePt t="35457" x="1965325" y="5029200"/>
          <p14:tracePt t="35474" x="1981200" y="5029200"/>
          <p14:tracePt t="35490" x="1993900" y="5029200"/>
          <p14:tracePt t="35507" x="2003425" y="5029200"/>
          <p14:tracePt t="35524" x="2019300" y="5029200"/>
          <p14:tracePt t="35540" x="2028825" y="5029200"/>
          <p14:tracePt t="35557" x="2044700" y="5029200"/>
          <p14:tracePt t="35574" x="2076450" y="5029200"/>
          <p14:tracePt t="35591" x="2105025" y="5029200"/>
          <p14:tracePt t="35608" x="2127250" y="5029200"/>
          <p14:tracePt t="35625" x="2155825" y="5029200"/>
          <p14:tracePt t="35640" x="2171700" y="5029200"/>
          <p14:tracePt t="35658" x="2181225" y="5029200"/>
          <p14:tracePt t="35674" x="2222500" y="5013325"/>
          <p14:tracePt t="35690" x="2244725" y="5010150"/>
          <p14:tracePt t="35707" x="2273300" y="4997450"/>
          <p14:tracePt t="35724" x="2311400" y="4978400"/>
          <p14:tracePt t="35740" x="2339975" y="4978400"/>
          <p14:tracePt t="35758" x="2362200" y="4972050"/>
          <p14:tracePt t="35775" x="2387600" y="4972050"/>
          <p14:tracePt t="35791" x="2397125" y="4972050"/>
          <p14:tracePt t="35808" x="2406650" y="4972050"/>
          <p14:tracePt t="35824" x="2435225" y="4962525"/>
          <p14:tracePt t="35840" x="2451100" y="4962525"/>
          <p14:tracePt t="35857" x="2473325" y="4962525"/>
          <p14:tracePt t="35875" x="2498725" y="4956175"/>
          <p14:tracePt t="35891" x="2508250" y="4956175"/>
          <p14:tracePt t="35908" x="2517775" y="4956175"/>
          <p14:tracePt t="35924" x="2540000" y="4956175"/>
          <p14:tracePt t="35941" x="2549525" y="4956175"/>
          <p14:tracePt t="35957" x="2559050" y="4956175"/>
          <p14:tracePt t="35974" x="2574925" y="4956175"/>
          <p14:tracePt t="35990" x="2587625" y="4956175"/>
          <p14:tracePt t="36007" x="2597150" y="4956175"/>
          <p14:tracePt t="36024" x="2603500" y="4956175"/>
          <p14:tracePt t="36089" x="2609850" y="4956175"/>
          <p14:tracePt t="36103" x="2613025" y="4956175"/>
          <p14:tracePt t="37089" x="2628900" y="4956175"/>
          <p14:tracePt t="37096" x="2647950" y="4956175"/>
          <p14:tracePt t="37108" x="2676525" y="4956175"/>
          <p14:tracePt t="37124" x="2714625" y="4956175"/>
          <p14:tracePt t="37141" x="2749550" y="4956175"/>
          <p14:tracePt t="37157" x="2844800" y="4956175"/>
          <p14:tracePt t="37173" x="2936875" y="4956175"/>
          <p14:tracePt t="37208" x="3117850" y="4956175"/>
          <p14:tracePt t="37241" x="3228975" y="4956175"/>
          <p14:tracePt t="37258" x="3314700" y="4956175"/>
          <p14:tracePt t="37274" x="3384550" y="4956175"/>
          <p14:tracePt t="37290" x="3451225" y="4956175"/>
          <p14:tracePt t="37307" x="3609975" y="4956175"/>
          <p14:tracePt t="37324" x="3727450" y="4956175"/>
          <p14:tracePt t="37340" x="3797300" y="4956175"/>
          <p14:tracePt t="37357" x="3860800" y="4956175"/>
          <p14:tracePt t="37374" x="3889375" y="4956175"/>
          <p14:tracePt t="37390" x="3911600" y="4956175"/>
          <p14:tracePt t="37408" x="3965575" y="4956175"/>
          <p14:tracePt t="37423" x="4003675" y="4959350"/>
          <p14:tracePt t="37440" x="4048125" y="4972050"/>
          <p14:tracePt t="37457" x="4089400" y="4997450"/>
          <p14:tracePt t="37474" x="4105275" y="5000625"/>
          <p14:tracePt t="37491" x="4114800" y="5006975"/>
          <p14:tracePt t="37507" x="4137025" y="5013325"/>
          <p14:tracePt t="37523" x="4140200" y="5022850"/>
          <p14:tracePt t="37540" x="4149725" y="5022850"/>
          <p14:tracePt t="37557" x="4156075" y="5032375"/>
          <p14:tracePt t="37573" x="4159250" y="5035550"/>
          <p14:tracePt t="37644" x="4152900" y="5035550"/>
          <p14:tracePt t="37652" x="4149725" y="5029200"/>
          <p14:tracePt t="37663" x="4137025" y="5022850"/>
          <p14:tracePt t="37673" x="4108450" y="5013325"/>
          <p14:tracePt t="37690" x="4064000" y="5000625"/>
          <p14:tracePt t="37707" x="4019550" y="4975225"/>
          <p14:tracePt t="37723" x="3981450" y="4962525"/>
          <p14:tracePt t="37740" x="3937000" y="4949825"/>
          <p14:tracePt t="37758" x="3873500" y="4930775"/>
          <p14:tracePt t="37774" x="3806825" y="4908550"/>
          <p14:tracePt t="37791" x="3771900" y="4902200"/>
          <p14:tracePt t="37807" x="3730625" y="4902200"/>
          <p14:tracePt t="37824" x="3721100" y="4902200"/>
          <p14:tracePt t="37840" x="3711575" y="4902200"/>
          <p14:tracePt t="37858" x="3689350" y="4902200"/>
          <p14:tracePt t="37937" x="3692525" y="4902200"/>
          <p14:tracePt t="37948" x="3698875" y="4902200"/>
          <p14:tracePt t="37957" x="3711575" y="4902200"/>
          <p14:tracePt t="37973" x="3727450" y="4902200"/>
          <p14:tracePt t="37990" x="3749675" y="4905375"/>
          <p14:tracePt t="38007" x="3794125" y="4930775"/>
          <p14:tracePt t="38023" x="3803650" y="4933950"/>
          <p14:tracePt t="38040" x="3819525" y="4940300"/>
          <p14:tracePt t="38057" x="3832225" y="4940300"/>
          <p14:tracePt t="38100" x="3838575" y="4940300"/>
          <p14:tracePt t="38114" x="3841750" y="4940300"/>
          <p14:tracePt t="38123" x="3848100" y="4940300"/>
          <p14:tracePt t="38140" x="3857625" y="4940300"/>
          <p14:tracePt t="38157" x="3886200" y="4930775"/>
          <p14:tracePt t="38173" x="3930650" y="4902200"/>
          <p14:tracePt t="38190" x="3997325" y="4873625"/>
          <p14:tracePt t="38207" x="4095750" y="4813300"/>
          <p14:tracePt t="38224" x="4165600" y="4775200"/>
          <p14:tracePt t="38240" x="4235450" y="4718050"/>
          <p14:tracePt t="38257" x="4343400" y="4667250"/>
          <p14:tracePt t="38274" x="4391025" y="4638675"/>
          <p14:tracePt t="38290" x="4413250" y="4625975"/>
          <p14:tracePt t="38307" x="4432300" y="4603750"/>
          <p14:tracePt t="38324" x="4432300" y="4591050"/>
          <p14:tracePt t="38340" x="4419600" y="4578350"/>
          <p14:tracePt t="38357" x="4391025" y="4556125"/>
          <p14:tracePt t="38373" x="4359275" y="4543425"/>
          <p14:tracePt t="38390" x="4337050" y="4540250"/>
          <p14:tracePt t="38406" x="4295775" y="4540250"/>
          <p14:tracePt t="38423" x="4267200" y="4540250"/>
          <p14:tracePt t="38441" x="4206875" y="4543425"/>
          <p14:tracePt t="38457" x="4086225" y="4565650"/>
          <p14:tracePt t="38474" x="4006850" y="4587875"/>
          <p14:tracePt t="38490" x="3924300" y="4603750"/>
          <p14:tracePt t="38507" x="3790950" y="4625975"/>
          <p14:tracePt t="38523" x="3714750" y="4641850"/>
          <p14:tracePt t="38540" x="3660775" y="4660900"/>
          <p14:tracePt t="38557" x="3619500" y="4660900"/>
          <p14:tracePt t="38573" x="3590925" y="4667250"/>
          <p14:tracePt t="38591" x="3559175" y="4673600"/>
          <p14:tracePt t="38608" x="3517900" y="4679950"/>
          <p14:tracePt t="38624" x="3498850" y="4679950"/>
          <p14:tracePt t="38640" x="3473450" y="4686300"/>
          <p14:tracePt t="38657" x="3460750" y="4686300"/>
          <p14:tracePt t="38673" x="3448050" y="4686300"/>
          <p14:tracePt t="38690" x="3435350" y="4692650"/>
          <p14:tracePt t="38707" x="3435350" y="4711700"/>
          <p14:tracePt t="38724" x="3435350" y="4721225"/>
          <p14:tracePt t="38741" x="3435350" y="4727575"/>
          <p14:tracePt t="38757" x="3435350" y="4730750"/>
          <p14:tracePt t="38774" x="3435350" y="4737100"/>
          <p14:tracePt t="38790" x="3444875" y="4746625"/>
          <p14:tracePt t="38806" x="3460750" y="4752975"/>
          <p14:tracePt t="38823" x="3470275" y="4765675"/>
          <p14:tracePt t="38841" x="3492500" y="4778375"/>
          <p14:tracePt t="38857" x="3502025" y="4787900"/>
          <p14:tracePt t="38874" x="3511550" y="4797425"/>
          <p14:tracePt t="38892" x="3527425" y="4813300"/>
          <p14:tracePt t="38907" x="3530600" y="4816475"/>
          <p14:tracePt t="38923" x="3540125" y="4822825"/>
          <p14:tracePt t="41219" x="3559175" y="4829175"/>
          <p14:tracePt t="41226" x="3571875" y="4835525"/>
          <p14:tracePt t="41240" x="3609975" y="4848225"/>
          <p14:tracePt t="41258" x="3632200" y="4857750"/>
          <p14:tracePt t="41275" x="3673475" y="4870450"/>
          <p14:tracePt t="41290" x="3711575" y="4889500"/>
          <p14:tracePt t="41307" x="3756025" y="4895850"/>
          <p14:tracePt t="41339" x="3863975" y="4914900"/>
          <p14:tracePt t="41374" x="3943350" y="4921250"/>
          <p14:tracePt t="41391" x="3965575" y="4921250"/>
          <p14:tracePt t="41407" x="3994150" y="4921250"/>
          <p14:tracePt t="41424" x="4041775" y="4921250"/>
          <p14:tracePt t="41440" x="4064000" y="4921250"/>
          <p14:tracePt t="41457" x="4092575" y="4921250"/>
          <p14:tracePt t="41474" x="4121150" y="4921250"/>
          <p14:tracePt t="41489" x="4130675" y="4921250"/>
          <p14:tracePt t="41506" x="4143375" y="4921250"/>
          <p14:tracePt t="41524" x="4159250" y="4921250"/>
          <p14:tracePt t="41540" x="4168775" y="4921250"/>
          <p14:tracePt t="41556" x="4178300" y="4921250"/>
          <p14:tracePt t="41573" x="4184650" y="4921250"/>
          <p14:tracePt t="41781" x="4232275" y="4911725"/>
          <p14:tracePt t="41789" x="4311650" y="4911725"/>
          <p14:tracePt t="41796" x="4391025" y="4911725"/>
          <p14:tracePt t="41807" x="4460875" y="4911725"/>
          <p14:tracePt t="41823" x="4711700" y="4911725"/>
          <p14:tracePt t="41840" x="4873625" y="4924425"/>
          <p14:tracePt t="41856" x="5000625" y="4933950"/>
          <p14:tracePt t="41889" x="5356225" y="4953000"/>
          <p14:tracePt t="41924" x="5600700" y="4953000"/>
          <p14:tracePt t="41940" x="5692775" y="4953000"/>
          <p14:tracePt t="41957" x="5756275" y="4953000"/>
          <p14:tracePt t="41973" x="5826125" y="4953000"/>
          <p14:tracePt t="41990" x="5876925" y="4953000"/>
          <p14:tracePt t="42007" x="5921375" y="4953000"/>
          <p14:tracePt t="42023" x="6007100" y="4953000"/>
          <p14:tracePt t="42039" x="6067425" y="4949825"/>
          <p14:tracePt t="42057" x="6127750" y="4949825"/>
          <p14:tracePt t="42074" x="6200775" y="4949825"/>
          <p14:tracePt t="42090" x="6257925" y="4949825"/>
          <p14:tracePt t="42107" x="6318250" y="4949825"/>
          <p14:tracePt t="42109" x="6343650" y="4949825"/>
          <p14:tracePt t="42123" x="6403975" y="4949825"/>
          <p14:tracePt t="42139" x="6457950" y="4949825"/>
          <p14:tracePt t="42156" x="6502400" y="4949825"/>
          <p14:tracePt t="42173" x="6540500" y="4949825"/>
          <p14:tracePt t="42190" x="6569075" y="4949825"/>
          <p14:tracePt t="42207" x="6607175" y="4949825"/>
          <p14:tracePt t="42223" x="6654800" y="4949825"/>
          <p14:tracePt t="42240" x="6699250" y="4949825"/>
          <p14:tracePt t="42257" x="6727825" y="4949825"/>
          <p14:tracePt t="42273" x="6762750" y="4949825"/>
          <p14:tracePt t="42289" x="6772275" y="4949825"/>
          <p14:tracePt t="42307" x="6781800" y="4949825"/>
          <p14:tracePt t="42323" x="6800850" y="4949825"/>
          <p14:tracePt t="42357" x="6807200" y="4949825"/>
          <p14:tracePt t="42374" x="6816725" y="4949825"/>
          <p14:tracePt t="42390" x="6819900" y="4949825"/>
          <p14:tracePt t="42407" x="6826250" y="4949825"/>
          <p14:tracePt t="42517" x="6826250" y="4956175"/>
          <p14:tracePt t="42552" x="6823075" y="4956175"/>
          <p14:tracePt t="42559" x="6819900" y="4956175"/>
          <p14:tracePt t="42573" x="6810375" y="4959350"/>
          <p14:tracePt t="42590" x="6781800" y="4959350"/>
          <p14:tracePt t="42606" x="6743700" y="4959350"/>
          <p14:tracePt t="42623" x="6689725" y="4965700"/>
          <p14:tracePt t="42640" x="6645275" y="4972050"/>
          <p14:tracePt t="42657" x="6607175" y="4972050"/>
          <p14:tracePt t="42672" x="6527800" y="4994275"/>
          <p14:tracePt t="42689" x="6445250" y="5000625"/>
          <p14:tracePt t="42706" x="6372225" y="5010150"/>
          <p14:tracePt t="42723" x="6254750" y="5010150"/>
          <p14:tracePt t="42740" x="6149975" y="5010150"/>
          <p14:tracePt t="42756" x="6035675" y="5010150"/>
          <p14:tracePt t="42773" x="5861050" y="5010150"/>
          <p14:tracePt t="42789" x="5711825" y="5010150"/>
          <p14:tracePt t="42807" x="5575300" y="5003800"/>
          <p14:tracePt t="42823" x="5353050" y="4975225"/>
          <p14:tracePt t="42839" x="5172075" y="4975225"/>
          <p14:tracePt t="42856" x="5010150" y="4975225"/>
          <p14:tracePt t="42873" x="4794250" y="4965700"/>
          <p14:tracePt t="42890" x="4622800" y="4965700"/>
          <p14:tracePt t="42908" x="4391025" y="4956175"/>
          <p14:tracePt t="42924" x="4197350" y="4949825"/>
          <p14:tracePt t="42940" x="4003675" y="4940300"/>
          <p14:tracePt t="42956" x="3746500" y="4918075"/>
          <p14:tracePt t="42973" x="3362325" y="4879975"/>
          <p14:tracePt t="42989" x="3082925" y="4845050"/>
          <p14:tracePt t="43006" x="2854325" y="4806950"/>
          <p14:tracePt t="43024" x="2460625" y="4749800"/>
          <p14:tracePt t="43041" x="2171700" y="4727575"/>
          <p14:tracePt t="43058" x="1781175" y="4708525"/>
          <p14:tracePt t="43073" x="1562100" y="4689475"/>
          <p14:tracePt t="43090" x="1416050" y="4689475"/>
          <p14:tracePt t="43107" x="1254125" y="4689475"/>
          <p14:tracePt t="43123" x="1181100" y="4689475"/>
          <p14:tracePt t="43140" x="1127125" y="4689475"/>
          <p14:tracePt t="43158" x="1069975" y="4711700"/>
          <p14:tracePt t="43174" x="1047750" y="4721225"/>
          <p14:tracePt t="43190" x="1016000" y="4733925"/>
          <p14:tracePt t="43207" x="981075" y="4759325"/>
          <p14:tracePt t="43224" x="949325" y="4778375"/>
          <p14:tracePt t="43240" x="927100" y="4787900"/>
          <p14:tracePt t="43257" x="892175" y="4813300"/>
          <p14:tracePt t="43273" x="879475" y="4822825"/>
          <p14:tracePt t="43289" x="869950" y="4832350"/>
          <p14:tracePt t="43307" x="857250" y="4848225"/>
          <p14:tracePt t="43322" x="841375" y="4864100"/>
          <p14:tracePt t="43339" x="835025" y="4873625"/>
          <p14:tracePt t="43357" x="835025" y="4889500"/>
          <p14:tracePt t="43373" x="835025" y="4899025"/>
          <p14:tracePt t="43389" x="838200" y="4911725"/>
          <p14:tracePt t="43407" x="857250" y="4927600"/>
          <p14:tracePt t="43423" x="866775" y="4937125"/>
          <p14:tracePt t="43440" x="876300" y="4946650"/>
          <p14:tracePt t="43457" x="885825" y="4975225"/>
          <p14:tracePt t="43473" x="904875" y="4991100"/>
          <p14:tracePt t="43490" x="914400" y="5006975"/>
          <p14:tracePt t="43506" x="930275" y="5029200"/>
          <p14:tracePt t="43522" x="939800" y="5038725"/>
          <p14:tracePt t="43539" x="949325" y="5048250"/>
          <p14:tracePt t="43557" x="971550" y="5067300"/>
          <p14:tracePt t="43572" x="974725" y="5076825"/>
          <p14:tracePt t="43589" x="984250" y="5089525"/>
          <p14:tracePt t="43607" x="1000125" y="5099050"/>
          <p14:tracePt t="43623" x="1009650" y="5102225"/>
          <p14:tracePt t="43640" x="1019175" y="5102225"/>
          <p14:tracePt t="43643" x="1025525" y="5102225"/>
          <p14:tracePt t="43656" x="1035050" y="5102225"/>
          <p14:tracePt t="43673" x="1044575" y="5108575"/>
          <p14:tracePt t="43690" x="1073150" y="5108575"/>
          <p14:tracePt t="43706" x="1098550" y="5108575"/>
          <p14:tracePt t="43723" x="1127125" y="5108575"/>
          <p14:tracePt t="43740" x="1149350" y="5108575"/>
          <p14:tracePt t="43756" x="1190625" y="5108575"/>
          <p14:tracePt t="43773" x="1212850" y="5108575"/>
          <p14:tracePt t="43790" x="1263650" y="5108575"/>
          <p14:tracePt t="43806" x="1349375" y="5108575"/>
          <p14:tracePt t="43823" x="1400175" y="5108575"/>
          <p14:tracePt t="43840" x="1444625" y="5108575"/>
          <p14:tracePt t="43857" x="1498600" y="5108575"/>
          <p14:tracePt t="43873" x="1530350" y="5108575"/>
          <p14:tracePt t="43891" x="1571625" y="5108575"/>
          <p14:tracePt t="43907" x="1666875" y="5108575"/>
          <p14:tracePt t="43923" x="1730375" y="5108575"/>
          <p14:tracePt t="43940" x="1781175" y="5108575"/>
          <p14:tracePt t="43956" x="1835150" y="5108575"/>
          <p14:tracePt t="43973" x="1857375" y="5108575"/>
          <p14:tracePt t="43990" x="1889125" y="5108575"/>
          <p14:tracePt t="44007" x="1943100" y="5108575"/>
          <p14:tracePt t="44023" x="2003425" y="5108575"/>
          <p14:tracePt t="44040" x="2085975" y="5108575"/>
          <p14:tracePt t="44056" x="2162175" y="5108575"/>
          <p14:tracePt t="44073" x="2200275" y="5108575"/>
          <p14:tracePt t="44089" x="2222500" y="5108575"/>
          <p14:tracePt t="44106" x="2247900" y="5121275"/>
          <p14:tracePt t="44123" x="2263775" y="5121275"/>
          <p14:tracePt t="44140" x="2286000" y="5121275"/>
          <p14:tracePt t="44157" x="2362200" y="5121275"/>
          <p14:tracePt t="44173" x="2416175" y="5121275"/>
          <p14:tracePt t="44190" x="2486025" y="5121275"/>
          <p14:tracePt t="44206" x="2657475" y="5121275"/>
          <p14:tracePt t="44223" x="2762250" y="5121275"/>
          <p14:tracePt t="44240" x="2844800" y="5121275"/>
          <p14:tracePt t="44256" x="2940050" y="5121275"/>
          <p14:tracePt t="44273" x="3067050" y="5105400"/>
          <p14:tracePt t="44290" x="3206750" y="5095875"/>
          <p14:tracePt t="44307" x="3368675" y="5089525"/>
          <p14:tracePt t="44323" x="3495675" y="5080000"/>
          <p14:tracePt t="44340" x="3590925" y="5070475"/>
          <p14:tracePt t="44356" x="3660775" y="5070475"/>
          <p14:tracePt t="44373" x="3698875" y="5070475"/>
          <p14:tracePt t="44390" x="3736975" y="5057775"/>
          <p14:tracePt t="44406" x="3816350" y="5032375"/>
          <p14:tracePt t="44424" x="3933825" y="5013325"/>
          <p14:tracePt t="44440" x="4038600" y="5006975"/>
          <p14:tracePt t="44457" x="4191000" y="5006975"/>
          <p14:tracePt t="44473" x="4295775" y="5006975"/>
          <p14:tracePt t="44490" x="4400550" y="5010150"/>
          <p14:tracePt t="44506" x="4502150" y="5038725"/>
          <p14:tracePt t="44523" x="4546600" y="5054600"/>
          <p14:tracePt t="44540" x="4594225" y="5067300"/>
          <p14:tracePt t="44556" x="4692650" y="5086350"/>
          <p14:tracePt t="44573" x="4756150" y="5095875"/>
          <p14:tracePt t="44589" x="4819650" y="5114925"/>
          <p14:tracePt t="44606" x="4883150" y="5127625"/>
          <p14:tracePt t="44623" x="4908550" y="5140325"/>
          <p14:tracePt t="44640" x="4930775" y="5146675"/>
          <p14:tracePt t="44656" x="4968875" y="5146675"/>
          <p14:tracePt t="44672" x="5006975" y="5153025"/>
          <p14:tracePt t="44690" x="5032375" y="5168900"/>
          <p14:tracePt t="44706" x="5080000" y="5181600"/>
          <p14:tracePt t="44723" x="5111750" y="5194300"/>
          <p14:tracePt t="44739" x="5140325" y="5200650"/>
          <p14:tracePt t="44756" x="5156200" y="5207000"/>
          <p14:tracePt t="44773" x="5165725" y="5207000"/>
          <p14:tracePt t="44790" x="5181600" y="5207000"/>
          <p14:tracePt t="44806" x="5184775" y="5207000"/>
          <p14:tracePt t="44823" x="5191125" y="5207000"/>
          <p14:tracePt t="44839" x="5194300" y="5207000"/>
          <p14:tracePt t="44856" x="5200650" y="5207000"/>
          <p14:tracePt t="44873" x="5203825" y="5207000"/>
          <p14:tracePt t="44984" x="5210175" y="5207000"/>
          <p14:tracePt t="45005" x="5213350" y="5207000"/>
          <p14:tracePt t="45013" x="5226050" y="5207000"/>
          <p14:tracePt t="45041" x="5229225" y="5207000"/>
          <p14:tracePt t="45141" x="5235575" y="5207000"/>
          <p14:tracePt t="45162" x="5238750" y="5207000"/>
          <p14:tracePt t="45177" x="5245100" y="5207000"/>
          <p14:tracePt t="45191" x="5248275" y="5207000"/>
          <p14:tracePt t="45235" x="5254625" y="5207000"/>
          <p14:tracePt t="45246" x="5254625" y="5210175"/>
          <p14:tracePt t="45257" x="5264150" y="5226050"/>
          <p14:tracePt t="45273" x="5264150" y="5232400"/>
          <p14:tracePt t="46470" x="5280025" y="5241925"/>
          <p14:tracePt t="46482" x="5327650" y="5260975"/>
          <p14:tracePt t="46491" x="5353050" y="5267325"/>
          <p14:tracePt t="46506" x="5429250" y="5283200"/>
          <p14:tracePt t="46522" x="5524500" y="5299075"/>
          <p14:tracePt t="46540" x="5702300" y="5324475"/>
          <p14:tracePt t="46556" x="5851525" y="5334000"/>
          <p14:tracePt t="46589" x="6178550" y="5368925"/>
          <p14:tracePt t="46623" x="6448425" y="5410200"/>
          <p14:tracePt t="46639" x="6613525" y="5435600"/>
          <p14:tracePt t="46656" x="6731000" y="5451475"/>
          <p14:tracePt t="46672" x="6873875" y="5480050"/>
          <p14:tracePt t="46690" x="7042150" y="5530850"/>
          <p14:tracePt t="46706" x="7131050" y="5572125"/>
          <p14:tracePt t="46723" x="7229475" y="5588000"/>
          <p14:tracePt t="46739" x="7318375" y="5607050"/>
          <p14:tracePt t="46756" x="7375525" y="5613400"/>
          <p14:tracePt t="46773" x="7416800" y="5613400"/>
          <p14:tracePt t="46789" x="7451725" y="5613400"/>
          <p14:tracePt t="46806" x="7480300" y="5613400"/>
          <p14:tracePt t="46822" x="7489825" y="5613400"/>
          <p14:tracePt t="46839" x="7505700" y="5613400"/>
          <p14:tracePt t="46856" x="7518400" y="5613400"/>
          <p14:tracePt t="46873" x="7531100" y="5613400"/>
          <p14:tracePt t="46890" x="7543800" y="5613400"/>
          <p14:tracePt t="47631" x="7537450" y="5613400"/>
          <p14:tracePt t="47652" x="7534275" y="5613400"/>
          <p14:tracePt t="47666" x="7527925" y="5613400"/>
          <p14:tracePt t="47673" x="7518400" y="5613400"/>
          <p14:tracePt t="47690" x="7512050" y="5613400"/>
          <p14:tracePt t="47723" x="7493000" y="5613400"/>
          <p14:tracePt t="47756" x="7467600" y="5613400"/>
          <p14:tracePt t="47772" x="7448550" y="5613400"/>
          <p14:tracePt t="47789" x="7426325" y="5613400"/>
          <p14:tracePt t="47806" x="7378700" y="5600700"/>
          <p14:tracePt t="47822" x="7299325" y="5584825"/>
          <p14:tracePt t="47840" x="7235825" y="5565775"/>
          <p14:tracePt t="47857" x="7150100" y="5549900"/>
          <p14:tracePt t="47873" x="6975475" y="5524500"/>
          <p14:tracePt t="47889" x="6848475" y="5514975"/>
          <p14:tracePt t="47906" x="6683375" y="5499100"/>
          <p14:tracePt t="47922" x="6451600" y="5461000"/>
          <p14:tracePt t="47939" x="6257925" y="5441950"/>
          <p14:tracePt t="47956" x="6073775" y="5441950"/>
          <p14:tracePt t="47973" x="5822950" y="5426075"/>
          <p14:tracePt t="47990" x="5626100" y="5407025"/>
          <p14:tracePt t="48006" x="5476875" y="5407025"/>
          <p14:tracePt t="48023" x="5248275" y="5387975"/>
          <p14:tracePt t="48039" x="5118100" y="5378450"/>
          <p14:tracePt t="48056" x="4994275" y="5378450"/>
          <p14:tracePt t="48072" x="4797425" y="5378450"/>
          <p14:tracePt t="48089" x="4670425" y="5378450"/>
          <p14:tracePt t="48105" x="4556125" y="5384800"/>
          <p14:tracePt t="48122" x="4356100" y="5400675"/>
          <p14:tracePt t="48139" x="4229100" y="5410200"/>
          <p14:tracePt t="48156" x="4146550" y="5419725"/>
          <p14:tracePt t="48172" x="3994150" y="5419725"/>
          <p14:tracePt t="48189" x="3902075" y="5426075"/>
          <p14:tracePt t="48206" x="3819525" y="5426075"/>
          <p14:tracePt t="48222" x="3708400" y="5448300"/>
          <p14:tracePt t="48240" x="3644900" y="5454650"/>
          <p14:tracePt t="48257" x="3559175" y="5480050"/>
          <p14:tracePt t="48273" x="3448050" y="5492750"/>
          <p14:tracePt t="48289" x="3387725" y="5499100"/>
          <p14:tracePt t="48306" x="3343275" y="5505450"/>
          <p14:tracePt t="48322" x="3257550" y="5511800"/>
          <p14:tracePt t="48339" x="3203575" y="5518150"/>
          <p14:tracePt t="48356" x="3149600" y="5534025"/>
          <p14:tracePt t="48373" x="3086100" y="5546725"/>
          <p14:tracePt t="48389" x="3048000" y="5553075"/>
          <p14:tracePt t="48406" x="3025775" y="5562600"/>
          <p14:tracePt t="48423" x="2984500" y="5568950"/>
          <p14:tracePt t="48439" x="2968625" y="5568950"/>
          <p14:tracePt t="48456" x="2959100" y="5568950"/>
          <p14:tracePt t="48473" x="2940050" y="5575300"/>
          <p14:tracePt t="48489" x="2930525" y="5575300"/>
          <p14:tracePt t="48506" x="2921000" y="5575300"/>
          <p14:tracePt t="48523" x="2898775" y="5575300"/>
          <p14:tracePt t="48556" x="2895600" y="5575300"/>
          <p14:tracePt t="49706" x="2908300" y="5591175"/>
          <p14:tracePt t="49714" x="2927350" y="5603875"/>
          <p14:tracePt t="49722" x="2955925" y="5619750"/>
          <p14:tracePt t="49739" x="2994025" y="5651500"/>
          <p14:tracePt t="49756" x="3098800" y="5695950"/>
          <p14:tracePt t="49772" x="3155950" y="5730875"/>
          <p14:tracePt t="49789" x="3222625" y="5762625"/>
          <p14:tracePt t="49822" x="3406775" y="5845175"/>
          <p14:tracePt t="49856" x="3521075" y="5908675"/>
          <p14:tracePt t="49872" x="3568700" y="5927725"/>
          <p14:tracePt t="49889" x="3622675" y="5940425"/>
          <p14:tracePt t="49906" x="3711575" y="5959475"/>
          <p14:tracePt t="49923" x="3775075" y="5975350"/>
          <p14:tracePt t="49940" x="3819525" y="5981700"/>
          <p14:tracePt t="49956" x="3867150" y="5981700"/>
          <p14:tracePt t="49972" x="3889375" y="5981700"/>
          <p14:tracePt t="49989" x="3905250" y="5981700"/>
          <p14:tracePt t="50006" x="3930650" y="5981700"/>
          <p14:tracePt t="50022" x="3952875" y="5981700"/>
          <p14:tracePt t="50040" x="3975100" y="5981700"/>
          <p14:tracePt t="50056" x="3987800" y="5981700"/>
          <p14:tracePt t="50073" x="4003675" y="5981700"/>
          <p14:tracePt t="50090" x="4013200" y="5975350"/>
          <p14:tracePt t="50106" x="4041775" y="5969000"/>
          <p14:tracePt t="50122" x="4064000" y="5969000"/>
          <p14:tracePt t="50139" x="4076700" y="5969000"/>
          <p14:tracePt t="50155" x="4092575" y="5969000"/>
          <p14:tracePt t="50172" x="4102100" y="5969000"/>
          <p14:tracePt t="50189" x="4111625" y="5969000"/>
          <p14:tracePt t="50855" x="4044950" y="5969000"/>
          <p14:tracePt t="50862" x="3943350" y="5969000"/>
          <p14:tracePt t="50871" x="3819525" y="5969000"/>
          <p14:tracePt t="50890" x="3362325" y="5969000"/>
          <p14:tracePt t="50905" x="3032125" y="5969000"/>
          <p14:tracePt t="50922" x="2600325" y="5991225"/>
          <p14:tracePt t="50940" x="2206625" y="6032500"/>
          <p14:tracePt t="50973" x="1857375" y="6105525"/>
          <p14:tracePt t="51007" x="1543050" y="6200775"/>
          <p14:tracePt t="51025" x="1454150" y="6232525"/>
          <p14:tracePt t="51040" x="1323975" y="6305550"/>
          <p14:tracePt t="51056" x="1231900" y="6372225"/>
          <p14:tracePt t="51072" x="1136650" y="6448425"/>
          <p14:tracePt t="51090" x="1012825" y="6556375"/>
          <p14:tracePt t="51618" x="2212975" y="6832600"/>
          <p14:tracePt t="51625" x="2232025" y="6826250"/>
          <p14:tracePt t="51639" x="2270125" y="6819900"/>
          <p14:tracePt t="51655" x="2286000" y="6813550"/>
          <p14:tracePt t="51672" x="2295525" y="6813550"/>
          <p14:tracePt t="51689" x="2301875" y="6800850"/>
          <p14:tracePt t="51705" x="2301875" y="6791325"/>
          <p14:tracePt t="51722" x="2301875" y="6775450"/>
          <p14:tracePt t="51740" x="2289175" y="6759575"/>
          <p14:tracePt t="51756" x="2279650" y="6750050"/>
          <p14:tracePt t="51772" x="2279650" y="6740525"/>
          <p14:tracePt t="51790" x="2279650" y="6721475"/>
          <p14:tracePt t="51806" x="2279650" y="6711950"/>
          <p14:tracePt t="51822" x="2276475" y="6702425"/>
          <p14:tracePt t="51839" x="2254250" y="6680200"/>
          <p14:tracePt t="51855" x="2244725" y="6677025"/>
          <p14:tracePt t="51872" x="2235200" y="6677025"/>
          <p14:tracePt t="51890" x="2222500" y="6677025"/>
          <p14:tracePt t="51906" x="2206625" y="6677025"/>
          <p14:tracePt t="51922" x="2197100" y="6677025"/>
          <p14:tracePt t="51939" x="2181225" y="6677025"/>
          <p14:tracePt t="51955" x="2152650" y="6677025"/>
          <p14:tracePt t="55022" x="1949450" y="6470650"/>
          <p14:tracePt t="55039" x="1949450" y="646112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 descr="biolog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76250"/>
            <a:ext cx="5688012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6" descr="Grains de blé coupés longitudinalement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8" descr="1559728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141663"/>
            <a:ext cx="4110037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Text Box 11"/>
          <p:cNvSpPr txBox="1">
            <a:spLocks noChangeArrowheads="1"/>
          </p:cNvSpPr>
          <p:nvPr/>
        </p:nvSpPr>
        <p:spPr bwMode="auto">
          <a:xfrm>
            <a:off x="4048125" y="-6350"/>
            <a:ext cx="1539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400">
                <a:solidFill>
                  <a:srgbClr val="CC0000"/>
                </a:solidFill>
              </a:rPr>
              <a:t>Caryopses</a:t>
            </a:r>
          </a:p>
        </p:txBody>
      </p:sp>
      <p:pic>
        <p:nvPicPr>
          <p:cNvPr id="49158" name="Picture 8" descr="http://botarela.fr/images/Poaceae%20description/Grain%20de%20ble%20nu%20mediu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4071938"/>
            <a:ext cx="3690937" cy="214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45"/>
    </mc:Choice>
    <mc:Fallback xmlns="">
      <p:transition spd="slow" advTm="26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00" x="5591175" y="5327650"/>
          <p14:tracePt t="2508" x="5508625" y="5346700"/>
          <p14:tracePt t="2514" x="5429250" y="5356225"/>
          <p14:tracePt t="2524" x="5346700" y="5365750"/>
          <p14:tracePt t="2541" x="5153025" y="5372100"/>
          <p14:tracePt t="2557" x="4835525" y="5372100"/>
          <p14:tracePt t="2592" x="4133850" y="5302250"/>
          <p14:tracePt t="2625" x="3502025" y="5226050"/>
          <p14:tracePt t="2643" x="3190875" y="5168900"/>
          <p14:tracePt t="2659" x="2997200" y="5149850"/>
          <p14:tracePt t="2674" x="2844800" y="5140325"/>
          <p14:tracePt t="2692" x="2708275" y="5140325"/>
          <p14:tracePt t="2708" x="2641600" y="5153025"/>
          <p14:tracePt t="2724" x="2613025" y="5162550"/>
          <p14:tracePt t="2742" x="2581275" y="5207000"/>
          <p14:tracePt t="2757" x="2581275" y="5251450"/>
          <p14:tracePt t="2774" x="2609850" y="5318125"/>
          <p14:tracePt t="2791" x="2730500" y="5464175"/>
          <p14:tracePt t="2808" x="2901950" y="5597525"/>
          <p14:tracePt t="2824" x="3073400" y="5699125"/>
          <p14:tracePt t="2842" x="3365500" y="5794375"/>
          <p14:tracePt t="2859" x="3540125" y="5822950"/>
          <p14:tracePt t="2875" x="3743325" y="5822950"/>
          <p14:tracePt t="2892" x="4010025" y="5788025"/>
          <p14:tracePt t="2908" x="4175125" y="5734050"/>
          <p14:tracePt t="2924" x="4321175" y="5661025"/>
          <p14:tracePt t="2941" x="4467225" y="5549900"/>
          <p14:tracePt t="2958" x="4543425" y="5445125"/>
          <p14:tracePt t="2974" x="4619625" y="5267325"/>
          <p14:tracePt t="2992" x="4635500" y="5026025"/>
          <p14:tracePt t="3008" x="4581525" y="4803775"/>
          <p14:tracePt t="3027" x="4448175" y="4540250"/>
          <p14:tracePt t="3041" x="4305300" y="4356100"/>
          <p14:tracePt t="3059" x="4171950" y="4216400"/>
          <p14:tracePt t="3074" x="3975100" y="4076700"/>
          <p14:tracePt t="3091" x="3667125" y="3924300"/>
          <p14:tracePt t="3109" x="3413125" y="3806825"/>
          <p14:tracePt t="3125" x="3222625" y="3721100"/>
          <p14:tracePt t="3142" x="2940050" y="3619500"/>
          <p14:tracePt t="3159" x="2794000" y="3565525"/>
          <p14:tracePt t="3176" x="2676525" y="3530600"/>
          <p14:tracePt t="3191" x="2552700" y="3498850"/>
          <p14:tracePt t="3207" x="2489200" y="3489325"/>
          <p14:tracePt t="3224" x="2451100" y="3489325"/>
          <p14:tracePt t="3241" x="2425700" y="3492500"/>
          <p14:tracePt t="3258" x="2409825" y="3508375"/>
          <p14:tracePt t="3274" x="2409825" y="3517900"/>
          <p14:tracePt t="3620" x="2393950" y="3441700"/>
          <p14:tracePt t="3627" x="2374900" y="3368675"/>
          <p14:tracePt t="3642" x="2346325" y="3184525"/>
          <p14:tracePt t="3658" x="2308225" y="2987675"/>
          <p14:tracePt t="3674" x="2292350" y="2825750"/>
          <p14:tracePt t="3692" x="2247900" y="2603500"/>
          <p14:tracePt t="3725" x="2181225" y="2416175"/>
          <p14:tracePt t="3728" x="2168525" y="2387600"/>
          <p14:tracePt t="3757" x="2127250" y="2276475"/>
          <p14:tracePt t="3774" x="2114550" y="2232025"/>
          <p14:tracePt t="3791" x="2085975" y="2165350"/>
          <p14:tracePt t="3808" x="2073275" y="2127250"/>
          <p14:tracePt t="3825" x="2060575" y="2082800"/>
          <p14:tracePt t="3842" x="2038350" y="2025650"/>
          <p14:tracePt t="3858" x="2006600" y="2000250"/>
          <p14:tracePt t="3874" x="1978025" y="1962150"/>
          <p14:tracePt t="3890" x="1933575" y="1901825"/>
          <p14:tracePt t="3907" x="1917700" y="1879600"/>
          <p14:tracePt t="3925" x="1895475" y="1838325"/>
          <p14:tracePt t="3941" x="1876425" y="1774825"/>
          <p14:tracePt t="3958" x="1863725" y="1736725"/>
          <p14:tracePt t="3974" x="1851025" y="1692275"/>
          <p14:tracePt t="3991" x="1851025" y="1631950"/>
          <p14:tracePt t="4008" x="1851025" y="1587500"/>
          <p14:tracePt t="4024" x="1851025" y="1527175"/>
          <p14:tracePt t="4040" x="1851025" y="1463675"/>
          <p14:tracePt t="4058" x="1851025" y="1428750"/>
          <p14:tracePt t="4074" x="1860550" y="1390650"/>
          <p14:tracePt t="4091" x="1879600" y="1333500"/>
          <p14:tracePt t="4107" x="1908175" y="1285875"/>
          <p14:tracePt t="4125" x="1920875" y="1222375"/>
          <p14:tracePt t="4141" x="1943100" y="1120775"/>
          <p14:tracePt t="4157" x="1955800" y="1085850"/>
          <p14:tracePt t="4174" x="1962150" y="1047750"/>
          <p14:tracePt t="4191" x="1974850" y="1025525"/>
          <p14:tracePt t="4207" x="1974850" y="1016000"/>
          <p14:tracePt t="4225" x="1974850" y="1000125"/>
          <p14:tracePt t="4241" x="1965325" y="984250"/>
          <p14:tracePt t="4258" x="1955800" y="974725"/>
          <p14:tracePt t="4274" x="1946275" y="971550"/>
          <p14:tracePt t="4290" x="1936750" y="971550"/>
          <p14:tracePt t="4308" x="1933575" y="971550"/>
          <p14:tracePt t="4324" x="1927225" y="971550"/>
          <p14:tracePt t="4340" x="1908175" y="971550"/>
          <p14:tracePt t="4358" x="1898650" y="971550"/>
          <p14:tracePt t="4375" x="1889125" y="977900"/>
          <p14:tracePt t="4391" x="1863725" y="1012825"/>
          <p14:tracePt t="4408" x="1857375" y="1063625"/>
          <p14:tracePt t="4425" x="1857375" y="1123950"/>
          <p14:tracePt t="4441" x="1857375" y="1228725"/>
          <p14:tracePt t="4457" x="1857375" y="1311275"/>
          <p14:tracePt t="4474" x="1857375" y="1371600"/>
          <p14:tracePt t="4490" x="1860550" y="1457325"/>
          <p14:tracePt t="4507" x="1876425" y="1501775"/>
          <p14:tracePt t="4524" x="1882775" y="1539875"/>
          <p14:tracePt t="4541" x="1898650" y="1590675"/>
          <p14:tracePt t="4557" x="1905000" y="1612900"/>
          <p14:tracePt t="4574" x="1911350" y="1651000"/>
          <p14:tracePt t="4591" x="1911350" y="1689100"/>
          <p14:tracePt t="4608" x="1911350" y="1711325"/>
          <p14:tracePt t="4624" x="1911350" y="1739900"/>
          <p14:tracePt t="4641" x="1911350" y="1774825"/>
          <p14:tracePt t="4658" x="1911350" y="1803400"/>
          <p14:tracePt t="4675" x="1905000" y="1835150"/>
          <p14:tracePt t="4691" x="1885950" y="1882775"/>
          <p14:tracePt t="4708" x="1863725" y="1930400"/>
          <p14:tracePt t="4725" x="1844675" y="2000250"/>
          <p14:tracePt t="4741" x="1831975" y="2038350"/>
          <p14:tracePt t="4757" x="1819275" y="2082800"/>
          <p14:tracePt t="4775" x="1793875" y="2149475"/>
          <p14:tracePt t="4791" x="1781175" y="2178050"/>
          <p14:tracePt t="4808" x="1774825" y="2203450"/>
          <p14:tracePt t="4825" x="1774825" y="2222500"/>
          <p14:tracePt t="4841" x="1774825" y="2238375"/>
          <p14:tracePt t="4858" x="1771650" y="2247900"/>
          <p14:tracePt t="4875" x="1755775" y="2247900"/>
          <p14:tracePt t="4891" x="1739900" y="2244725"/>
          <p14:tracePt t="4907" x="1730375" y="2225675"/>
          <p14:tracePt t="4925" x="1717675" y="2174875"/>
          <p14:tracePt t="4941" x="1717675" y="2130425"/>
          <p14:tracePt t="4957" x="1717675" y="2079625"/>
          <p14:tracePt t="4975" x="1717675" y="2000250"/>
          <p14:tracePt t="4991" x="1730375" y="1939925"/>
          <p14:tracePt t="5007" x="1746250" y="1831975"/>
          <p14:tracePt t="5025" x="1778000" y="1685925"/>
          <p14:tracePt t="5042" x="1790700" y="1622425"/>
          <p14:tracePt t="5058" x="1806575" y="1577975"/>
          <p14:tracePt t="5075" x="1812925" y="1524000"/>
          <p14:tracePt t="5091" x="1816100" y="1492250"/>
          <p14:tracePt t="5108" x="1816100" y="1463675"/>
          <p14:tracePt t="5124" x="1841500" y="1428750"/>
          <p14:tracePt t="5141" x="1847850" y="1397000"/>
          <p14:tracePt t="5158" x="1854200" y="1381125"/>
          <p14:tracePt t="5174" x="1860550" y="1365250"/>
          <p14:tracePt t="5191" x="1873250" y="1339850"/>
          <p14:tracePt t="5208" x="1879600" y="1330325"/>
          <p14:tracePt t="5224" x="1889125" y="1314450"/>
          <p14:tracePt t="5241" x="1895475" y="1304925"/>
          <p14:tracePt t="5258" x="1905000" y="1289050"/>
          <p14:tracePt t="5274" x="1905000" y="1279525"/>
          <p14:tracePt t="5291" x="1911350" y="1273175"/>
          <p14:tracePt t="5353" x="1911350" y="1270000"/>
          <p14:tracePt t="5360" x="1911350" y="1263650"/>
          <p14:tracePt t="5375" x="1911350" y="1260475"/>
          <p14:tracePt t="5391" x="1911350" y="1244600"/>
          <p14:tracePt t="5408" x="1911350" y="1235075"/>
          <p14:tracePt t="5425" x="1911350" y="1219200"/>
          <p14:tracePt t="5441" x="1911350" y="1209675"/>
          <p14:tracePt t="5458" x="1911350" y="1193800"/>
          <p14:tracePt t="5475" x="1911350" y="1181100"/>
          <p14:tracePt t="5491" x="1911350" y="1171575"/>
          <p14:tracePt t="5507" x="1911350" y="1162050"/>
          <p14:tracePt t="5524" x="1908175" y="1139825"/>
          <p14:tracePt t="5541" x="1908175" y="1130300"/>
          <p14:tracePt t="5640" x="1908175" y="1127125"/>
          <p14:tracePt t="5646" x="1908175" y="1120775"/>
          <p14:tracePt t="5711" x="1901825" y="1120775"/>
          <p14:tracePt t="5718" x="1898650" y="1120775"/>
          <p14:tracePt t="5747" x="1898650" y="1123950"/>
          <p14:tracePt t="5754" x="1898650" y="1127125"/>
          <p14:tracePt t="5761" x="1898650" y="1133475"/>
          <p14:tracePt t="5775" x="1892300" y="1143000"/>
          <p14:tracePt t="5791" x="1892300" y="1158875"/>
          <p14:tracePt t="5807" x="1882775" y="1181100"/>
          <p14:tracePt t="5824" x="1870075" y="1222375"/>
          <p14:tracePt t="5840" x="1857375" y="1250950"/>
          <p14:tracePt t="5858" x="1851025" y="1311275"/>
          <p14:tracePt t="5874" x="1851025" y="1406525"/>
          <p14:tracePt t="5891" x="1844675" y="1460500"/>
          <p14:tracePt t="5908" x="1831975" y="1524000"/>
          <p14:tracePt t="5924" x="1803400" y="1625600"/>
          <p14:tracePt t="5940" x="1787525" y="1701800"/>
          <p14:tracePt t="5957" x="1774825" y="1752600"/>
          <p14:tracePt t="5973" x="1746250" y="1844675"/>
          <p14:tracePt t="5991" x="1733550" y="1876425"/>
          <p14:tracePt t="6008" x="1727200" y="1905000"/>
          <p14:tracePt t="6025" x="1720850" y="1939925"/>
          <p14:tracePt t="6041" x="1720850" y="1955800"/>
          <p14:tracePt t="6058" x="1720850" y="1965325"/>
          <p14:tracePt t="6074" x="1720850" y="1978025"/>
          <p14:tracePt t="6090" x="1720850" y="1987550"/>
          <p14:tracePt t="6108" x="1720850" y="2016125"/>
          <p14:tracePt t="6124" x="1720850" y="2047875"/>
          <p14:tracePt t="6140" x="1720850" y="2079625"/>
          <p14:tracePt t="6157" x="1720850" y="2101850"/>
          <p14:tracePt t="6175" x="1720850" y="2139950"/>
          <p14:tracePt t="6191" x="1720850" y="2162175"/>
          <p14:tracePt t="6207" x="1720850" y="2178050"/>
          <p14:tracePt t="6224" x="1720850" y="2193925"/>
          <p14:tracePt t="6240" x="1720850" y="2203450"/>
          <p14:tracePt t="6273" x="1727200" y="2203450"/>
          <p14:tracePt t="6290" x="1739900" y="2190750"/>
          <p14:tracePt t="6307" x="1765300" y="2149475"/>
          <p14:tracePt t="6324" x="1784350" y="2066925"/>
          <p14:tracePt t="6341" x="1797050" y="2016125"/>
          <p14:tracePt t="6357" x="1803400" y="1978025"/>
          <p14:tracePt t="6374" x="1803400" y="1917700"/>
          <p14:tracePt t="6390" x="1803400" y="1873250"/>
          <p14:tracePt t="6408" x="1803400" y="1851025"/>
          <p14:tracePt t="6425" x="1816100" y="1809750"/>
          <p14:tracePt t="6441" x="1822450" y="1765300"/>
          <p14:tracePt t="6458" x="1835150" y="1739900"/>
          <p14:tracePt t="6474" x="1854200" y="1698625"/>
          <p14:tracePt t="6491" x="1866900" y="1654175"/>
          <p14:tracePt t="6507" x="1885950" y="1616075"/>
          <p14:tracePt t="6524" x="1905000" y="1552575"/>
          <p14:tracePt t="6540" x="1905000" y="1508125"/>
          <p14:tracePt t="6557" x="1911350" y="1463675"/>
          <p14:tracePt t="6574" x="1911350" y="1428750"/>
          <p14:tracePt t="6591" x="1911350" y="1400175"/>
          <p14:tracePt t="6608" x="1911350" y="1377950"/>
          <p14:tracePt t="6624" x="1911350" y="1358900"/>
          <p14:tracePt t="6640" x="1911350" y="1343025"/>
          <p14:tracePt t="6658" x="1911350" y="1333500"/>
          <p14:tracePt t="6673" x="1911350" y="1320800"/>
          <p14:tracePt t="7788" x="1908175" y="1362075"/>
          <p14:tracePt t="7794" x="1898650" y="1444625"/>
          <p14:tracePt t="7807" x="1870075" y="1673225"/>
          <p14:tracePt t="7825" x="1870075" y="1898650"/>
          <p14:tracePt t="7841" x="1908175" y="2178050"/>
          <p14:tracePt t="7864" x="1946275" y="2613025"/>
          <p14:tracePt t="7881" x="1965325" y="2797175"/>
          <p14:tracePt t="7908" x="1965325" y="3095625"/>
          <p14:tracePt t="7941" x="1965325" y="3279775"/>
          <p14:tracePt t="7957" x="1965325" y="3359150"/>
          <p14:tracePt t="7974" x="1965325" y="3394075"/>
          <p14:tracePt t="7991" x="1965325" y="3416300"/>
          <p14:tracePt t="8007" x="1965325" y="3444875"/>
          <p14:tracePt t="8024" x="1965325" y="3448050"/>
          <p14:tracePt t="8057" x="1965325" y="3425825"/>
          <p14:tracePt t="8074" x="1965325" y="3381375"/>
          <p14:tracePt t="8091" x="1965325" y="3311525"/>
          <p14:tracePt t="8108" x="1965325" y="3206750"/>
          <p14:tracePt t="8124" x="1965325" y="3146425"/>
          <p14:tracePt t="8140" x="1971675" y="3086100"/>
          <p14:tracePt t="8157" x="1971675" y="2968625"/>
          <p14:tracePt t="8174" x="1971675" y="2895600"/>
          <p14:tracePt t="8191" x="1971675" y="2825750"/>
          <p14:tracePt t="8207" x="1971675" y="2733675"/>
          <p14:tracePt t="8224" x="1971675" y="2689225"/>
          <p14:tracePt t="8241" x="1971675" y="2644775"/>
          <p14:tracePt t="8257" x="1971675" y="2603500"/>
          <p14:tracePt t="8273" x="1971675" y="2587625"/>
          <p14:tracePt t="8290" x="1965325" y="2574925"/>
          <p14:tracePt t="8293" x="1958975" y="2555875"/>
          <p14:tracePt t="8307" x="1949450" y="2540000"/>
          <p14:tracePt t="8323" x="1936750" y="2514600"/>
          <p14:tracePt t="8341" x="1920875" y="2492375"/>
          <p14:tracePt t="8357" x="1882775" y="2457450"/>
          <p14:tracePt t="8374" x="1851025" y="2432050"/>
          <p14:tracePt t="8391" x="1828800" y="2419350"/>
          <p14:tracePt t="8407" x="1787525" y="2403475"/>
          <p14:tracePt t="8424" x="1762125" y="2390775"/>
          <p14:tracePt t="8440" x="1733550" y="2371725"/>
          <p14:tracePt t="8457" x="1704975" y="2355850"/>
          <p14:tracePt t="8473" x="1695450" y="2346325"/>
          <p14:tracePt t="8491" x="1679575" y="2333625"/>
          <p14:tracePt t="8507" x="1663700" y="2314575"/>
          <p14:tracePt t="8524" x="1654175" y="2305050"/>
          <p14:tracePt t="8541" x="1644650" y="2298700"/>
          <p14:tracePt t="8557" x="1644650" y="2295525"/>
          <p14:tracePt t="8614" x="1644650" y="2301875"/>
          <p14:tracePt t="8621" x="1644650" y="2305050"/>
          <p14:tracePt t="8628" x="1644650" y="2311400"/>
          <p14:tracePt t="8640" x="1644650" y="2317750"/>
          <p14:tracePt t="8657" x="1644650" y="2355850"/>
          <p14:tracePt t="8673" x="1647825" y="2390775"/>
          <p14:tracePt t="8690" x="1660525" y="2428875"/>
          <p14:tracePt t="8707" x="1679575" y="2527300"/>
          <p14:tracePt t="8724" x="1695450" y="2574925"/>
          <p14:tracePt t="8742" x="1720850" y="2638425"/>
          <p14:tracePt t="8758" x="1733550" y="2676525"/>
          <p14:tracePt t="8774" x="1743075" y="2701925"/>
          <p14:tracePt t="8791" x="1768475" y="2743200"/>
          <p14:tracePt t="8807" x="1778000" y="2759075"/>
          <p14:tracePt t="8823" x="1797050" y="2778125"/>
          <p14:tracePt t="8841" x="1809750" y="2790825"/>
          <p14:tracePt t="8857" x="1825625" y="2800350"/>
          <p14:tracePt t="8874" x="1835150" y="2809875"/>
          <p14:tracePt t="8892" x="1851025" y="2825750"/>
          <p14:tracePt t="8908" x="1860550" y="2835275"/>
          <p14:tracePt t="8923" x="1876425" y="2847975"/>
          <p14:tracePt t="8941" x="1892300" y="2857500"/>
          <p14:tracePt t="8957" x="1914525" y="2867025"/>
          <p14:tracePt t="8974" x="1936750" y="2886075"/>
          <p14:tracePt t="8991" x="1971675" y="2892425"/>
          <p14:tracePt t="9007" x="2000250" y="2898775"/>
          <p14:tracePt t="9024" x="2022475" y="2905125"/>
          <p14:tracePt t="9041" x="2063750" y="2911475"/>
          <p14:tracePt t="9058" x="2079625" y="2911475"/>
          <p14:tracePt t="9074" x="2095500" y="2911475"/>
          <p14:tracePt t="9090" x="2111375" y="2911475"/>
          <p14:tracePt t="9107" x="2114550" y="2911475"/>
          <p14:tracePt t="9143" x="2120900" y="2908300"/>
          <p14:tracePt t="9158" x="2120900" y="2898775"/>
          <p14:tracePt t="9174" x="2120900" y="2889250"/>
          <p14:tracePt t="9191" x="2124075" y="2867025"/>
          <p14:tracePt t="9207" x="2124075" y="2847975"/>
          <p14:tracePt t="9224" x="2130425" y="2816225"/>
          <p14:tracePt t="9241" x="2136775" y="2784475"/>
          <p14:tracePt t="9257" x="2149475" y="2752725"/>
          <p14:tracePt t="9273" x="2155825" y="2736850"/>
          <p14:tracePt t="9290" x="2155825" y="2698750"/>
          <p14:tracePt t="9307" x="2155825" y="2676525"/>
          <p14:tracePt t="9323" x="2152650" y="2644775"/>
          <p14:tracePt t="9341" x="2127250" y="2590800"/>
          <p14:tracePt t="9357" x="2114550" y="2565400"/>
          <p14:tracePt t="9373" x="2089150" y="2540000"/>
          <p14:tracePt t="9391" x="2060575" y="2511425"/>
          <p14:tracePt t="9407" x="2044700" y="2501900"/>
          <p14:tracePt t="9424" x="2022475" y="2492375"/>
          <p14:tracePt t="9442" x="1987550" y="2466975"/>
          <p14:tracePt t="9457" x="1955800" y="2454275"/>
          <p14:tracePt t="9474" x="1933575" y="2444750"/>
          <p14:tracePt t="9491" x="1898650" y="2444750"/>
          <p14:tracePt t="9507" x="1889125" y="2444750"/>
          <p14:tracePt t="9523" x="1879600" y="2444750"/>
          <p14:tracePt t="9541" x="1866900" y="2444750"/>
          <p14:tracePt t="9557" x="1851025" y="2444750"/>
          <p14:tracePt t="9574" x="1841500" y="2444750"/>
          <p14:tracePt t="9693" x="1835150" y="2444750"/>
          <p14:tracePt t="9699" x="1831975" y="2444750"/>
          <p14:tracePt t="10162" x="1851025" y="2441575"/>
          <p14:tracePt t="10169" x="1889125" y="2425700"/>
          <p14:tracePt t="10176" x="1949450" y="2400300"/>
          <p14:tracePt t="10190" x="2095500" y="2327275"/>
          <p14:tracePt t="10207" x="2308225" y="2241550"/>
          <p14:tracePt t="10223" x="2486025" y="2155825"/>
          <p14:tracePt t="10248" x="2743200" y="2022475"/>
          <p14:tracePt t="10274" x="2822575" y="1965325"/>
          <p14:tracePt t="10307" x="2844800" y="1933575"/>
          <p14:tracePt t="10323" x="2841625" y="1920875"/>
          <p14:tracePt t="10341" x="2822575" y="1876425"/>
          <p14:tracePt t="10357" x="2790825" y="1838325"/>
          <p14:tracePt t="10373" x="2762250" y="1781175"/>
          <p14:tracePt t="10390" x="2711450" y="1685925"/>
          <p14:tracePt t="10407" x="2682875" y="1638300"/>
          <p14:tracePt t="10424" x="2651125" y="1590675"/>
          <p14:tracePt t="10441" x="2625725" y="1527175"/>
          <p14:tracePt t="10457" x="2609850" y="1463675"/>
          <p14:tracePt t="10474" x="2603500" y="1400175"/>
          <p14:tracePt t="10490" x="2603500" y="1292225"/>
          <p14:tracePt t="10506" x="2606675" y="1241425"/>
          <p14:tracePt t="10523" x="2606675" y="1203325"/>
          <p14:tracePt t="10541" x="2606675" y="1165225"/>
          <p14:tracePt t="10557" x="2606675" y="1149350"/>
          <p14:tracePt t="10574" x="2606675" y="1133475"/>
          <p14:tracePt t="10591" x="2606675" y="1108075"/>
          <p14:tracePt t="10607" x="2606675" y="1079500"/>
          <p14:tracePt t="10624" x="2603500" y="1054100"/>
          <p14:tracePt t="10640" x="2581275" y="1012825"/>
          <p14:tracePt t="10656" x="2568575" y="990600"/>
          <p14:tracePt t="10673" x="2543175" y="958850"/>
          <p14:tracePt t="10691" x="2514600" y="920750"/>
          <p14:tracePt t="10707" x="2489200" y="889000"/>
          <p14:tracePt t="10724" x="2463800" y="873125"/>
          <p14:tracePt t="10741" x="2438400" y="838200"/>
          <p14:tracePt t="10757" x="2406650" y="822325"/>
          <p14:tracePt t="10773" x="2381250" y="796925"/>
          <p14:tracePt t="10790" x="2336800" y="752475"/>
          <p14:tracePt t="10806" x="2314575" y="727075"/>
          <p14:tracePt t="10823" x="2289175" y="701675"/>
          <p14:tracePt t="10840" x="2263775" y="666750"/>
          <p14:tracePt t="10857" x="2254250" y="644525"/>
          <p14:tracePt t="10874" x="2241550" y="628650"/>
          <p14:tracePt t="10891" x="2219325" y="600075"/>
          <p14:tracePt t="10907" x="2209800" y="590550"/>
          <p14:tracePt t="10924" x="2193925" y="581025"/>
          <p14:tracePt t="10940" x="2174875" y="565150"/>
          <p14:tracePt t="10957" x="2165350" y="561975"/>
          <p14:tracePt t="10973" x="2155825" y="561975"/>
          <p14:tracePt t="10990" x="2139950" y="561975"/>
          <p14:tracePt t="11026" x="2139950" y="568325"/>
          <p14:tracePt t="11041" x="2139950" y="577850"/>
          <p14:tracePt t="11057" x="2139950" y="587375"/>
          <p14:tracePt t="11073" x="2139950" y="596900"/>
          <p14:tracePt t="11090" x="2143125" y="635000"/>
          <p14:tracePt t="11107" x="2155825" y="679450"/>
          <p14:tracePt t="11125" x="2174875" y="746125"/>
          <p14:tracePt t="11141" x="2187575" y="768350"/>
          <p14:tracePt t="11158" x="2206625" y="800100"/>
          <p14:tracePt t="11175" x="2222500" y="835025"/>
          <p14:tracePt t="11191" x="2235200" y="863600"/>
          <p14:tracePt t="11207" x="2241550" y="889000"/>
          <p14:tracePt t="11224" x="2266950" y="930275"/>
          <p14:tracePt t="11240" x="2276475" y="952500"/>
          <p14:tracePt t="11257" x="2289175" y="984250"/>
          <p14:tracePt t="11273" x="2301875" y="1006475"/>
          <p14:tracePt t="11290" x="2320925" y="1044575"/>
          <p14:tracePt t="11307" x="2320925" y="1057275"/>
          <p14:tracePt t="11324" x="2320925" y="1092200"/>
          <p14:tracePt t="11340" x="2320925" y="1108075"/>
          <p14:tracePt t="11357" x="2324100" y="1130300"/>
          <p14:tracePt t="11374" x="2330450" y="1184275"/>
          <p14:tracePt t="11390" x="2346325" y="1238250"/>
          <p14:tracePt t="11406" x="2359025" y="1301750"/>
          <p14:tracePt t="11424" x="2371725" y="1365250"/>
          <p14:tracePt t="11441" x="2371725" y="1403350"/>
          <p14:tracePt t="11457" x="2384425" y="1447800"/>
          <p14:tracePt t="11474" x="2393950" y="1536700"/>
          <p14:tracePt t="11491" x="2393950" y="1593850"/>
          <p14:tracePt t="11507" x="2393950" y="1654175"/>
          <p14:tracePt t="11524" x="2393950" y="1749425"/>
          <p14:tracePt t="11540" x="2390775" y="1800225"/>
          <p14:tracePt t="11557" x="2374900" y="1866900"/>
          <p14:tracePt t="11574" x="2359025" y="1962150"/>
          <p14:tracePt t="11590" x="2352675" y="2022475"/>
          <p14:tracePt t="11607" x="2346325" y="2060575"/>
          <p14:tracePt t="11624" x="2346325" y="2114550"/>
          <p14:tracePt t="11640" x="2346325" y="2146300"/>
          <p14:tracePt t="11656" x="2346325" y="2155825"/>
          <p14:tracePt t="11674" x="2346325" y="2168525"/>
          <p14:tracePt t="11690" x="2346325" y="2178050"/>
          <p14:tracePt t="11707" x="2346325" y="2193925"/>
          <p14:tracePt t="11724" x="2346325" y="2200275"/>
          <p14:tracePt t="12081" x="2320925" y="2168525"/>
          <p14:tracePt t="12088" x="2295525" y="2117725"/>
          <p14:tracePt t="12095" x="2270125" y="2079625"/>
          <p14:tracePt t="12107" x="2247900" y="2038350"/>
          <p14:tracePt t="12124" x="2178050" y="1949450"/>
          <p14:tracePt t="12140" x="2136775" y="1898650"/>
          <p14:tracePt t="12174" x="2060575" y="1822450"/>
          <p14:tracePt t="12207" x="2041525" y="1803400"/>
          <p14:tracePt t="12223" x="2032000" y="1793875"/>
          <p14:tracePt t="12257" x="2032000" y="1787525"/>
          <p14:tracePt t="12273" x="2016125" y="1771650"/>
          <p14:tracePt t="12290" x="2006600" y="1762125"/>
          <p14:tracePt t="12307" x="1997075" y="1752600"/>
          <p14:tracePt t="12324" x="1981200" y="1733550"/>
          <p14:tracePt t="12340" x="1965325" y="1720850"/>
          <p14:tracePt t="12356" x="1955800" y="1711325"/>
          <p14:tracePt t="12373" x="1939925" y="1701800"/>
          <p14:tracePt t="12390" x="1930400" y="1701800"/>
          <p14:tracePt t="12407" x="1914525" y="1692275"/>
          <p14:tracePt t="12423" x="1901825" y="1685925"/>
          <p14:tracePt t="12440" x="1892300" y="1685925"/>
          <p14:tracePt t="12457" x="1882775" y="1685925"/>
          <p14:tracePt t="12474" x="1866900" y="1682750"/>
          <p14:tracePt t="12552" x="1860550" y="1682750"/>
          <p14:tracePt t="12559" x="1857375" y="1682750"/>
          <p14:tracePt t="12574" x="1851025" y="1682750"/>
          <p14:tracePt t="12590" x="1847850" y="1682750"/>
          <p14:tracePt t="12673" x="1847850" y="1676400"/>
          <p14:tracePt t="12688" x="1847850" y="1673225"/>
          <p14:tracePt t="12694" x="1847850" y="1666875"/>
          <p14:tracePt t="12708" x="1847850" y="1663700"/>
          <p14:tracePt t="12723" x="1847850" y="1654175"/>
          <p14:tracePt t="12740" x="1854200" y="1638300"/>
          <p14:tracePt t="12757" x="1870075" y="1622425"/>
          <p14:tracePt t="12773" x="2000250" y="1549400"/>
          <p14:tracePt t="12789" x="2111375" y="1495425"/>
          <p14:tracePt t="12807" x="2190750" y="1447800"/>
          <p14:tracePt t="12824" x="2298700" y="1393825"/>
          <p14:tracePt t="12841" x="2362200" y="1381125"/>
          <p14:tracePt t="12857" x="2400300" y="1368425"/>
          <p14:tracePt t="12874" x="2454275" y="1355725"/>
          <p14:tracePt t="12890" x="2486025" y="1349375"/>
          <p14:tracePt t="12907" x="2508250" y="1349375"/>
          <p14:tracePt t="12923" x="2540000" y="1349375"/>
          <p14:tracePt t="12939" x="2552700" y="1349375"/>
          <p14:tracePt t="12958" x="2562225" y="1349375"/>
          <p14:tracePt t="12995" x="2562225" y="1339850"/>
          <p14:tracePt t="13194" x="2546350" y="1349375"/>
          <p14:tracePt t="13201" x="2527300" y="1355725"/>
          <p14:tracePt t="13208" x="2508250" y="1362075"/>
          <p14:tracePt t="13223" x="2451100" y="1381125"/>
          <p14:tracePt t="13240" x="2384425" y="1419225"/>
          <p14:tracePt t="13258" x="2298700" y="1447800"/>
          <p14:tracePt t="13274" x="2270125" y="1460500"/>
          <p14:tracePt t="13291" x="2254250" y="1470025"/>
          <p14:tracePt t="13308" x="2238375" y="1485900"/>
          <p14:tracePt t="13358" x="2244725" y="1485900"/>
          <p14:tracePt t="13365" x="2247900" y="1485900"/>
          <p14:tracePt t="13373" x="2254250" y="1485900"/>
          <p14:tracePt t="13580" x="2247900" y="1485900"/>
          <p14:tracePt t="13587" x="2235200" y="1485900"/>
          <p14:tracePt t="13594" x="2225675" y="1485900"/>
          <p14:tracePt t="13607" x="2197100" y="1485900"/>
          <p14:tracePt t="13624" x="2181225" y="1485900"/>
          <p14:tracePt t="13640" x="2159000" y="1485900"/>
          <p14:tracePt t="13673" x="2089150" y="1492250"/>
          <p14:tracePt t="13708" x="2057400" y="1508125"/>
          <p14:tracePt t="13724" x="2047875" y="1511300"/>
          <p14:tracePt t="13740" x="2047875" y="1517650"/>
          <p14:tracePt t="13800" x="2051050" y="1517650"/>
          <p14:tracePt t="13814" x="2054225" y="1517650"/>
          <p14:tracePt t="13830" x="2060575" y="1514475"/>
          <p14:tracePt t="13836" x="2063750" y="1511300"/>
          <p14:tracePt t="13843" x="2070100" y="1504950"/>
          <p14:tracePt t="13857" x="2085975" y="1495425"/>
          <p14:tracePt t="13874" x="2124075" y="1463675"/>
          <p14:tracePt t="13890" x="2162175" y="1438275"/>
          <p14:tracePt t="13906" x="2212975" y="1400175"/>
          <p14:tracePt t="13923" x="2257425" y="1387475"/>
          <p14:tracePt t="13940" x="2298700" y="1365250"/>
          <p14:tracePt t="13957" x="2333625" y="1343025"/>
          <p14:tracePt t="13974" x="2371725" y="1330325"/>
          <p14:tracePt t="13990" x="2400300" y="1323975"/>
          <p14:tracePt t="14007" x="2441575" y="1323975"/>
          <p14:tracePt t="14024" x="2451100" y="1323975"/>
          <p14:tracePt t="14040" x="2466975" y="1323975"/>
          <p14:tracePt t="14057" x="2479675" y="1323975"/>
          <p14:tracePt t="14073" x="2479675" y="1330325"/>
          <p14:tracePt t="14090" x="2479675" y="1336675"/>
          <p14:tracePt t="14106" x="2479675" y="1355725"/>
          <p14:tracePt t="14123" x="2489200" y="1365250"/>
          <p14:tracePt t="14140" x="2498725" y="1374775"/>
          <p14:tracePt t="14157" x="2520950" y="1397000"/>
          <p14:tracePt t="14174" x="2530475" y="1406525"/>
          <p14:tracePt t="14190" x="2536825" y="1416050"/>
          <p14:tracePt t="14206" x="2546350" y="1431925"/>
          <p14:tracePt t="14223" x="2546350" y="1447800"/>
          <p14:tracePt t="15421" x="2552700" y="1508125"/>
          <p14:tracePt t="15428" x="2562225" y="1600200"/>
          <p14:tracePt t="15441" x="2581275" y="1762125"/>
          <p14:tracePt t="15457" x="2619375" y="1971675"/>
          <p14:tracePt t="15490" x="2787650" y="2444750"/>
          <p14:tracePt t="15525" x="2940050" y="2822575"/>
          <p14:tracePt t="15542" x="3035300" y="3114675"/>
          <p14:tracePt t="15558" x="3092450" y="3314700"/>
          <p14:tracePt t="15574" x="3149600" y="3524250"/>
          <p14:tracePt t="15590" x="3232150" y="3762375"/>
          <p14:tracePt t="15606" x="3267075" y="3905250"/>
          <p14:tracePt t="15622" x="3311525" y="4016375"/>
          <p14:tracePt t="15640" x="3359150" y="4143375"/>
          <p14:tracePt t="15657" x="3394075" y="4191000"/>
          <p14:tracePt t="15673" x="3419475" y="4238625"/>
          <p14:tracePt t="15690" x="3473450" y="4305300"/>
          <p14:tracePt t="15707" x="3524250" y="4356100"/>
          <p14:tracePt t="15723" x="3562350" y="4391025"/>
          <p14:tracePt t="15740" x="3667125" y="4441825"/>
          <p14:tracePt t="15756" x="3705225" y="4460875"/>
          <p14:tracePt t="15773" x="3743325" y="4479925"/>
          <p14:tracePt t="15790" x="3778250" y="4489450"/>
          <p14:tracePt t="15806" x="3787775" y="4489450"/>
          <p14:tracePt t="15824" x="3794125" y="4489450"/>
          <p14:tracePt t="15883" x="3790950" y="4483100"/>
          <p14:tracePt t="15890" x="3784600" y="4467225"/>
          <p14:tracePt t="15898" x="3778250" y="4448175"/>
          <p14:tracePt t="15906" x="3759200" y="4429125"/>
          <p14:tracePt t="15923" x="3724275" y="4381500"/>
          <p14:tracePt t="15939" x="3654425" y="4314825"/>
          <p14:tracePt t="15957" x="3606800" y="4289425"/>
          <p14:tracePt t="15974" x="3559175" y="4254500"/>
          <p14:tracePt t="15990" x="3511550" y="4238625"/>
          <p14:tracePt t="16007" x="3457575" y="4222750"/>
          <p14:tracePt t="16024" x="3390900" y="4203700"/>
          <p14:tracePt t="16041" x="3305175" y="4197350"/>
          <p14:tracePt t="16057" x="3254375" y="4197350"/>
          <p14:tracePt t="16074" x="3190875" y="4187825"/>
          <p14:tracePt t="16091" x="3057525" y="4165600"/>
          <p14:tracePt t="16107" x="2974975" y="4149725"/>
          <p14:tracePt t="16124" x="2886075" y="4127500"/>
          <p14:tracePt t="16140" x="2711450" y="4102100"/>
          <p14:tracePt t="16156" x="2581275" y="4073525"/>
          <p14:tracePt t="16173" x="2457450" y="4032250"/>
          <p14:tracePt t="16190" x="2266950" y="3987800"/>
          <p14:tracePt t="16206" x="2136775" y="3952875"/>
          <p14:tracePt t="16223" x="2051050" y="3937000"/>
          <p14:tracePt t="16240" x="1965325" y="3930650"/>
          <p14:tracePt t="16257" x="1911350" y="3930650"/>
          <p14:tracePt t="16273" x="1866900" y="3930650"/>
          <p14:tracePt t="16290" x="1797050" y="3930650"/>
          <p14:tracePt t="16306" x="1758950" y="3940175"/>
          <p14:tracePt t="16322" x="1727200" y="3959225"/>
          <p14:tracePt t="16339" x="1698625" y="3975100"/>
          <p14:tracePt t="16356" x="1682750" y="3987800"/>
          <p14:tracePt t="16373" x="1673225" y="4016375"/>
          <p14:tracePt t="16375" x="1666875" y="4029075"/>
          <p14:tracePt t="16390" x="1654175" y="4051300"/>
          <p14:tracePt t="16406" x="1647825" y="4095750"/>
          <p14:tracePt t="16423" x="1647825" y="4140200"/>
          <p14:tracePt t="16439" x="1657350" y="4203700"/>
          <p14:tracePt t="16456" x="1682750" y="4241800"/>
          <p14:tracePt t="16472" x="1733550" y="4298950"/>
          <p14:tracePt t="16490" x="1803400" y="4356100"/>
          <p14:tracePt t="16819" x="1800225" y="4391025"/>
          <p14:tracePt t="16826" x="1800225" y="4438650"/>
          <p14:tracePt t="16840" x="1793875" y="4498975"/>
          <p14:tracePt t="16857" x="1793875" y="4552950"/>
          <p14:tracePt t="16873" x="1793875" y="4594225"/>
          <p14:tracePt t="16875" x="1793875" y="4613275"/>
          <p14:tracePt t="16889" x="1793875" y="4641850"/>
          <p14:tracePt t="16906" x="1793875" y="4664075"/>
          <p14:tracePt t="16922" x="1793875" y="4689475"/>
          <p14:tracePt t="16940" x="1793875" y="4702175"/>
          <p14:tracePt t="16956" x="1793875" y="4711700"/>
          <p14:tracePt t="16973" x="1784350" y="4721225"/>
          <p14:tracePt t="16990" x="1768475" y="4733925"/>
          <p14:tracePt t="17006" x="1746250" y="4737100"/>
          <p14:tracePt t="17023" x="1724025" y="4743450"/>
          <p14:tracePt t="17040" x="1698625" y="4759325"/>
          <p14:tracePt t="17056" x="1685925" y="4768850"/>
          <p14:tracePt t="17073" x="1676400" y="4784725"/>
          <p14:tracePt t="17090" x="1663700" y="4794250"/>
          <p14:tracePt t="17106" x="1635125" y="4800600"/>
          <p14:tracePt t="17123" x="1606550" y="4800600"/>
          <p14:tracePt t="17140" x="1508125" y="4806950"/>
          <p14:tracePt t="17156" x="1450975" y="4806950"/>
          <p14:tracePt t="17173" x="1397000" y="4806950"/>
          <p14:tracePt t="17189" x="1349375" y="4806950"/>
          <p14:tracePt t="17206" x="1320800" y="4806950"/>
          <p14:tracePt t="17223" x="1311275" y="4806950"/>
          <p14:tracePt t="17240" x="1298575" y="4819650"/>
          <p14:tracePt t="17256" x="1285875" y="4829175"/>
          <p14:tracePt t="17273" x="1270000" y="4845050"/>
          <p14:tracePt t="17289" x="1270000" y="4857750"/>
          <p14:tracePt t="17306" x="1270000" y="4867275"/>
          <p14:tracePt t="17323" x="1270000" y="4876800"/>
          <p14:tracePt t="17340" x="1270000" y="4899025"/>
          <p14:tracePt t="17356" x="1273175" y="4908550"/>
          <p14:tracePt t="17374" x="1273175" y="4918075"/>
          <p14:tracePt t="17377" x="1282700" y="4918075"/>
          <p14:tracePt t="17403" x="1289050" y="4921250"/>
          <p14:tracePt t="17411" x="1292225" y="4927600"/>
          <p14:tracePt t="17422" x="1298575" y="4927600"/>
          <p14:tracePt t="17439" x="1339850" y="4943475"/>
          <p14:tracePt t="17456" x="1416050" y="4959350"/>
          <p14:tracePt t="17474" x="1527175" y="4981575"/>
          <p14:tracePt t="17490" x="1603375" y="5013325"/>
          <p14:tracePt t="17507" x="1692275" y="5035550"/>
          <p14:tracePt t="17524" x="1803400" y="5057775"/>
          <p14:tracePt t="17540" x="1863725" y="5064125"/>
          <p14:tracePt t="17556" x="1917700" y="5070475"/>
          <p14:tracePt t="17572" x="1984375" y="5070475"/>
          <p14:tracePt t="17590" x="2159000" y="5070475"/>
          <p14:tracePt t="17607" x="2279650" y="5095875"/>
          <p14:tracePt t="17624" x="2419350" y="5105400"/>
          <p14:tracePt t="17640" x="2514600" y="5121275"/>
          <p14:tracePt t="17657" x="2600325" y="5137150"/>
          <p14:tracePt t="17673" x="2714625" y="5175250"/>
          <p14:tracePt t="17689" x="2794000" y="5203825"/>
          <p14:tracePt t="17706" x="2882900" y="5235575"/>
          <p14:tracePt t="17722" x="2990850" y="5280025"/>
          <p14:tracePt t="17740" x="3105150" y="5308600"/>
          <p14:tracePt t="17757" x="3171825" y="5330825"/>
          <p14:tracePt t="17774" x="3260725" y="5353050"/>
          <p14:tracePt t="17790" x="3305175" y="5353050"/>
          <p14:tracePt t="17807" x="3359150" y="5353050"/>
          <p14:tracePt t="17823" x="3435350" y="5353050"/>
          <p14:tracePt t="17839" x="3479800" y="5353050"/>
          <p14:tracePt t="17856" x="3524250" y="5353050"/>
          <p14:tracePt t="17873" x="3584575" y="5353050"/>
          <p14:tracePt t="17889" x="3609975" y="5343525"/>
          <p14:tracePt t="17907" x="3641725" y="5324475"/>
          <p14:tracePt t="17924" x="3676650" y="5292725"/>
          <p14:tracePt t="17940" x="3727450" y="5232400"/>
          <p14:tracePt t="17956" x="3778250" y="5181600"/>
          <p14:tracePt t="17973" x="3832225" y="5124450"/>
          <p14:tracePt t="17989" x="3863975" y="5092700"/>
          <p14:tracePt t="18006" x="3883025" y="5060950"/>
          <p14:tracePt t="18023" x="3908425" y="5003800"/>
          <p14:tracePt t="18039" x="3914775" y="4959350"/>
          <p14:tracePt t="18056" x="3914775" y="4914900"/>
          <p14:tracePt t="18073" x="3892550" y="4857750"/>
          <p14:tracePt t="18089" x="3879850" y="4826000"/>
          <p14:tracePt t="18106" x="3857625" y="4810125"/>
          <p14:tracePt t="18123" x="3806825" y="4772025"/>
          <p14:tracePt t="18139" x="3759200" y="4743450"/>
          <p14:tracePt t="18156" x="3689350" y="4705350"/>
          <p14:tracePt t="18173" x="3575050" y="4667250"/>
          <p14:tracePt t="18190" x="3489325" y="4645025"/>
          <p14:tracePt t="18207" x="3406775" y="4635500"/>
          <p14:tracePt t="18223" x="3298825" y="4635500"/>
          <p14:tracePt t="18239" x="3228975" y="4635500"/>
          <p14:tracePt t="18256" x="3149600" y="4635500"/>
          <p14:tracePt t="18272" x="3019425" y="4635500"/>
          <p14:tracePt t="18289" x="2949575" y="4635500"/>
          <p14:tracePt t="18306" x="2898775" y="4629150"/>
          <p14:tracePt t="18323" x="2800350" y="4622800"/>
          <p14:tracePt t="18340" x="2730500" y="4622800"/>
          <p14:tracePt t="18356" x="2660650" y="4622800"/>
          <p14:tracePt t="18372" x="2574925" y="4622800"/>
          <p14:tracePt t="18390" x="2517775" y="4622800"/>
          <p14:tracePt t="18406" x="2457450" y="4622800"/>
          <p14:tracePt t="18422" x="2378075" y="4622800"/>
          <p14:tracePt t="18439" x="2333625" y="4622800"/>
          <p14:tracePt t="18457" x="2298700" y="4625975"/>
          <p14:tracePt t="18474" x="2235200" y="4645025"/>
          <p14:tracePt t="18490" x="2187575" y="4657725"/>
          <p14:tracePt t="18506" x="2133600" y="4670425"/>
          <p14:tracePt t="18522" x="2051050" y="4692650"/>
          <p14:tracePt t="18539" x="2012950" y="4705350"/>
          <p14:tracePt t="18556" x="1984375" y="4724400"/>
          <p14:tracePt t="18573" x="1939925" y="4740275"/>
          <p14:tracePt t="18589" x="1930400" y="4749800"/>
          <p14:tracePt t="18607" x="1920875" y="4759325"/>
          <p14:tracePt t="18623" x="1895475" y="4781550"/>
          <p14:tracePt t="18639" x="1885950" y="4791075"/>
          <p14:tracePt t="18656" x="1873250" y="4803775"/>
          <p14:tracePt t="18673" x="1854200" y="4816475"/>
          <p14:tracePt t="18689" x="1844675" y="4832350"/>
          <p14:tracePt t="18707" x="1835150" y="4841875"/>
          <p14:tracePt t="18723" x="1835150" y="4848225"/>
          <p14:tracePt t="18739" x="1835150" y="4851400"/>
          <p14:tracePt t="19358" x="1911350" y="4889500"/>
          <p14:tracePt t="19364" x="2016125" y="4937125"/>
          <p14:tracePt t="19372" x="2187575" y="4994275"/>
          <p14:tracePt t="19389" x="2559050" y="5092700"/>
          <p14:tracePt t="19410" x="3194050" y="5156200"/>
          <p14:tracePt t="19431" x="3714750" y="5168900"/>
          <p14:tracePt t="19458" x="4305300" y="5210175"/>
          <p14:tracePt t="19491" x="4822825" y="5232400"/>
          <p14:tracePt t="19508" x="5222875" y="5251450"/>
          <p14:tracePt t="19524" x="5429250" y="5270500"/>
          <p14:tracePt t="19540" x="5657850" y="5289550"/>
          <p14:tracePt t="19557" x="5908675" y="5289550"/>
          <p14:tracePt t="19573" x="6067425" y="5299075"/>
          <p14:tracePt t="19590" x="6229350" y="5299075"/>
          <p14:tracePt t="19606" x="6343650" y="5299075"/>
          <p14:tracePt t="19623" x="6584950" y="5299075"/>
          <p14:tracePt t="19639" x="6734175" y="5292725"/>
          <p14:tracePt t="19656" x="6896100" y="5273675"/>
          <p14:tracePt t="19673" x="7124700" y="5264150"/>
          <p14:tracePt t="19690" x="7216775" y="5264150"/>
          <p14:tracePt t="19707" x="7305675" y="5251450"/>
          <p14:tracePt t="19723" x="7356475" y="5245100"/>
          <p14:tracePt t="19739" x="7410450" y="5232400"/>
          <p14:tracePt t="19756" x="7493000" y="5203825"/>
          <p14:tracePt t="19773" x="7537450" y="5191125"/>
          <p14:tracePt t="19789" x="7581900" y="5178425"/>
          <p14:tracePt t="19807" x="7639050" y="5159375"/>
          <p14:tracePt t="19823" x="7664450" y="5143500"/>
          <p14:tracePt t="19840" x="7673975" y="5133975"/>
          <p14:tracePt t="19857" x="7677150" y="5121275"/>
          <p14:tracePt t="19873" x="7677150" y="5111750"/>
          <p14:tracePt t="19889" x="7677150" y="5102225"/>
          <p14:tracePt t="19907" x="7670800" y="5083175"/>
          <p14:tracePt t="19922" x="7654925" y="5073650"/>
          <p14:tracePt t="19939" x="7645400" y="5064125"/>
          <p14:tracePt t="19957" x="7623175" y="5048250"/>
          <p14:tracePt t="19973" x="7569200" y="5026025"/>
          <p14:tracePt t="19990" x="7480300" y="4987925"/>
          <p14:tracePt t="20007" x="7305675" y="4899025"/>
          <p14:tracePt t="20023" x="7162800" y="4845050"/>
          <p14:tracePt t="20039" x="7064375" y="4813300"/>
          <p14:tracePt t="20056" x="6962775" y="4781550"/>
          <p14:tracePt t="20072" x="6886575" y="4768850"/>
          <p14:tracePt t="20089" x="6791325" y="4752975"/>
          <p14:tracePt t="20106" x="6610350" y="4708525"/>
          <p14:tracePt t="20122" x="6492875" y="4692650"/>
          <p14:tracePt t="20139" x="6397625" y="4676775"/>
          <p14:tracePt t="20156" x="6276975" y="4667250"/>
          <p14:tracePt t="20172" x="6242050" y="4667250"/>
          <p14:tracePt t="20189" x="6213475" y="4667250"/>
          <p14:tracePt t="20206" x="6172200" y="4660900"/>
          <p14:tracePt t="20222" x="6127750" y="4641850"/>
          <p14:tracePt t="20239" x="6070600" y="4629150"/>
          <p14:tracePt t="20256" x="5972175" y="4606925"/>
          <p14:tracePt t="20273" x="5908675" y="4594225"/>
          <p14:tracePt t="20290" x="5854700" y="4594225"/>
          <p14:tracePt t="20306" x="5807075" y="4594225"/>
          <p14:tracePt t="20322" x="5784850" y="4594225"/>
          <p14:tracePt t="20339" x="5756275" y="4594225"/>
          <p14:tracePt t="20356" x="5721350" y="4594225"/>
          <p14:tracePt t="20372" x="5692775" y="4603750"/>
          <p14:tracePt t="20390" x="5683250" y="4613275"/>
          <p14:tracePt t="20406" x="5667375" y="4629150"/>
          <p14:tracePt t="20422" x="5648325" y="4657725"/>
          <p14:tracePt t="20440" x="5638800" y="4679950"/>
          <p14:tracePt t="20456" x="5638800" y="4727575"/>
          <p14:tracePt t="20472" x="5638800" y="4765675"/>
          <p14:tracePt t="20489" x="5638800" y="4794250"/>
          <p14:tracePt t="20506" x="5638800" y="4854575"/>
          <p14:tracePt t="20523" x="5638800" y="4892675"/>
          <p14:tracePt t="20540" x="5638800" y="4921250"/>
          <p14:tracePt t="20556" x="5638800" y="4956175"/>
          <p14:tracePt t="20573" x="5657850" y="4984750"/>
          <p14:tracePt t="20589" x="5670550" y="5010150"/>
          <p14:tracePt t="20606" x="5695950" y="5051425"/>
          <p14:tracePt t="20622" x="5718175" y="5076825"/>
          <p14:tracePt t="20639" x="5743575" y="5102225"/>
          <p14:tracePt t="20656" x="5794375" y="5130800"/>
          <p14:tracePt t="20673" x="5826125" y="5143500"/>
          <p14:tracePt t="20690" x="5870575" y="5156200"/>
          <p14:tracePt t="20706" x="5921375" y="5181600"/>
          <p14:tracePt t="20722" x="5943600" y="5194300"/>
          <p14:tracePt t="20739" x="5953125" y="5197475"/>
          <p14:tracePt t="20756" x="5972175" y="5197475"/>
          <p14:tracePt t="20772" x="5981700" y="5197475"/>
          <p14:tracePt t="20822" x="5975350" y="5197475"/>
          <p14:tracePt t="20828" x="5972175" y="5197475"/>
          <p14:tracePt t="20839" x="5965825" y="5197475"/>
          <p14:tracePt t="20856" x="5927725" y="5197475"/>
          <p14:tracePt t="20872" x="5899150" y="5197475"/>
          <p14:tracePt t="20889" x="5876925" y="5197475"/>
          <p14:tracePt t="20905" x="5854700" y="5197475"/>
          <p14:tracePt t="20922" x="5842000" y="5197475"/>
          <p14:tracePt t="20940" x="5829300" y="5197475"/>
          <p14:tracePt t="20943" x="5826125" y="5197475"/>
          <p14:tracePt t="20956" x="5816600" y="5197475"/>
          <p14:tracePt t="20973" x="5807075" y="5197475"/>
          <p14:tracePt t="20989" x="5791200" y="5197475"/>
          <p14:tracePt t="21006" x="5784850" y="5203825"/>
          <p14:tracePt t="21064" x="5784850" y="5207000"/>
          <p14:tracePt t="21071" x="5784850" y="5213350"/>
          <p14:tracePt t="21078" x="5784850" y="5216525"/>
          <p14:tracePt t="21089" x="5788025" y="5229225"/>
          <p14:tracePt t="21106" x="5829300" y="5245100"/>
          <p14:tracePt t="21122" x="5883275" y="5270500"/>
          <p14:tracePt t="21139" x="5953125" y="5308600"/>
          <p14:tracePt t="21155" x="6026150" y="5349875"/>
          <p14:tracePt t="21172" x="6061075" y="5381625"/>
          <p14:tracePt t="21190" x="6099175" y="5407025"/>
          <p14:tracePt t="21206" x="6143625" y="5451475"/>
          <p14:tracePt t="21223" x="6162675" y="5476875"/>
          <p14:tracePt t="21240" x="6172200" y="5505450"/>
          <p14:tracePt t="21256" x="6203950" y="5543550"/>
          <p14:tracePt t="21272" x="6223000" y="5575300"/>
          <p14:tracePt t="21290" x="6238875" y="5603875"/>
          <p14:tracePt t="21306" x="6248400" y="5616575"/>
          <p14:tracePt t="21323" x="6264275" y="5629275"/>
          <p14:tracePt t="21340" x="6280150" y="5629275"/>
          <p14:tracePt t="21356" x="6289675" y="5629275"/>
          <p14:tracePt t="21373" x="6299200" y="5622925"/>
          <p14:tracePt t="21390" x="6346825" y="5591175"/>
          <p14:tracePt t="21405" x="6410325" y="5562600"/>
          <p14:tracePt t="21422" x="6492875" y="5514975"/>
          <p14:tracePt t="21439" x="6581775" y="5473700"/>
          <p14:tracePt t="21442" x="6632575" y="5448300"/>
          <p14:tracePt t="21456" x="6699250" y="5410200"/>
          <p14:tracePt t="21473" x="6759575" y="5356225"/>
          <p14:tracePt t="21490" x="6851650" y="5289550"/>
          <p14:tracePt t="21506" x="6899275" y="5248275"/>
          <p14:tracePt t="21523" x="6946900" y="5213350"/>
          <p14:tracePt t="21540" x="6997700" y="5175250"/>
          <p14:tracePt t="21555" x="7016750" y="5149850"/>
          <p14:tracePt t="21572" x="7026275" y="5127625"/>
          <p14:tracePt t="21590" x="7026275" y="5080000"/>
          <p14:tracePt t="21606" x="7023100" y="5051425"/>
          <p14:tracePt t="21623" x="7010400" y="5006975"/>
          <p14:tracePt t="21640" x="6965950" y="4953000"/>
          <p14:tracePt t="21656" x="6946900" y="4930775"/>
          <p14:tracePt t="21672" x="6937375" y="4899025"/>
          <p14:tracePt t="21689" x="6908800" y="4876800"/>
          <p14:tracePt t="21706" x="6899275" y="4867275"/>
          <p14:tracePt t="21722" x="6889750" y="4857750"/>
          <p14:tracePt t="21740" x="6873875" y="4838700"/>
          <p14:tracePt t="21756" x="6858000" y="4829175"/>
          <p14:tracePt t="21773" x="6848475" y="4806950"/>
          <p14:tracePt t="21790" x="6835775" y="4772025"/>
          <p14:tracePt t="21806" x="6823075" y="4733925"/>
          <p14:tracePt t="21822" x="6807200" y="4708525"/>
          <p14:tracePt t="21840" x="6769100" y="4657725"/>
          <p14:tracePt t="21856" x="6734175" y="4625975"/>
          <p14:tracePt t="21873" x="6711950" y="4600575"/>
          <p14:tracePt t="21890" x="6692900" y="4559300"/>
          <p14:tracePt t="21906" x="6677025" y="4543425"/>
          <p14:tracePt t="21923" x="6670675" y="4527550"/>
          <p14:tracePt t="21940" x="6670675" y="4502150"/>
          <p14:tracePt t="21955" x="6670675" y="4479925"/>
          <p14:tracePt t="21972" x="6670675" y="4448175"/>
          <p14:tracePt t="21989" x="6670675" y="4416425"/>
          <p14:tracePt t="22006" x="6670675" y="4371975"/>
          <p14:tracePt t="22023" x="6664325" y="4327525"/>
          <p14:tracePt t="22040" x="6654800" y="4292600"/>
          <p14:tracePt t="22056" x="6648450" y="4257675"/>
          <p14:tracePt t="22072" x="6648450" y="4235450"/>
          <p14:tracePt t="22090" x="6648450" y="4178300"/>
          <p14:tracePt t="22105" x="6651625" y="4117975"/>
          <p14:tracePt t="22123" x="6670675" y="4054475"/>
          <p14:tracePt t="22140" x="6721475" y="3975100"/>
          <p14:tracePt t="22156" x="6772275" y="3924300"/>
          <p14:tracePt t="22173" x="6810375" y="3886200"/>
          <p14:tracePt t="22190" x="6931025" y="3803650"/>
          <p14:tracePt t="22206" x="7032625" y="3762375"/>
          <p14:tracePt t="22222" x="7131050" y="3730625"/>
          <p14:tracePt t="22239" x="7280275" y="3679825"/>
          <p14:tracePt t="22255" x="7385050" y="3663950"/>
          <p14:tracePt t="22272" x="7483475" y="3648075"/>
          <p14:tracePt t="22289" x="7585075" y="3619500"/>
          <p14:tracePt t="22305" x="7616825" y="3606800"/>
          <p14:tracePt t="22322" x="7645400" y="3600450"/>
          <p14:tracePt t="22340" x="7661275" y="3600450"/>
          <p14:tracePt t="22356" x="7670800" y="3597275"/>
          <p14:tracePt t="22441" x="7670800" y="3603625"/>
          <p14:tracePt t="22456" x="7670800" y="3606800"/>
          <p14:tracePt t="22469" x="7670800" y="3613150"/>
          <p14:tracePt t="22476" x="7667625" y="3622675"/>
          <p14:tracePt t="22490" x="7658100" y="3629025"/>
          <p14:tracePt t="22506" x="7648575" y="3629025"/>
          <p14:tracePt t="22522" x="7632700" y="3632200"/>
          <p14:tracePt t="22539" x="7616825" y="3648075"/>
          <p14:tracePt t="22555" x="7607300" y="3651250"/>
          <p14:tracePt t="22572" x="7578725" y="3657600"/>
          <p14:tracePt t="22589" x="7531100" y="3657600"/>
          <p14:tracePt t="22606" x="7486650" y="3657600"/>
          <p14:tracePt t="22623" x="7435850" y="3657600"/>
          <p14:tracePt t="22640" x="7372350" y="3654425"/>
          <p14:tracePt t="22655" x="7350125" y="3654425"/>
          <p14:tracePt t="22672" x="7340600" y="3654425"/>
          <p14:tracePt t="22689" x="7315200" y="3654425"/>
          <p14:tracePt t="22706" x="7283450" y="3641725"/>
          <p14:tracePt t="22722" x="7223125" y="3629025"/>
          <p14:tracePt t="22740" x="7108825" y="3597275"/>
          <p14:tracePt t="22756" x="7023100" y="3581400"/>
          <p14:tracePt t="22773" x="6962775" y="3575050"/>
          <p14:tracePt t="22789" x="6927850" y="3575050"/>
          <p14:tracePt t="22806" x="6915150" y="3575050"/>
          <p14:tracePt t="22822" x="6902450" y="3575050"/>
          <p14:tracePt t="22839" x="6889750" y="3575050"/>
          <p14:tracePt t="22855" x="6880225" y="3575050"/>
          <p14:tracePt t="22873" x="6873875" y="35750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(a) Schéma du mode de déhiscence d'un follicule. (b) Follicule isolé d'Ancolie. (c) Déhiscence des follicules d'une fleur d'Ancolie et (d) de Pivoin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8861425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7" descr="(a) Schéma du mode de déhiscence d'une gousse, (b) gousse de Pois ouverte, (c) gousse lomentacée de Sainfoin, (d) de Desmodie et (e) de Coronille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451225"/>
            <a:ext cx="8748712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8"/>
          <p:cNvSpPr txBox="1">
            <a:spLocks noChangeArrowheads="1"/>
          </p:cNvSpPr>
          <p:nvPr/>
        </p:nvSpPr>
        <p:spPr bwMode="auto">
          <a:xfrm>
            <a:off x="2987675" y="0"/>
            <a:ext cx="297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400">
                <a:solidFill>
                  <a:srgbClr val="CC0000"/>
                </a:solidFill>
              </a:rPr>
              <a:t>Fruits secs déhiscents</a:t>
            </a:r>
          </a:p>
        </p:txBody>
      </p:sp>
      <p:sp>
        <p:nvSpPr>
          <p:cNvPr id="50181" name="Text Box 9"/>
          <p:cNvSpPr txBox="1">
            <a:spLocks noChangeArrowheads="1"/>
          </p:cNvSpPr>
          <p:nvPr/>
        </p:nvSpPr>
        <p:spPr bwMode="auto">
          <a:xfrm>
            <a:off x="735013" y="568325"/>
            <a:ext cx="1298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400">
                <a:solidFill>
                  <a:srgbClr val="FF00FF"/>
                </a:solidFill>
              </a:rPr>
              <a:t>Follicule</a:t>
            </a:r>
          </a:p>
        </p:txBody>
      </p:sp>
      <p:sp>
        <p:nvSpPr>
          <p:cNvPr id="50182" name="Text Box 10"/>
          <p:cNvSpPr txBox="1">
            <a:spLocks noChangeArrowheads="1"/>
          </p:cNvSpPr>
          <p:nvPr/>
        </p:nvSpPr>
        <p:spPr bwMode="auto">
          <a:xfrm>
            <a:off x="900113" y="3192463"/>
            <a:ext cx="1116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400">
                <a:solidFill>
                  <a:srgbClr val="FF00FF"/>
                </a:solidFill>
              </a:rPr>
              <a:t>Gousse</a:t>
            </a:r>
          </a:p>
        </p:txBody>
      </p:sp>
      <p:sp>
        <p:nvSpPr>
          <p:cNvPr id="50183" name="Text Box 11"/>
          <p:cNvSpPr txBox="1">
            <a:spLocks noChangeArrowheads="1"/>
          </p:cNvSpPr>
          <p:nvPr/>
        </p:nvSpPr>
        <p:spPr bwMode="auto">
          <a:xfrm>
            <a:off x="2484438" y="6308725"/>
            <a:ext cx="8683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600"/>
              <a:t>2 valves</a:t>
            </a:r>
          </a:p>
        </p:txBody>
      </p:sp>
      <p:sp>
        <p:nvSpPr>
          <p:cNvPr id="50184" name="Line 13"/>
          <p:cNvSpPr>
            <a:spLocks noChangeShapeType="1"/>
          </p:cNvSpPr>
          <p:nvPr/>
        </p:nvSpPr>
        <p:spPr bwMode="auto">
          <a:xfrm flipV="1">
            <a:off x="2916238" y="5589588"/>
            <a:ext cx="647700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0185" name="Line 14"/>
          <p:cNvSpPr>
            <a:spLocks noChangeShapeType="1"/>
          </p:cNvSpPr>
          <p:nvPr/>
        </p:nvSpPr>
        <p:spPr bwMode="auto">
          <a:xfrm flipV="1">
            <a:off x="2916238" y="5661025"/>
            <a:ext cx="129540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0186" name="Line 15"/>
          <p:cNvSpPr>
            <a:spLocks noChangeShapeType="1"/>
          </p:cNvSpPr>
          <p:nvPr/>
        </p:nvSpPr>
        <p:spPr bwMode="auto">
          <a:xfrm flipV="1">
            <a:off x="755650" y="2276475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0187" name="Text Box 16"/>
          <p:cNvSpPr txBox="1">
            <a:spLocks noChangeArrowheads="1"/>
          </p:cNvSpPr>
          <p:nvPr/>
        </p:nvSpPr>
        <p:spPr bwMode="auto">
          <a:xfrm>
            <a:off x="0" y="2636838"/>
            <a:ext cx="22971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400"/>
              <a:t>1 fente ventrale ou septicide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586"/>
    </mc:Choice>
    <mc:Fallback xmlns="">
      <p:transition spd="slow" advTm="91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211" x="6873875" y="3530600"/>
          <p14:tracePt t="7218" x="6854825" y="3448050"/>
          <p14:tracePt t="7225" x="6826250" y="3343275"/>
          <p14:tracePt t="7242" x="6727825" y="3035300"/>
          <p14:tracePt t="7258" x="6559550" y="2720975"/>
          <p14:tracePt t="7281" x="6026150" y="2079625"/>
          <p14:tracePt t="7300" x="5721350" y="1800225"/>
          <p14:tracePt t="7328" x="5153025" y="1409700"/>
          <p14:tracePt t="7361" x="4765675" y="1187450"/>
          <p14:tracePt t="7376" x="4651375" y="1127125"/>
          <p14:tracePt t="7392" x="4562475" y="1085850"/>
          <p14:tracePt t="7409" x="4505325" y="1063625"/>
          <p14:tracePt t="7733" x="4375150" y="1035050"/>
          <p14:tracePt t="7739" x="4149725" y="996950"/>
          <p14:tracePt t="7747" x="3876675" y="939800"/>
          <p14:tracePt t="7759" x="3302000" y="879475"/>
          <p14:tracePt t="7780" x="2381250" y="920750"/>
          <p14:tracePt t="7800" x="1901825" y="1016000"/>
          <p14:tracePt t="7827" x="1298575" y="1149350"/>
          <p14:tracePt t="7860" x="892175" y="1323975"/>
          <p14:tracePt t="7878" x="746125" y="1397000"/>
          <p14:tracePt t="7893" x="622300" y="1466850"/>
          <p14:tracePt t="7909" x="438150" y="1565275"/>
          <p14:tracePt t="7925" x="355600" y="1622425"/>
          <p14:tracePt t="7942" x="317500" y="1647825"/>
          <p14:tracePt t="7959" x="279400" y="1698625"/>
          <p14:tracePt t="7975" x="260350" y="1720850"/>
          <p14:tracePt t="7993" x="250825" y="1746250"/>
          <p14:tracePt t="8009" x="234950" y="1758950"/>
          <p14:tracePt t="8026" x="206375" y="1778000"/>
          <p14:tracePt t="8042" x="165100" y="1809750"/>
          <p14:tracePt t="8060" x="79375" y="1854200"/>
          <p14:tracePt t="8075" x="38100" y="1885950"/>
          <p14:tracePt t="8092" x="15875" y="1898650"/>
          <p14:tracePt t="8188" x="3175" y="1866900"/>
          <p14:tracePt t="8195" x="57150" y="1816100"/>
          <p14:tracePt t="8212" x="161925" y="1717675"/>
          <p14:tracePt t="8225" x="288925" y="1616075"/>
          <p14:tracePt t="8241" x="425450" y="1517650"/>
          <p14:tracePt t="8259" x="584200" y="1393825"/>
          <p14:tracePt t="8275" x="663575" y="1339850"/>
          <p14:tracePt t="8292" x="755650" y="1279525"/>
          <p14:tracePt t="8309" x="923925" y="1247775"/>
          <p14:tracePt t="8325" x="993775" y="1247775"/>
          <p14:tracePt t="8342" x="1041400" y="1257300"/>
          <p14:tracePt t="8358" x="1089025" y="1276350"/>
          <p14:tracePt t="8375" x="1098550" y="1279525"/>
          <p14:tracePt t="8392" x="1114425" y="1279525"/>
          <p14:tracePt t="8409" x="1120775" y="1279525"/>
          <p14:tracePt t="8488" x="1117600" y="1279525"/>
          <p14:tracePt t="8495" x="1114425" y="1273175"/>
          <p14:tracePt t="8509" x="1085850" y="1257300"/>
          <p14:tracePt t="8525" x="1060450" y="1225550"/>
          <p14:tracePt t="8542" x="1028700" y="1206500"/>
          <p14:tracePt t="8559" x="993775" y="1187450"/>
          <p14:tracePt t="8575" x="962025" y="1168400"/>
          <p14:tracePt t="8592" x="939800" y="1158875"/>
          <p14:tracePt t="8608" x="895350" y="1139825"/>
          <p14:tracePt t="8625" x="873125" y="1127125"/>
          <p14:tracePt t="8642" x="841375" y="1108075"/>
          <p14:tracePt t="8658" x="793750" y="1092200"/>
          <p14:tracePt t="8675" x="755650" y="1092200"/>
          <p14:tracePt t="8692" x="711200" y="1092200"/>
          <p14:tracePt t="8709" x="650875" y="1095375"/>
          <p14:tracePt t="8726" x="603250" y="1108075"/>
          <p14:tracePt t="8742" x="581025" y="1123950"/>
          <p14:tracePt t="8758" x="539750" y="1143000"/>
          <p14:tracePt t="8775" x="514350" y="1155700"/>
          <p14:tracePt t="8791" x="485775" y="1165225"/>
          <p14:tracePt t="8809" x="463550" y="1187450"/>
          <p14:tracePt t="8825" x="441325" y="1200150"/>
          <p14:tracePt t="8842" x="409575" y="1209675"/>
          <p14:tracePt t="8859" x="368300" y="1247775"/>
          <p14:tracePt t="8875" x="342900" y="1273175"/>
          <p14:tracePt t="8892" x="317500" y="1304925"/>
          <p14:tracePt t="8908" x="285750" y="1339850"/>
          <p14:tracePt t="8925" x="276225" y="1365250"/>
          <p14:tracePt t="8942" x="263525" y="1387475"/>
          <p14:tracePt t="8959" x="244475" y="1428750"/>
          <p14:tracePt t="8975" x="244475" y="1466850"/>
          <p14:tracePt t="8992" x="244475" y="1527175"/>
          <p14:tracePt t="9008" x="257175" y="1612900"/>
          <p14:tracePt t="9025" x="263525" y="1666875"/>
          <p14:tracePt t="9042" x="276225" y="1730375"/>
          <p14:tracePt t="9059" x="339725" y="1847850"/>
          <p14:tracePt t="9075" x="419100" y="1962150"/>
          <p14:tracePt t="9093" x="488950" y="2066925"/>
          <p14:tracePt t="9109" x="593725" y="2181225"/>
          <p14:tracePt t="9126" x="631825" y="2238375"/>
          <p14:tracePt t="9146" x="676275" y="2298700"/>
          <p14:tracePt t="9158" x="688975" y="2330450"/>
          <p14:tracePt t="9175" x="708025" y="2359025"/>
          <p14:tracePt t="9192" x="739775" y="2406650"/>
          <p14:tracePt t="9208" x="787400" y="2473325"/>
          <p14:tracePt t="9225" x="806450" y="2511425"/>
          <p14:tracePt t="9243" x="819150" y="2559050"/>
          <p14:tracePt t="9259" x="838200" y="2606675"/>
          <p14:tracePt t="9276" x="850900" y="2625725"/>
          <p14:tracePt t="9292" x="850900" y="2635250"/>
          <p14:tracePt t="9308" x="866775" y="2654300"/>
          <p14:tracePt t="9325" x="889000" y="2667000"/>
          <p14:tracePt t="9343" x="1003300" y="2673350"/>
          <p14:tracePt t="9359" x="1095375" y="2673350"/>
          <p14:tracePt t="9376" x="1168400" y="2673350"/>
          <p14:tracePt t="9393" x="1238250" y="2657475"/>
          <p14:tracePt t="9409" x="1282700" y="2644775"/>
          <p14:tracePt t="9425" x="1323975" y="2609850"/>
          <p14:tracePt t="9442" x="1387475" y="2581275"/>
          <p14:tracePt t="9458" x="1498600" y="2511425"/>
          <p14:tracePt t="9475" x="1546225" y="2479675"/>
          <p14:tracePt t="9492" x="1584325" y="2451100"/>
          <p14:tracePt t="9508" x="1622425" y="2406650"/>
          <p14:tracePt t="9525" x="1635125" y="2384425"/>
          <p14:tracePt t="9542" x="1644650" y="2374900"/>
          <p14:tracePt t="9558" x="1660525" y="2355850"/>
          <p14:tracePt t="9575" x="1660525" y="2346325"/>
          <p14:tracePt t="9592" x="1660525" y="2333625"/>
          <p14:tracePt t="9608" x="1660525" y="2314575"/>
          <p14:tracePt t="9625" x="1660525" y="2305050"/>
          <p14:tracePt t="9643" x="1660525" y="2289175"/>
          <p14:tracePt t="9659" x="1660525" y="2279650"/>
          <p14:tracePt t="9675" x="1660525" y="2266950"/>
          <p14:tracePt t="9692" x="1660525" y="2244725"/>
          <p14:tracePt t="9708" x="1666875" y="2206625"/>
          <p14:tracePt t="9724" x="1685925" y="2171700"/>
          <p14:tracePt t="9741" x="1692275" y="2098675"/>
          <p14:tracePt t="9758" x="1708150" y="1978025"/>
          <p14:tracePt t="9774" x="1708150" y="1841500"/>
          <p14:tracePt t="9792" x="1692275" y="1619250"/>
          <p14:tracePt t="9808" x="1670050" y="1533525"/>
          <p14:tracePt t="9825" x="1644650" y="1447800"/>
          <p14:tracePt t="9842" x="1603375" y="1352550"/>
          <p14:tracePt t="9858" x="1574800" y="1304925"/>
          <p14:tracePt t="9875" x="1546225" y="1257300"/>
          <p14:tracePt t="9892" x="1479550" y="1216025"/>
          <p14:tracePt t="9908" x="1412875" y="1171575"/>
          <p14:tracePt t="9925" x="1368425" y="1146175"/>
          <p14:tracePt t="9942" x="1311275" y="1120775"/>
          <p14:tracePt t="9958" x="1289050" y="1108075"/>
          <p14:tracePt t="9975" x="1270000" y="1098550"/>
          <p14:tracePt t="9993" x="1250950" y="1089025"/>
          <p14:tracePt t="10009" x="1241425" y="1089025"/>
          <p14:tracePt t="10025" x="1225550" y="1082675"/>
          <p14:tracePt t="10042" x="1177925" y="1076325"/>
          <p14:tracePt t="10059" x="1133475" y="1076325"/>
          <p14:tracePt t="10075" x="1095375" y="1076325"/>
          <p14:tracePt t="10092" x="1041400" y="1076325"/>
          <p14:tracePt t="10108" x="1003300" y="1079500"/>
          <p14:tracePt t="10124" x="939800" y="1095375"/>
          <p14:tracePt t="10142" x="850900" y="1114425"/>
          <p14:tracePt t="10158" x="774700" y="1130300"/>
          <p14:tracePt t="10174" x="711200" y="1152525"/>
          <p14:tracePt t="10192" x="644525" y="1184275"/>
          <p14:tracePt t="10208" x="596900" y="1219200"/>
          <p14:tracePt t="10225" x="571500" y="1241425"/>
          <p14:tracePt t="10242" x="527050" y="1285875"/>
          <p14:tracePt t="10258" x="504825" y="1311275"/>
          <p14:tracePt t="10276" x="473075" y="1336675"/>
          <p14:tracePt t="10292" x="444500" y="1358900"/>
          <p14:tracePt t="10309" x="425450" y="1384300"/>
          <p14:tracePt t="10326" x="400050" y="1416050"/>
          <p14:tracePt t="10342" x="381000" y="1457325"/>
          <p14:tracePt t="10359" x="371475" y="1479550"/>
          <p14:tracePt t="10375" x="352425" y="1504950"/>
          <p14:tracePt t="10392" x="339725" y="1546225"/>
          <p14:tracePt t="10409" x="339725" y="1555750"/>
          <p14:tracePt t="10425" x="339725" y="1565275"/>
          <p14:tracePt t="10442" x="339725" y="1590675"/>
          <p14:tracePt t="10458" x="339725" y="1606550"/>
          <p14:tracePt t="10474" x="339725" y="1628775"/>
          <p14:tracePt t="10492" x="339725" y="1654175"/>
          <p14:tracePt t="10508" x="339725" y="1682750"/>
          <p14:tracePt t="10525" x="339725" y="1698625"/>
          <p14:tracePt t="10542" x="339725" y="1724025"/>
          <p14:tracePt t="10559" x="339725" y="1752600"/>
          <p14:tracePt t="10575" x="339725" y="1774825"/>
          <p14:tracePt t="10592" x="339725" y="1809750"/>
          <p14:tracePt t="10609" x="339725" y="1828800"/>
          <p14:tracePt t="10625" x="349250" y="1866900"/>
          <p14:tracePt t="10642" x="374650" y="1924050"/>
          <p14:tracePt t="10658" x="374650" y="1955800"/>
          <p14:tracePt t="10674" x="374650" y="1990725"/>
          <p14:tracePt t="10691" x="374650" y="2038350"/>
          <p14:tracePt t="10709" x="374650" y="2060575"/>
          <p14:tracePt t="10725" x="381000" y="2082800"/>
          <p14:tracePt t="10742" x="387350" y="2124075"/>
          <p14:tracePt t="10758" x="400050" y="2168525"/>
          <p14:tracePt t="10775" x="412750" y="2206625"/>
          <p14:tracePt t="10792" x="438150" y="2257425"/>
          <p14:tracePt t="10808" x="450850" y="2301875"/>
          <p14:tracePt t="10825" x="460375" y="2324100"/>
          <p14:tracePt t="10842" x="485775" y="2368550"/>
          <p14:tracePt t="10859" x="492125" y="2390775"/>
          <p14:tracePt t="10875" x="504825" y="2422525"/>
          <p14:tracePt t="10892" x="527050" y="2463800"/>
          <p14:tracePt t="10908" x="561975" y="2495550"/>
          <p14:tracePt t="10924" x="584200" y="2527300"/>
          <p14:tracePt t="10942" x="622300" y="2549525"/>
          <p14:tracePt t="10958" x="631825" y="2559050"/>
          <p14:tracePt t="10974" x="641350" y="2571750"/>
          <p14:tracePt t="10991" x="660400" y="2584450"/>
          <p14:tracePt t="11009" x="682625" y="2584450"/>
          <p14:tracePt t="11025" x="727075" y="2584450"/>
          <p14:tracePt t="11042" x="790575" y="2590800"/>
          <p14:tracePt t="11058" x="825500" y="2590800"/>
          <p14:tracePt t="11074" x="857250" y="2590800"/>
          <p14:tracePt t="11092" x="869950" y="2590800"/>
          <p14:tracePt t="11109" x="879475" y="2590800"/>
          <p14:tracePt t="11163" x="885825" y="2590800"/>
          <p14:tracePt t="11170" x="895350" y="2590800"/>
          <p14:tracePt t="11177" x="901700" y="2590800"/>
          <p14:tracePt t="11191" x="904875" y="2590800"/>
          <p14:tracePt t="11208" x="911225" y="2590800"/>
          <p14:tracePt t="11234" x="914400" y="2590800"/>
          <p14:tracePt t="11263" x="920750" y="2590800"/>
          <p14:tracePt t="11284" x="923925" y="2590800"/>
          <p14:tracePt t="11298" x="930275" y="2590800"/>
          <p14:tracePt t="11305" x="933450" y="2590800"/>
          <p14:tracePt t="11320" x="946150" y="2590800"/>
          <p14:tracePt t="11327" x="949325" y="2590800"/>
          <p14:tracePt t="11421" x="955675" y="2590800"/>
          <p14:tracePt t="11435" x="958850" y="2590800"/>
          <p14:tracePt t="11442" x="965200" y="2584450"/>
          <p14:tracePt t="11458" x="974725" y="2568575"/>
          <p14:tracePt t="11474" x="984250" y="2559050"/>
          <p14:tracePt t="11491" x="1006475" y="2546350"/>
          <p14:tracePt t="11508" x="1016000" y="2524125"/>
          <p14:tracePt t="11525" x="1028700" y="2498725"/>
          <p14:tracePt t="11541" x="1041400" y="2486025"/>
          <p14:tracePt t="11558" x="1057275" y="2466975"/>
          <p14:tracePt t="11576" x="1063625" y="2454275"/>
          <p14:tracePt t="11592" x="1073150" y="2444750"/>
          <p14:tracePt t="11608" x="1082675" y="2435225"/>
          <p14:tracePt t="11626" x="1104900" y="2413000"/>
          <p14:tracePt t="11642" x="1114425" y="2403475"/>
          <p14:tracePt t="11659" x="1123950" y="2387600"/>
          <p14:tracePt t="11676" x="1143000" y="2352675"/>
          <p14:tracePt t="11691" x="1168400" y="2327275"/>
          <p14:tracePt t="11709" x="1181100" y="2298700"/>
          <p14:tracePt t="11726" x="1196975" y="2263775"/>
          <p14:tracePt t="11742" x="1206500" y="2241550"/>
          <p14:tracePt t="11758" x="1225550" y="2228850"/>
          <p14:tracePt t="11776" x="1238250" y="2209800"/>
          <p14:tracePt t="11791" x="1250950" y="2193925"/>
          <p14:tracePt t="11809" x="1250950" y="2184400"/>
          <p14:tracePt t="11826" x="1250950" y="2168525"/>
          <p14:tracePt t="11842" x="1250950" y="2159000"/>
          <p14:tracePt t="11859" x="1250950" y="2155825"/>
          <p14:tracePt t="11876" x="1250950" y="2143125"/>
          <p14:tracePt t="12319" x="1238250" y="2168525"/>
          <p14:tracePt t="12326" x="1222375" y="2219325"/>
          <p14:tracePt t="12341" x="1209675" y="2282825"/>
          <p14:tracePt t="12359" x="1196975" y="2333625"/>
          <p14:tracePt t="12375" x="1177925" y="2378075"/>
          <p14:tracePt t="12408" x="1146175" y="2432050"/>
          <p14:tracePt t="12441" x="1101725" y="2482850"/>
          <p14:tracePt t="12458" x="1092200" y="2492375"/>
          <p14:tracePt t="12474" x="1063625" y="2514600"/>
          <p14:tracePt t="12491" x="1054100" y="2524125"/>
          <p14:tracePt t="12508" x="1025525" y="2536825"/>
          <p14:tracePt t="12525" x="1003300" y="2552700"/>
          <p14:tracePt t="12541" x="987425" y="2562225"/>
          <p14:tracePt t="12559" x="977900" y="2562225"/>
          <p14:tracePt t="12575" x="965200" y="2562225"/>
          <p14:tracePt t="12591" x="952500" y="2562225"/>
          <p14:tracePt t="12608" x="939800" y="2562225"/>
          <p14:tracePt t="12624" x="923925" y="2536825"/>
          <p14:tracePt t="12641" x="911225" y="2508250"/>
          <p14:tracePt t="12658" x="898525" y="2463800"/>
          <p14:tracePt t="12675" x="879475" y="2413000"/>
          <p14:tracePt t="12691" x="879475" y="2397125"/>
          <p14:tracePt t="12708" x="879475" y="2387600"/>
          <p14:tracePt t="12725" x="879475" y="2368550"/>
          <p14:tracePt t="12741" x="879475" y="2359025"/>
          <p14:tracePt t="12758" x="879475" y="2349500"/>
          <p14:tracePt t="12775" x="866775" y="2327275"/>
          <p14:tracePt t="12791" x="857250" y="2317750"/>
          <p14:tracePt t="12809" x="854075" y="2308225"/>
          <p14:tracePt t="12825" x="847725" y="2292350"/>
          <p14:tracePt t="12841" x="847725" y="2279650"/>
          <p14:tracePt t="12859" x="847725" y="2270125"/>
          <p14:tracePt t="12875" x="847725" y="2254250"/>
          <p14:tracePt t="12891" x="847725" y="2225675"/>
          <p14:tracePt t="12908" x="841375" y="2203450"/>
          <p14:tracePt t="12925" x="822325" y="2181225"/>
          <p14:tracePt t="12941" x="815975" y="2165350"/>
          <p14:tracePt t="12958" x="815975" y="2155825"/>
          <p14:tracePt t="12975" x="815975" y="2139950"/>
          <p14:tracePt t="12991" x="815975" y="2130425"/>
          <p14:tracePt t="13008" x="815975" y="2120900"/>
          <p14:tracePt t="13024" x="812800" y="2111375"/>
          <p14:tracePt t="13042" x="803275" y="2105025"/>
          <p14:tracePt t="13058" x="803275" y="2101850"/>
          <p14:tracePt t="13075" x="803275" y="2092325"/>
          <p14:tracePt t="13092" x="803275" y="2085975"/>
          <p14:tracePt t="13125" x="803275" y="2070100"/>
          <p14:tracePt t="13347" x="803275" y="2079625"/>
          <p14:tracePt t="13354" x="803275" y="2089150"/>
          <p14:tracePt t="13361" x="803275" y="2108200"/>
          <p14:tracePt t="13380" x="803275" y="2117725"/>
          <p14:tracePt t="13396" x="803275" y="2133600"/>
          <p14:tracePt t="13415" x="803275" y="2143125"/>
          <p14:tracePt t="13441" x="803275" y="2168525"/>
          <p14:tracePt t="13475" x="803275" y="2190750"/>
          <p14:tracePt t="13491" x="803275" y="2206625"/>
          <p14:tracePt t="13510" x="803275" y="2222500"/>
          <p14:tracePt t="13525" x="803275" y="2232025"/>
          <p14:tracePt t="13541" x="803275" y="2241550"/>
          <p14:tracePt t="13558" x="803275" y="2257425"/>
          <p14:tracePt t="13575" x="796925" y="2260600"/>
          <p14:tracePt t="13591" x="796925" y="2270125"/>
          <p14:tracePt t="13608" x="796925" y="2276475"/>
          <p14:tracePt t="13625" x="796925" y="2289175"/>
          <p14:tracePt t="13642" x="796925" y="2305050"/>
          <p14:tracePt t="13659" x="796925" y="2311400"/>
          <p14:tracePt t="13675" x="793750" y="2314575"/>
          <p14:tracePt t="13691" x="781050" y="2327275"/>
          <p14:tracePt t="13708" x="781050" y="2330450"/>
          <p14:tracePt t="13725" x="771525" y="2339975"/>
          <p14:tracePt t="13741" x="771525" y="2355850"/>
          <p14:tracePt t="13758" x="768350" y="2365375"/>
          <p14:tracePt t="13775" x="768350" y="2374900"/>
          <p14:tracePt t="13824" x="762000" y="2374900"/>
          <p14:tracePt t="13917" x="762000" y="2368550"/>
          <p14:tracePt t="13925" x="762000" y="2362200"/>
          <p14:tracePt t="13942" x="762000" y="2343150"/>
          <p14:tracePt t="13959" x="762000" y="2314575"/>
          <p14:tracePt t="13975" x="762000" y="2301875"/>
          <p14:tracePt t="13991" x="762000" y="2279650"/>
          <p14:tracePt t="14008" x="762000" y="2263775"/>
          <p14:tracePt t="14025" x="762000" y="2254250"/>
          <p14:tracePt t="14042" x="762000" y="2238375"/>
          <p14:tracePt t="14059" x="762000" y="2225675"/>
          <p14:tracePt t="14075" x="762000" y="2212975"/>
          <p14:tracePt t="14092" x="762000" y="2203450"/>
          <p14:tracePt t="14108" x="762000" y="2184400"/>
          <p14:tracePt t="14124" x="762000" y="2174875"/>
          <p14:tracePt t="14141" x="762000" y="2165350"/>
          <p14:tracePt t="14158" x="762000" y="2149475"/>
          <p14:tracePt t="14175" x="762000" y="2133600"/>
          <p14:tracePt t="14196" x="762000" y="2120900"/>
          <p14:tracePt t="14208" x="762000" y="2111375"/>
          <p14:tracePt t="14489" x="762000" y="2117725"/>
          <p14:tracePt t="14495" x="762000" y="2120900"/>
          <p14:tracePt t="14513" x="768350" y="2143125"/>
          <p14:tracePt t="14525" x="774700" y="2165350"/>
          <p14:tracePt t="14546" x="800100" y="2209800"/>
          <p14:tracePt t="14561" x="800100" y="2232025"/>
          <p14:tracePt t="14574" x="803275" y="2241550"/>
          <p14:tracePt t="14609" x="803275" y="2270125"/>
          <p14:tracePt t="14642" x="803275" y="2289175"/>
          <p14:tracePt t="14658" x="803275" y="2311400"/>
          <p14:tracePt t="14674" x="803275" y="2320925"/>
          <p14:tracePt t="14691" x="803275" y="2330450"/>
          <p14:tracePt t="14708" x="803275" y="2343150"/>
          <p14:tracePt t="14725" x="803275" y="2359025"/>
          <p14:tracePt t="14774" x="803275" y="2365375"/>
          <p14:tracePt t="14844" x="803275" y="2362200"/>
          <p14:tracePt t="14852" x="803275" y="2359025"/>
          <p14:tracePt t="14859" x="803275" y="2346325"/>
          <p14:tracePt t="14875" x="803275" y="2327275"/>
          <p14:tracePt t="14892" x="803275" y="2305050"/>
          <p14:tracePt t="14908" x="803275" y="2276475"/>
          <p14:tracePt t="14925" x="803275" y="2260600"/>
          <p14:tracePt t="14941" x="803275" y="2251075"/>
          <p14:tracePt t="14958" x="803275" y="2225675"/>
          <p14:tracePt t="14974" x="809625" y="2209800"/>
          <p14:tracePt t="14991" x="809625" y="2200275"/>
          <p14:tracePt t="15007" x="809625" y="2178050"/>
          <p14:tracePt t="15024" x="809625" y="2168525"/>
          <p14:tracePt t="15042" x="809625" y="2165350"/>
          <p14:tracePt t="16115" x="847725" y="2159000"/>
          <p14:tracePt t="16122" x="898525" y="2143125"/>
          <p14:tracePt t="16129" x="946150" y="2124075"/>
          <p14:tracePt t="16145" x="1025525" y="2085975"/>
          <p14:tracePt t="16158" x="1095375" y="2047875"/>
          <p14:tracePt t="16179" x="1203325" y="1978025"/>
          <p14:tracePt t="16192" x="1276350" y="1924050"/>
          <p14:tracePt t="16224" x="1400175" y="1847850"/>
          <p14:tracePt t="16258" x="1508125" y="1816100"/>
          <p14:tracePt t="16274" x="1517650" y="1806575"/>
          <p14:tracePt t="16291" x="1543050" y="1784350"/>
          <p14:tracePt t="16308" x="1568450" y="1774825"/>
          <p14:tracePt t="16324" x="1590675" y="1762125"/>
          <p14:tracePt t="16341" x="1673225" y="1727200"/>
          <p14:tracePt t="16358" x="1727200" y="1714500"/>
          <p14:tracePt t="16374" x="1771650" y="1701800"/>
          <p14:tracePt t="16391" x="1819275" y="1682750"/>
          <p14:tracePt t="16407" x="1844675" y="1670050"/>
          <p14:tracePt t="16424" x="1873250" y="1657350"/>
          <p14:tracePt t="16442" x="1917700" y="1635125"/>
          <p14:tracePt t="16458" x="1974850" y="1597025"/>
          <p14:tracePt t="16474" x="2032000" y="1568450"/>
          <p14:tracePt t="16491" x="2098675" y="1524000"/>
          <p14:tracePt t="16507" x="2120900" y="1498600"/>
          <p14:tracePt t="16524" x="2152650" y="1466850"/>
          <p14:tracePt t="16541" x="2197100" y="1422400"/>
          <p14:tracePt t="16557" x="2222500" y="1384300"/>
          <p14:tracePt t="16574" x="2263775" y="1336675"/>
          <p14:tracePt t="16591" x="2343150" y="1235075"/>
          <p14:tracePt t="16608" x="2387600" y="1165225"/>
          <p14:tracePt t="16625" x="2425700" y="1095375"/>
          <p14:tracePt t="16641" x="2454275" y="1031875"/>
          <p14:tracePt t="16657" x="2463800" y="1000125"/>
          <p14:tracePt t="16674" x="2463800" y="958850"/>
          <p14:tracePt t="16691" x="2463800" y="895350"/>
          <p14:tracePt t="16708" x="2454275" y="850900"/>
          <p14:tracePt t="16725" x="2441575" y="812800"/>
          <p14:tracePt t="16741" x="2403475" y="762000"/>
          <p14:tracePt t="16758" x="2381250" y="736600"/>
          <p14:tracePt t="16774" x="2333625" y="701675"/>
          <p14:tracePt t="16791" x="2247900" y="666750"/>
          <p14:tracePt t="16807" x="2184400" y="644525"/>
          <p14:tracePt t="16824" x="2120900" y="631825"/>
          <p14:tracePt t="16841" x="2038350" y="612775"/>
          <p14:tracePt t="16858" x="1984375" y="596900"/>
          <p14:tracePt t="16874" x="1908175" y="574675"/>
          <p14:tracePt t="16890" x="1752600" y="542925"/>
          <p14:tracePt t="16907" x="1654175" y="527050"/>
          <p14:tracePt t="16924" x="1568450" y="511175"/>
          <p14:tracePt t="16940" x="1485900" y="482600"/>
          <p14:tracePt t="16957" x="1447800" y="476250"/>
          <p14:tracePt t="16973" x="1425575" y="476250"/>
          <p14:tracePt t="16990" x="1368425" y="457200"/>
          <p14:tracePt t="17007" x="1314450" y="444500"/>
          <p14:tracePt t="17024" x="1250950" y="422275"/>
          <p14:tracePt t="17040" x="1168400" y="403225"/>
          <p14:tracePt t="17057" x="1114425" y="396875"/>
          <p14:tracePt t="17073" x="1085850" y="396875"/>
          <p14:tracePt t="17090" x="1038225" y="390525"/>
          <p14:tracePt t="17107" x="1000125" y="384175"/>
          <p14:tracePt t="17123" x="962025" y="377825"/>
          <p14:tracePt t="17140" x="892175" y="365125"/>
          <p14:tracePt t="17157" x="841375" y="365125"/>
          <p14:tracePt t="17173" x="793750" y="381000"/>
          <p14:tracePt t="17190" x="730250" y="400050"/>
          <p14:tracePt t="17207" x="708025" y="412750"/>
          <p14:tracePt t="17223" x="676275" y="422275"/>
          <p14:tracePt t="17240" x="635000" y="447675"/>
          <p14:tracePt t="17258" x="609600" y="466725"/>
          <p14:tracePt t="17274" x="587375" y="476250"/>
          <p14:tracePt t="17291" x="565150" y="498475"/>
          <p14:tracePt t="17308" x="552450" y="523875"/>
          <p14:tracePt t="17324" x="542925" y="536575"/>
          <p14:tracePt t="17341" x="517525" y="581025"/>
          <p14:tracePt t="17358" x="517525" y="609600"/>
          <p14:tracePt t="17374" x="517525" y="631825"/>
          <p14:tracePt t="17391" x="517525" y="673100"/>
          <p14:tracePt t="17407" x="517525" y="695325"/>
          <p14:tracePt t="17424" x="517525" y="730250"/>
          <p14:tracePt t="17441" x="533400" y="765175"/>
          <p14:tracePt t="17458" x="546100" y="796925"/>
          <p14:tracePt t="17474" x="555625" y="819150"/>
          <p14:tracePt t="17491" x="600075" y="863600"/>
          <p14:tracePt t="17507" x="625475" y="889000"/>
          <p14:tracePt t="17524" x="650875" y="920750"/>
          <p14:tracePt t="17541" x="688975" y="955675"/>
          <p14:tracePt t="17557" x="720725" y="987425"/>
          <p14:tracePt t="17575" x="742950" y="1012825"/>
          <p14:tracePt t="17591" x="796925" y="1057275"/>
          <p14:tracePt t="17608" x="822325" y="1082675"/>
          <p14:tracePt t="17625" x="844550" y="1108075"/>
          <p14:tracePt t="17641" x="866775" y="1123950"/>
          <p14:tracePt t="17658" x="889000" y="1133475"/>
          <p14:tracePt t="17674" x="911225" y="1133475"/>
          <p14:tracePt t="17691" x="965200" y="1139825"/>
          <p14:tracePt t="17708" x="1009650" y="1139825"/>
          <p14:tracePt t="17725" x="1047750" y="1139825"/>
          <p14:tracePt t="17727" x="1073150" y="1146175"/>
          <p14:tracePt t="17741" x="1101725" y="1152525"/>
          <p14:tracePt t="17758" x="1133475" y="1152525"/>
          <p14:tracePt t="17774" x="1149350" y="1152525"/>
          <p14:tracePt t="17791" x="1181100" y="1152525"/>
          <p14:tracePt t="17807" x="1209675" y="1152525"/>
          <p14:tracePt t="17825" x="1260475" y="1152525"/>
          <p14:tracePt t="17841" x="1374775" y="1171575"/>
          <p14:tracePt t="17858" x="1479550" y="1181100"/>
          <p14:tracePt t="17875" x="1631950" y="1196975"/>
          <p14:tracePt t="17891" x="1704975" y="1196975"/>
          <p14:tracePt t="17908" x="1755775" y="1196975"/>
          <p14:tracePt t="17925" x="1847850" y="1196975"/>
          <p14:tracePt t="17941" x="1943100" y="1190625"/>
          <p14:tracePt t="17958" x="2038350" y="1174750"/>
          <p14:tracePt t="17974" x="2114550" y="1168400"/>
          <p14:tracePt t="17991" x="2178050" y="1168400"/>
          <p14:tracePt t="18007" x="2193925" y="1168400"/>
          <p14:tracePt t="18025" x="2212975" y="1168400"/>
          <p14:tracePt t="18090" x="2212975" y="1174750"/>
          <p14:tracePt t="18097" x="2209800" y="1181100"/>
          <p14:tracePt t="18108" x="2206625" y="1184275"/>
          <p14:tracePt t="18125" x="2165350" y="1203325"/>
          <p14:tracePt t="18141" x="2105025" y="1238250"/>
          <p14:tracePt t="18158" x="2035175" y="1282700"/>
          <p14:tracePt t="18175" x="1936750" y="1352550"/>
          <p14:tracePt t="18191" x="1870075" y="1390650"/>
          <p14:tracePt t="18208" x="1800225" y="1428750"/>
          <p14:tracePt t="18225" x="1704975" y="1479550"/>
          <p14:tracePt t="18241" x="1638300" y="1495425"/>
          <p14:tracePt t="18257" x="1574800" y="1508125"/>
          <p14:tracePt t="18274" x="1495425" y="1527175"/>
          <p14:tracePt t="18291" x="1425575" y="1527175"/>
          <p14:tracePt t="18308" x="1346200" y="1527175"/>
          <p14:tracePt t="18325" x="1216025" y="1527175"/>
          <p14:tracePt t="18341" x="1120775" y="1536700"/>
          <p14:tracePt t="18358" x="1019175" y="1536700"/>
          <p14:tracePt t="18375" x="898525" y="1536700"/>
          <p14:tracePt t="18391" x="838200" y="1536700"/>
          <p14:tracePt t="18408" x="796925" y="1536700"/>
          <p14:tracePt t="18425" x="746125" y="1514475"/>
          <p14:tracePt t="18441" x="714375" y="1495425"/>
          <p14:tracePt t="18458" x="663575" y="1444625"/>
          <p14:tracePt t="18475" x="625475" y="1377950"/>
          <p14:tracePt t="18491" x="600075" y="1339850"/>
          <p14:tracePt t="18507" x="587375" y="1317625"/>
          <p14:tracePt t="18524" x="577850" y="1301750"/>
          <p14:tracePt t="18540" x="577850" y="1292225"/>
          <p14:tracePt t="18647" x="571500" y="1292225"/>
          <p14:tracePt t="18655" x="568325" y="1292225"/>
          <p14:tracePt t="18661" x="555625" y="1292225"/>
          <p14:tracePt t="18675" x="536575" y="1292225"/>
          <p14:tracePt t="18691" x="511175" y="1295400"/>
          <p14:tracePt t="18708" x="466725" y="1308100"/>
          <p14:tracePt t="18725" x="381000" y="1365250"/>
          <p14:tracePt t="18741" x="311150" y="1419225"/>
          <p14:tracePt t="18758" x="260350" y="1460500"/>
          <p14:tracePt t="18761" x="238125" y="1492250"/>
          <p14:tracePt t="18774" x="187325" y="1533525"/>
          <p14:tracePt t="18791" x="142875" y="1603375"/>
          <p14:tracePt t="18807" x="95250" y="1673225"/>
          <p14:tracePt t="18824" x="44450" y="1758950"/>
          <p14:tracePt t="18840" x="22225" y="1822450"/>
          <p14:tracePt t="18858" x="9525" y="1866900"/>
          <p14:tracePt t="18875" x="3175" y="1939925"/>
          <p14:tracePt t="18891" x="3175" y="1990725"/>
          <p14:tracePt t="18907" x="6350" y="2025650"/>
          <p14:tracePt t="18924" x="19050" y="2066925"/>
          <p14:tracePt t="18940" x="25400" y="2092325"/>
          <p14:tracePt t="18957" x="28575" y="2108200"/>
          <p14:tracePt t="18975" x="57150" y="2133600"/>
          <p14:tracePt t="18990" x="88900" y="2165350"/>
          <p14:tracePt t="19007" x="146050" y="2193925"/>
          <p14:tracePt t="19024" x="231775" y="2244725"/>
          <p14:tracePt t="19041" x="269875" y="2270125"/>
          <p14:tracePt t="19058" x="295275" y="2295525"/>
          <p14:tracePt t="19074" x="330200" y="2311400"/>
          <p14:tracePt t="19091" x="352425" y="2324100"/>
          <p14:tracePt t="19107" x="400050" y="2343150"/>
          <p14:tracePt t="19125" x="523875" y="2365375"/>
          <p14:tracePt t="19141" x="596900" y="2381250"/>
          <p14:tracePt t="19157" x="654050" y="2393950"/>
          <p14:tracePt t="19175" x="701675" y="2419350"/>
          <p14:tracePt t="19191" x="727075" y="2432050"/>
          <p14:tracePt t="19208" x="749300" y="2441575"/>
          <p14:tracePt t="19225" x="771525" y="2447925"/>
          <p14:tracePt t="19241" x="812800" y="2447925"/>
          <p14:tracePt t="19257" x="866775" y="2447925"/>
          <p14:tracePt t="19274" x="917575" y="2454275"/>
          <p14:tracePt t="19283" x="955675" y="2454275"/>
          <p14:tracePt t="19290" x="974725" y="2454275"/>
          <p14:tracePt t="19308" x="996950" y="2454275"/>
          <p14:tracePt t="19324" x="1009650" y="2454275"/>
          <p14:tracePt t="19341" x="1025525" y="2454275"/>
          <p14:tracePt t="19357" x="1041400" y="2454275"/>
          <p14:tracePt t="19374" x="1089025" y="2444750"/>
          <p14:tracePt t="19391" x="1133475" y="2432050"/>
          <p14:tracePt t="19408" x="1181100" y="2419350"/>
          <p14:tracePt t="19425" x="1228725" y="2393950"/>
          <p14:tracePt t="19442" x="1247775" y="2384425"/>
          <p14:tracePt t="19458" x="1270000" y="2371725"/>
          <p14:tracePt t="19474" x="1285875" y="2330450"/>
          <p14:tracePt t="19490" x="1311275" y="2298700"/>
          <p14:tracePt t="19507" x="1330325" y="2254250"/>
          <p14:tracePt t="19524" x="1358900" y="2171700"/>
          <p14:tracePt t="19540" x="1381125" y="2105025"/>
          <p14:tracePt t="19557" x="1409700" y="2051050"/>
          <p14:tracePt t="19575" x="1441450" y="1914525"/>
          <p14:tracePt t="19591" x="1447800" y="1797050"/>
          <p14:tracePt t="19608" x="1447800" y="1704975"/>
          <p14:tracePt t="19624" x="1447800" y="1631950"/>
          <p14:tracePt t="19640" x="1447800" y="1603375"/>
          <p14:tracePt t="19657" x="1447800" y="1593850"/>
          <p14:tracePt t="19674" x="1447800" y="1577975"/>
          <p14:tracePt t="19691" x="1435100" y="1562100"/>
          <p14:tracePt t="19707" x="1425575" y="1552575"/>
          <p14:tracePt t="19725" x="1412875" y="1552575"/>
          <p14:tracePt t="19741" x="1406525" y="1552575"/>
          <p14:tracePt t="20188" x="1444625" y="1590675"/>
          <p14:tracePt t="20194" x="1520825" y="1657350"/>
          <p14:tracePt t="20208" x="1698625" y="1762125"/>
          <p14:tracePt t="20224" x="1889125" y="1838325"/>
          <p14:tracePt t="20246" x="2133600" y="1882775"/>
          <p14:tracePt t="20258" x="2327275" y="1892300"/>
          <p14:tracePt t="20274" x="2476500" y="1892300"/>
          <p14:tracePt t="20308" x="2933700" y="1892300"/>
          <p14:tracePt t="20340" x="3241675" y="1911350"/>
          <p14:tracePt t="20357" x="3416300" y="1911350"/>
          <p14:tracePt t="20374" x="3498850" y="1911350"/>
          <p14:tracePt t="20391" x="3575050" y="1889125"/>
          <p14:tracePt t="20408" x="3657600" y="1870075"/>
          <p14:tracePt t="20424" x="3702050" y="1844675"/>
          <p14:tracePt t="20441" x="3727450" y="1812925"/>
          <p14:tracePt t="20457" x="3781425" y="1743075"/>
          <p14:tracePt t="20473" x="3810000" y="1695450"/>
          <p14:tracePt t="20491" x="3835400" y="1666875"/>
          <p14:tracePt t="20508" x="3860800" y="1616075"/>
          <p14:tracePt t="20524" x="3873500" y="1552575"/>
          <p14:tracePt t="20541" x="3889375" y="1470025"/>
          <p14:tracePt t="20558" x="3889375" y="1352550"/>
          <p14:tracePt t="20574" x="3879850" y="1298575"/>
          <p14:tracePt t="20591" x="3867150" y="1235075"/>
          <p14:tracePt t="20608" x="3800475" y="1117600"/>
          <p14:tracePt t="20624" x="3733800" y="1022350"/>
          <p14:tracePt t="20641" x="3651250" y="949325"/>
          <p14:tracePt t="20658" x="3530600" y="876300"/>
          <p14:tracePt t="20674" x="3460750" y="847725"/>
          <p14:tracePt t="20691" x="3425825" y="835025"/>
          <p14:tracePt t="20708" x="3375025" y="822325"/>
          <p14:tracePt t="20724" x="3336925" y="803275"/>
          <p14:tracePt t="20741" x="3298825" y="790575"/>
          <p14:tracePt t="20757" x="3209925" y="771525"/>
          <p14:tracePt t="20774" x="3165475" y="758825"/>
          <p14:tracePt t="20790" x="3111500" y="742950"/>
          <p14:tracePt t="20809" x="3054350" y="736600"/>
          <p14:tracePt t="20824" x="3032125" y="736600"/>
          <p14:tracePt t="20841" x="3003550" y="736600"/>
          <p14:tracePt t="20858" x="2984500" y="736600"/>
          <p14:tracePt t="20874" x="2952750" y="736600"/>
          <p14:tracePt t="20891" x="2930525" y="752475"/>
          <p14:tracePt t="20907" x="2889250" y="768350"/>
          <p14:tracePt t="20924" x="2873375" y="781050"/>
          <p14:tracePt t="20941" x="2847975" y="809625"/>
          <p14:tracePt t="20957" x="2803525" y="895350"/>
          <p14:tracePt t="20973" x="2765425" y="965200"/>
          <p14:tracePt t="20990" x="2740025" y="1012825"/>
          <p14:tracePt t="21007" x="2676525" y="1082675"/>
          <p14:tracePt t="21024" x="2622550" y="1143000"/>
          <p14:tracePt t="21040" x="2578100" y="1212850"/>
          <p14:tracePt t="21057" x="2517775" y="1292225"/>
          <p14:tracePt t="21074" x="2492375" y="1336675"/>
          <p14:tracePt t="21091" x="2466975" y="1368425"/>
          <p14:tracePt t="21108" x="2435225" y="1412875"/>
          <p14:tracePt t="21124" x="2409825" y="1444625"/>
          <p14:tracePt t="21141" x="2390775" y="1489075"/>
          <p14:tracePt t="21157" x="2362200" y="1562100"/>
          <p14:tracePt t="21173" x="2343150" y="1606550"/>
          <p14:tracePt t="21190" x="2330450" y="1654175"/>
          <p14:tracePt t="21207" x="2330450" y="1708150"/>
          <p14:tracePt t="21224" x="2324100" y="1730375"/>
          <p14:tracePt t="21241" x="2324100" y="1774825"/>
          <p14:tracePt t="21258" x="2324100" y="1838325"/>
          <p14:tracePt t="21274" x="2324100" y="1873250"/>
          <p14:tracePt t="21290" x="2324100" y="1933575"/>
          <p14:tracePt t="21307" x="2343150" y="2032000"/>
          <p14:tracePt t="21323" x="2362200" y="2070100"/>
          <p14:tracePt t="21341" x="2374900" y="2114550"/>
          <p14:tracePt t="21357" x="2387600" y="2165350"/>
          <p14:tracePt t="21374" x="2400300" y="2187575"/>
          <p14:tracePt t="21391" x="2413000" y="2225675"/>
          <p14:tracePt t="21408" x="2438400" y="2282825"/>
          <p14:tracePt t="21424" x="2457450" y="2320925"/>
          <p14:tracePt t="21441" x="2498725" y="2371725"/>
          <p14:tracePt t="21457" x="2562225" y="2432050"/>
          <p14:tracePt t="21473" x="2584450" y="2457450"/>
          <p14:tracePt t="21490" x="2597150" y="2489200"/>
          <p14:tracePt t="21507" x="2613025" y="2508250"/>
          <p14:tracePt t="21524" x="2628900" y="2517775"/>
          <p14:tracePt t="21541" x="2638425" y="2533650"/>
          <p14:tracePt t="21557" x="2654300" y="2549525"/>
          <p14:tracePt t="21573" x="2654300" y="2559050"/>
          <p14:tracePt t="21591" x="2654300" y="2565400"/>
          <p14:tracePt t="21793" x="2663825" y="2568575"/>
          <p14:tracePt t="21800" x="2689225" y="2568575"/>
          <p14:tracePt t="21807" x="2717800" y="2574925"/>
          <p14:tracePt t="21824" x="2778125" y="2584450"/>
          <p14:tracePt t="21840" x="2857500" y="2584450"/>
          <p14:tracePt t="21842" x="2905125" y="2584450"/>
          <p14:tracePt t="21857" x="2965450" y="2584450"/>
          <p14:tracePt t="21874" x="3025775" y="2581275"/>
          <p14:tracePt t="21892" x="3114675" y="2559050"/>
          <p14:tracePt t="21908" x="3181350" y="2536825"/>
          <p14:tracePt t="21924" x="3225800" y="2524125"/>
          <p14:tracePt t="21942" x="3289300" y="2505075"/>
          <p14:tracePt t="21958" x="3321050" y="2492375"/>
          <p14:tracePt t="21974" x="3343275" y="2473325"/>
          <p14:tracePt t="21990" x="3375025" y="2463800"/>
          <p14:tracePt t="22007" x="3403600" y="2441575"/>
          <p14:tracePt t="22024" x="3429000" y="2409825"/>
          <p14:tracePt t="22042" x="3451225" y="2374900"/>
          <p14:tracePt t="22058" x="3463925" y="2343150"/>
          <p14:tracePt t="22074" x="3482975" y="2317750"/>
          <p14:tracePt t="22091" x="3489325" y="2292350"/>
          <p14:tracePt t="22108" x="3489325" y="2270125"/>
          <p14:tracePt t="22124" x="3489325" y="2232025"/>
          <p14:tracePt t="22141" x="3489325" y="2162175"/>
          <p14:tracePt t="22156" x="3489325" y="2047875"/>
          <p14:tracePt t="22174" x="3463925" y="1905000"/>
          <p14:tracePt t="22192" x="3441700" y="1771650"/>
          <p14:tracePt t="22208" x="3425825" y="1654175"/>
          <p14:tracePt t="22224" x="3409950" y="1568450"/>
          <p14:tracePt t="22242" x="3378200" y="1466850"/>
          <p14:tracePt t="22258" x="3365500" y="1412875"/>
          <p14:tracePt t="22273" x="3336925" y="1358900"/>
          <p14:tracePt t="22291" x="3273425" y="1238250"/>
          <p14:tracePt t="22307" x="3235325" y="1158875"/>
          <p14:tracePt t="22323" x="3216275" y="1130300"/>
          <p14:tracePt t="22341" x="3197225" y="1095375"/>
          <p14:tracePt t="22358" x="3194050" y="1085850"/>
          <p14:tracePt t="22374" x="3187700" y="1079500"/>
          <p14:tracePt t="22391" x="3175000" y="1069975"/>
          <p14:tracePt t="22407" x="3165475" y="1060450"/>
          <p14:tracePt t="22423" x="3152775" y="1044575"/>
          <p14:tracePt t="22441" x="3140075" y="1028700"/>
          <p14:tracePt t="22457" x="3124200" y="1025525"/>
          <p14:tracePt t="22473" x="3114675" y="1025525"/>
          <p14:tracePt t="22491" x="3098800" y="1025525"/>
          <p14:tracePt t="22507" x="3089275" y="1025525"/>
          <p14:tracePt t="22523" x="3073400" y="1025525"/>
          <p14:tracePt t="22541" x="3060700" y="1019175"/>
          <p14:tracePt t="22557" x="3051175" y="1016000"/>
          <p14:tracePt t="22574" x="3038475" y="1016000"/>
          <p14:tracePt t="22591" x="3019425" y="1009650"/>
          <p14:tracePt t="22607" x="3019425" y="1003300"/>
          <p14:tracePt t="24055" x="3013075" y="1019175"/>
          <p14:tracePt t="24062" x="3006725" y="1038225"/>
          <p14:tracePt t="24074" x="3000375" y="1063625"/>
          <p14:tracePt t="24090" x="2955925" y="1114425"/>
          <p14:tracePt t="24107" x="2930525" y="1155700"/>
          <p14:tracePt t="24125" x="2876550" y="1200150"/>
          <p14:tracePt t="24157" x="2762250" y="1273175"/>
          <p14:tracePt t="24191" x="2593975" y="1323975"/>
          <p14:tracePt t="24207" x="2527300" y="1323975"/>
          <p14:tracePt t="24224" x="2441575" y="1323975"/>
          <p14:tracePt t="24240" x="2387600" y="1314450"/>
          <p14:tracePt t="24257" x="2336800" y="1298575"/>
          <p14:tracePt t="24273" x="2298700" y="1289050"/>
          <p14:tracePt t="24290" x="2241550" y="1263650"/>
          <p14:tracePt t="24307" x="2203450" y="1250950"/>
          <p14:tracePt t="24325" x="2168525" y="1231900"/>
          <p14:tracePt t="24341" x="2136775" y="1212850"/>
          <p14:tracePt t="24357" x="2111375" y="1196975"/>
          <p14:tracePt t="24374" x="2070100" y="1177925"/>
          <p14:tracePt t="24390" x="2047875" y="1165225"/>
          <p14:tracePt t="24406" x="2016125" y="1152525"/>
          <p14:tracePt t="24424" x="1952625" y="1139825"/>
          <p14:tracePt t="24440" x="1930400" y="1139825"/>
          <p14:tracePt t="24456" x="1885950" y="1139825"/>
          <p14:tracePt t="24473" x="1831975" y="1139825"/>
          <p14:tracePt t="24490" x="1797050" y="1139825"/>
          <p14:tracePt t="24507" x="1758950" y="1139825"/>
          <p14:tracePt t="24523" x="1714500" y="1139825"/>
          <p14:tracePt t="24540" x="1660525" y="1139825"/>
          <p14:tracePt t="24557" x="1622425" y="1139825"/>
          <p14:tracePt t="24574" x="1574800" y="1139825"/>
          <p14:tracePt t="24591" x="1552575" y="1139825"/>
          <p14:tracePt t="24607" x="1524000" y="1139825"/>
          <p14:tracePt t="24624" x="1504950" y="1139825"/>
          <p14:tracePt t="24640" x="1495425" y="1139825"/>
          <p14:tracePt t="24657" x="1479550" y="1139825"/>
          <p14:tracePt t="24674" x="1463675" y="1139825"/>
          <p14:tracePt t="24690" x="1454150" y="1139825"/>
          <p14:tracePt t="24707" x="1444625" y="1136650"/>
          <p14:tracePt t="24724" x="1425575" y="1136650"/>
          <p14:tracePt t="24741" x="1416050" y="1130300"/>
          <p14:tracePt t="26716" x="1492250" y="1155700"/>
          <p14:tracePt t="26723" x="1609725" y="1196975"/>
          <p14:tracePt t="26740" x="1809750" y="1273175"/>
          <p14:tracePt t="26757" x="2101850" y="1368425"/>
          <p14:tracePt t="26778" x="2339975" y="1450975"/>
          <p14:tracePt t="26797" x="2473325" y="1495425"/>
          <p14:tracePt t="26823" x="2832100" y="1568450"/>
          <p14:tracePt t="26858" x="3302000" y="1727200"/>
          <p14:tracePt t="26875" x="3457575" y="1790700"/>
          <p14:tracePt t="26891" x="3613150" y="1847850"/>
          <p14:tracePt t="26907" x="3832225" y="1936750"/>
          <p14:tracePt t="26923" x="3965575" y="2000250"/>
          <p14:tracePt t="26940" x="4108450" y="2044700"/>
          <p14:tracePt t="26958" x="4276725" y="2085975"/>
          <p14:tracePt t="26974" x="4371975" y="2101850"/>
          <p14:tracePt t="26991" x="4489450" y="2101850"/>
          <p14:tracePt t="27007" x="4638675" y="2101850"/>
          <p14:tracePt t="27023" x="4699000" y="2101850"/>
          <p14:tracePt t="27040" x="4762500" y="2092325"/>
          <p14:tracePt t="27057" x="4873625" y="2070100"/>
          <p14:tracePt t="27073" x="4962525" y="2038350"/>
          <p14:tracePt t="27091" x="5038725" y="2006600"/>
          <p14:tracePt t="27107" x="5133975" y="1962150"/>
          <p14:tracePt t="27124" x="5200650" y="1933575"/>
          <p14:tracePt t="27141" x="5254625" y="1911350"/>
          <p14:tracePt t="27157" x="5299075" y="1860550"/>
          <p14:tracePt t="27173" x="5321300" y="1806575"/>
          <p14:tracePt t="27190" x="5327650" y="1755775"/>
          <p14:tracePt t="27206" x="5327650" y="1698625"/>
          <p14:tracePt t="27224" x="5327650" y="1682750"/>
          <p14:tracePt t="27240" x="5327650" y="1673225"/>
          <p14:tracePt t="27257" x="5327650" y="1663700"/>
          <p14:tracePt t="27290" x="5324475" y="1647825"/>
          <p14:tracePt t="27306" x="5305425" y="1644650"/>
          <p14:tracePt t="27323" x="5295900" y="1638300"/>
          <p14:tracePt t="27340" x="5286375" y="1635125"/>
          <p14:tracePt t="27357" x="5251450" y="1628775"/>
          <p14:tracePt t="27374" x="5207000" y="1616075"/>
          <p14:tracePt t="27390" x="5111750" y="1616075"/>
          <p14:tracePt t="27407" x="4997450" y="1616075"/>
          <p14:tracePt t="27423" x="4930775" y="1625600"/>
          <p14:tracePt t="27440" x="4895850" y="1631950"/>
          <p14:tracePt t="27442" x="4883150" y="1638300"/>
          <p14:tracePt t="27456" x="4860925" y="1638300"/>
          <p14:tracePt t="27473" x="4832350" y="1638300"/>
          <p14:tracePt t="27490" x="4778375" y="1638300"/>
          <p14:tracePt t="27506" x="4689475" y="1625600"/>
          <p14:tracePt t="27524" x="4645025" y="1612900"/>
          <p14:tracePt t="27540" x="4616450" y="1612900"/>
          <p14:tracePt t="27557" x="4581525" y="1612900"/>
          <p14:tracePt t="27574" x="4572000" y="1612900"/>
          <p14:tracePt t="27590" x="4572000" y="1609725"/>
          <p14:tracePt t="27607" x="4572000" y="1603375"/>
          <p14:tracePt t="27623" x="4572000" y="1593850"/>
          <p14:tracePt t="27640" x="4578350" y="1587500"/>
          <p14:tracePt t="27657" x="4584700" y="1577975"/>
          <p14:tracePt t="27690" x="4594225" y="1577975"/>
          <p14:tracePt t="27707" x="4629150" y="1562100"/>
          <p14:tracePt t="27723" x="4689475" y="1549400"/>
          <p14:tracePt t="27739" x="4756150" y="1527175"/>
          <p14:tracePt t="27756" x="4816475" y="1527175"/>
          <p14:tracePt t="27773" x="4838700" y="1527175"/>
          <p14:tracePt t="27789" x="4870450" y="1527175"/>
          <p14:tracePt t="27806" x="4911725" y="1543050"/>
          <p14:tracePt t="27823" x="4933950" y="1552575"/>
          <p14:tracePt t="27840" x="4956175" y="1565275"/>
          <p14:tracePt t="27856" x="5006975" y="1584325"/>
          <p14:tracePt t="27873" x="5038725" y="1603375"/>
          <p14:tracePt t="27890" x="5048250" y="1603375"/>
          <p14:tracePt t="27906" x="5057775" y="1603375"/>
          <p14:tracePt t="27940" x="5057775" y="1606550"/>
          <p14:tracePt t="27957" x="5064125" y="1616075"/>
          <p14:tracePt t="27974" x="5064125" y="1622425"/>
          <p14:tracePt t="28007" x="5064125" y="1625600"/>
          <p14:tracePt t="28035" x="5064125" y="1631950"/>
          <p14:tracePt t="28042" x="5060950" y="1638300"/>
          <p14:tracePt t="28057" x="5054600" y="1641475"/>
          <p14:tracePt t="28420" x="5070475" y="1657350"/>
          <p14:tracePt t="28427" x="5089525" y="1673225"/>
          <p14:tracePt t="28441" x="5146675" y="1708150"/>
          <p14:tracePt t="28456" x="5213350" y="1730375"/>
          <p14:tracePt t="28473" x="5286375" y="1736725"/>
          <p14:tracePt t="28490" x="5365750" y="1736725"/>
          <p14:tracePt t="28523" x="5534025" y="1711325"/>
          <p14:tracePt t="28556" x="5613400" y="1673225"/>
          <p14:tracePt t="28573" x="5622925" y="1663700"/>
          <p14:tracePt t="28591" x="5638800" y="1651000"/>
          <p14:tracePt t="28607" x="5648325" y="1635125"/>
          <p14:tracePt t="28623" x="5667375" y="1609725"/>
          <p14:tracePt t="28641" x="5686425" y="1568450"/>
          <p14:tracePt t="28657" x="5695950" y="1552575"/>
          <p14:tracePt t="28673" x="5695950" y="1536700"/>
          <p14:tracePt t="28690" x="5695950" y="1520825"/>
          <p14:tracePt t="28899" x="5699125" y="1520825"/>
          <p14:tracePt t="28906" x="5705475" y="1520825"/>
          <p14:tracePt t="28924" x="5715000" y="1511300"/>
          <p14:tracePt t="28940" x="5730875" y="1489075"/>
          <p14:tracePt t="28956" x="5730875" y="1479550"/>
          <p14:tracePt t="28973" x="5730875" y="1470025"/>
          <p14:tracePt t="28990" x="5724525" y="1470025"/>
          <p14:tracePt t="29007" x="5715000" y="1473200"/>
          <p14:tracePt t="29024" x="5702300" y="1482725"/>
          <p14:tracePt t="29040" x="5667375" y="1530350"/>
          <p14:tracePt t="29057" x="5641975" y="1568450"/>
          <p14:tracePt t="29074" x="5600700" y="1597025"/>
          <p14:tracePt t="29090" x="5514975" y="1644650"/>
          <p14:tracePt t="29106" x="5451475" y="1660525"/>
          <p14:tracePt t="29123" x="5413375" y="1670050"/>
          <p14:tracePt t="29141" x="5378450" y="1670050"/>
          <p14:tracePt t="29157" x="5368925" y="1670050"/>
          <p14:tracePt t="29174" x="5359400" y="1670050"/>
          <p14:tracePt t="29190" x="5343525" y="1670050"/>
          <p14:tracePt t="29226" x="5353050" y="1670050"/>
          <p14:tracePt t="29240" x="5381625" y="1663700"/>
          <p14:tracePt t="29256" x="5429250" y="1635125"/>
          <p14:tracePt t="29273" x="5467350" y="1603375"/>
          <p14:tracePt t="29289" x="5534025" y="1555750"/>
          <p14:tracePt t="29306" x="5565775" y="1546225"/>
          <p14:tracePt t="29323" x="5588000" y="1533525"/>
          <p14:tracePt t="29340" x="5610225" y="1527175"/>
          <p14:tracePt t="29357" x="5613400" y="1527175"/>
          <p14:tracePt t="29373" x="5619750" y="1527175"/>
          <p14:tracePt t="29389" x="5629275" y="1536700"/>
          <p14:tracePt t="29406" x="5638800" y="1546225"/>
          <p14:tracePt t="29423" x="5654675" y="1565275"/>
          <p14:tracePt t="29439" x="5689600" y="1603375"/>
          <p14:tracePt t="29456" x="5702300" y="1641475"/>
          <p14:tracePt t="29473" x="5724525" y="1685925"/>
          <p14:tracePt t="29489" x="5730875" y="1774825"/>
          <p14:tracePt t="29506" x="5718175" y="1828800"/>
          <p14:tracePt t="29523" x="5702300" y="1860550"/>
          <p14:tracePt t="29539" x="5683250" y="1901825"/>
          <p14:tracePt t="29557" x="5673725" y="1911350"/>
          <p14:tracePt t="29574" x="5664200" y="1927225"/>
          <p14:tracePt t="29589" x="5641975" y="1943100"/>
          <p14:tracePt t="29607" x="5635625" y="1952625"/>
          <p14:tracePt t="29654" x="5632450" y="1952625"/>
          <p14:tracePt t="29661" x="5626100" y="1952625"/>
          <p14:tracePt t="29673" x="5622925" y="1952625"/>
          <p14:tracePt t="29690" x="5600700" y="1952625"/>
          <p14:tracePt t="29707" x="5588000" y="1952625"/>
          <p14:tracePt t="29724" x="5556250" y="1952625"/>
          <p14:tracePt t="29740" x="5464175" y="1952625"/>
          <p14:tracePt t="29757" x="5426075" y="1965325"/>
          <p14:tracePt t="29773" x="5387975" y="1971675"/>
          <p14:tracePt t="29789" x="5346700" y="1993900"/>
          <p14:tracePt t="29806" x="5321300" y="2006600"/>
          <p14:tracePt t="29823" x="5292725" y="2019300"/>
          <p14:tracePt t="29840" x="5254625" y="2041525"/>
          <p14:tracePt t="29857" x="5226050" y="2054225"/>
          <p14:tracePt t="29874" x="5210175" y="2054225"/>
          <p14:tracePt t="29890" x="5194300" y="2054225"/>
          <p14:tracePt t="29906" x="5181600" y="2054225"/>
          <p14:tracePt t="29923" x="5168900" y="2060575"/>
          <p14:tracePt t="29939" x="5156200" y="2060575"/>
          <p14:tracePt t="29956" x="5146675" y="2060575"/>
          <p14:tracePt t="29974" x="5130800" y="2051050"/>
          <p14:tracePt t="29976" x="5124450" y="2035175"/>
          <p14:tracePt t="29990" x="5111750" y="2003425"/>
          <p14:tracePt t="30006" x="5105400" y="1949450"/>
          <p14:tracePt t="30024" x="5092700" y="1838325"/>
          <p14:tracePt t="30040" x="5092700" y="1778000"/>
          <p14:tracePt t="30056" x="5092700" y="1733550"/>
          <p14:tracePt t="30073" x="5086350" y="1698625"/>
          <p14:tracePt t="30089" x="5073650" y="1663700"/>
          <p14:tracePt t="30106" x="5060950" y="1641475"/>
          <p14:tracePt t="30124" x="5045075" y="1612900"/>
          <p14:tracePt t="30140" x="5035550" y="1597025"/>
          <p14:tracePt t="30157" x="5019675" y="1584325"/>
          <p14:tracePt t="30174" x="5003800" y="1571625"/>
          <p14:tracePt t="30190" x="5000625" y="1571625"/>
          <p14:tracePt t="30224" x="4987925" y="1562100"/>
          <p14:tracePt t="30240" x="4975225" y="1555750"/>
          <p14:tracePt t="30256" x="4962525" y="1539875"/>
          <p14:tracePt t="30274" x="4949825" y="1530350"/>
          <p14:tracePt t="30290" x="4937125" y="1524000"/>
          <p14:tracePt t="30306" x="4924425" y="1524000"/>
          <p14:tracePt t="32365" x="4943475" y="1479550"/>
          <p14:tracePt t="32372" x="4968875" y="1416050"/>
          <p14:tracePt t="32379" x="4987925" y="1346200"/>
          <p14:tracePt t="32389" x="5013325" y="1285875"/>
          <p14:tracePt t="32406" x="5029200" y="1187450"/>
          <p14:tracePt t="32423" x="5035550" y="1127125"/>
          <p14:tracePt t="32439" x="5035550" y="1111250"/>
          <p14:tracePt t="32472" x="5035550" y="1089025"/>
          <p14:tracePt t="32765" x="5035550" y="1085850"/>
          <p14:tracePt t="32780" x="5029200" y="1079500"/>
          <p14:tracePt t="32787" x="5029200" y="1076325"/>
          <p14:tracePt t="32794" x="5029200" y="1069975"/>
          <p14:tracePt t="32807" x="5035550" y="1060450"/>
          <p14:tracePt t="32823" x="5060950" y="1035050"/>
          <p14:tracePt t="32839" x="5108575" y="1009650"/>
          <p14:tracePt t="32857" x="5165725" y="984250"/>
          <p14:tracePt t="32872" x="5187950" y="977900"/>
          <p14:tracePt t="32889" x="5197475" y="977900"/>
          <p14:tracePt t="32905" x="5207000" y="977900"/>
          <p14:tracePt t="32922" x="5222875" y="977900"/>
          <p14:tracePt t="32939" x="5232400" y="977900"/>
          <p14:tracePt t="32956" x="5245100" y="977900"/>
          <p14:tracePt t="32973" x="5283200" y="977900"/>
          <p14:tracePt t="32989" x="5311775" y="977900"/>
          <p14:tracePt t="33006" x="5340350" y="977900"/>
          <p14:tracePt t="33023" x="5349875" y="981075"/>
          <p14:tracePt t="33039" x="5353050" y="981075"/>
          <p14:tracePt t="33243" x="5432425" y="987425"/>
          <p14:tracePt t="33251" x="5537200" y="996950"/>
          <p14:tracePt t="33257" x="5651500" y="1016000"/>
          <p14:tracePt t="33273" x="5959475" y="1082675"/>
          <p14:tracePt t="33290" x="6315075" y="1193800"/>
          <p14:tracePt t="33324" x="7524750" y="1616075"/>
          <p14:tracePt t="33358" x="8261350" y="1927225"/>
          <p14:tracePt t="33375" x="8407400" y="1990725"/>
          <p14:tracePt t="33391" x="8509000" y="2041525"/>
          <p14:tracePt t="33406" x="8575675" y="2076450"/>
          <p14:tracePt t="33422" x="8601075" y="2092325"/>
          <p14:tracePt t="33439" x="8616950" y="2105025"/>
          <p14:tracePt t="33455" x="8620125" y="2108200"/>
          <p14:tracePt t="33472" x="8620125" y="2114550"/>
          <p14:tracePt t="33542" x="8620125" y="2111375"/>
          <p14:tracePt t="33549" x="8607425" y="2105025"/>
          <p14:tracePt t="33556" x="8604250" y="2101850"/>
          <p14:tracePt t="33572" x="8591550" y="2079625"/>
          <p14:tracePt t="33590" x="8569325" y="2060575"/>
          <p14:tracePt t="33606" x="8524875" y="2035175"/>
          <p14:tracePt t="33622" x="8499475" y="2006600"/>
          <p14:tracePt t="33640" x="8451850" y="1965325"/>
          <p14:tracePt t="33657" x="8204200" y="1790700"/>
          <p14:tracePt t="33673" x="7937500" y="1597025"/>
          <p14:tracePt t="33690" x="7588250" y="1362075"/>
          <p14:tracePt t="33708" x="7334250" y="1196975"/>
          <p14:tracePt t="33724" x="7264400" y="1158875"/>
          <p14:tracePt t="33739" x="7235825" y="1146175"/>
          <p14:tracePt t="33756" x="7213600" y="1146175"/>
          <p14:tracePt t="33772" x="7204075" y="1146175"/>
          <p14:tracePt t="33790" x="7188200" y="1146175"/>
          <p14:tracePt t="33806" x="7175500" y="1146175"/>
          <p14:tracePt t="33823" x="7165975" y="1146175"/>
          <p14:tracePt t="33839" x="7153275" y="1146175"/>
          <p14:tracePt t="33856" x="7134225" y="1146175"/>
          <p14:tracePt t="33872" x="7124700" y="1146175"/>
          <p14:tracePt t="33889" x="7124700" y="1149350"/>
          <p14:tracePt t="33949" x="7118350" y="1149350"/>
          <p14:tracePt t="33992" x="7121525" y="1149350"/>
          <p14:tracePt t="33999" x="7137400" y="1146175"/>
          <p14:tracePt t="34007" x="7175500" y="1123950"/>
          <p14:tracePt t="34022" x="7251700" y="1092200"/>
          <p14:tracePt t="34040" x="7372350" y="1066800"/>
          <p14:tracePt t="34056" x="7518400" y="1025525"/>
          <p14:tracePt t="34073" x="7575550" y="1012825"/>
          <p14:tracePt t="34090" x="7620000" y="1006475"/>
          <p14:tracePt t="34106" x="7680325" y="1006475"/>
          <p14:tracePt t="34122" x="7724775" y="1006475"/>
          <p14:tracePt t="34139" x="7785100" y="1006475"/>
          <p14:tracePt t="34156" x="7889875" y="1009650"/>
          <p14:tracePt t="34172" x="7927975" y="1016000"/>
          <p14:tracePt t="34190" x="7972425" y="1028700"/>
          <p14:tracePt t="34206" x="8013700" y="1047750"/>
          <p14:tracePt t="34223" x="8023225" y="1057275"/>
          <p14:tracePt t="34239" x="8032750" y="1063625"/>
          <p14:tracePt t="34255" x="8048625" y="1063625"/>
          <p14:tracePt t="34363" x="8058150" y="1066800"/>
          <p14:tracePt t="34371" x="8064500" y="1073150"/>
          <p14:tracePt t="34377" x="8067675" y="1076325"/>
          <p14:tracePt t="34389" x="8074025" y="1082675"/>
          <p14:tracePt t="34406" x="8096250" y="1123950"/>
          <p14:tracePt t="34422" x="8131175" y="1162050"/>
          <p14:tracePt t="34439" x="8156575" y="1203325"/>
          <p14:tracePt t="34456" x="8204200" y="1285875"/>
          <p14:tracePt t="34473" x="8232775" y="1346200"/>
          <p14:tracePt t="34489" x="8267700" y="1400175"/>
          <p14:tracePt t="34506" x="8347075" y="1511300"/>
          <p14:tracePt t="34522" x="8397875" y="1622425"/>
          <p14:tracePt t="34539" x="8455025" y="1692275"/>
          <p14:tracePt t="34555" x="8493125" y="1752600"/>
          <p14:tracePt t="34573" x="8502650" y="1768475"/>
          <p14:tracePt t="34591" x="8509000" y="1781175"/>
          <p14:tracePt t="34607" x="8509000" y="1797050"/>
          <p14:tracePt t="34670" x="8509000" y="1803400"/>
          <p14:tracePt t="34676" x="8509000" y="1806575"/>
          <p14:tracePt t="34689" x="8512175" y="1812925"/>
          <p14:tracePt t="34705" x="8521700" y="1825625"/>
          <p14:tracePt t="34722" x="8528050" y="1838325"/>
          <p14:tracePt t="34741" x="8528050" y="1857375"/>
          <p14:tracePt t="34756" x="8528050" y="1873250"/>
          <p14:tracePt t="34773" x="8528050" y="1908175"/>
          <p14:tracePt t="34789" x="8524875" y="1987550"/>
          <p14:tracePt t="34805" x="8512175" y="2025650"/>
          <p14:tracePt t="34822" x="8505825" y="2070100"/>
          <p14:tracePt t="34840" x="8493125" y="2143125"/>
          <p14:tracePt t="34856" x="8477250" y="2225675"/>
          <p14:tracePt t="34873" x="8461375" y="2308225"/>
          <p14:tracePt t="34890" x="8455025" y="2419350"/>
          <p14:tracePt t="34906" x="8455025" y="2447925"/>
          <p14:tracePt t="34923" x="8455025" y="2476500"/>
          <p14:tracePt t="34939" x="8455025" y="2492375"/>
          <p14:tracePt t="34956" x="8455025" y="2501900"/>
          <p14:tracePt t="34973" x="8455025" y="2514600"/>
          <p14:tracePt t="34991" x="8455025" y="2527300"/>
          <p14:tracePt t="35023" x="8455025" y="2530475"/>
          <p14:tracePt t="35040" x="8455025" y="2536825"/>
          <p14:tracePt t="35056" x="8455025" y="2540000"/>
          <p14:tracePt t="35072" x="8445500" y="2540000"/>
          <p14:tracePt t="35089" x="8426450" y="2540000"/>
          <p14:tracePt t="35105" x="8362950" y="2536825"/>
          <p14:tracePt t="35122" x="8245475" y="2520950"/>
          <p14:tracePt t="35140" x="8131175" y="2489200"/>
          <p14:tracePt t="35156" x="8077200" y="2482850"/>
          <p14:tracePt t="35173" x="8032750" y="2482850"/>
          <p14:tracePt t="35190" x="7969250" y="2482850"/>
          <p14:tracePt t="35206" x="7927975" y="2482850"/>
          <p14:tracePt t="35223" x="7867650" y="2482850"/>
          <p14:tracePt t="35239" x="7788275" y="2482850"/>
          <p14:tracePt t="35255" x="7743825" y="2476500"/>
          <p14:tracePt t="35272" x="7699375" y="2476500"/>
          <p14:tracePt t="35289" x="7673975" y="2476500"/>
          <p14:tracePt t="35306" x="7658100" y="2476500"/>
          <p14:tracePt t="35323" x="7648575" y="2476500"/>
          <p14:tracePt t="35339" x="7632700" y="2476500"/>
          <p14:tracePt t="35356" x="7623175" y="2476500"/>
          <p14:tracePt t="35372" x="7610475" y="2476500"/>
          <p14:tracePt t="35389" x="7594600" y="2466975"/>
          <p14:tracePt t="35406" x="7585075" y="2460625"/>
          <p14:tracePt t="35423" x="7575550" y="2460625"/>
          <p14:tracePt t="35439" x="7575550" y="2457450"/>
          <p14:tracePt t="35476" x="7569200" y="2457450"/>
          <p14:tracePt t="35482" x="7569200" y="2451100"/>
          <p14:tracePt t="35489" x="7559675" y="2447925"/>
          <p14:tracePt t="35505" x="7553325" y="2447925"/>
          <p14:tracePt t="35522" x="7550150" y="2435225"/>
          <p14:tracePt t="38707" x="7496175" y="2435225"/>
          <p14:tracePt t="38714" x="7404100" y="2435225"/>
          <p14:tracePt t="38723" x="7302500" y="2441575"/>
          <p14:tracePt t="38739" x="7045325" y="2460625"/>
          <p14:tracePt t="38755" x="6765925" y="2505075"/>
          <p14:tracePt t="38772" x="6400800" y="2638425"/>
          <p14:tracePt t="38796" x="6092825" y="2781300"/>
          <p14:tracePt t="38822" x="5765800" y="2978150"/>
          <p14:tracePt t="38858" x="5435600" y="3235325"/>
          <p14:tracePt t="38875" x="5318125" y="3333750"/>
          <p14:tracePt t="38891" x="5222875" y="3429000"/>
          <p14:tracePt t="38905" x="5127625" y="3524250"/>
          <p14:tracePt t="38923" x="5006975" y="3683000"/>
          <p14:tracePt t="38939" x="4927600" y="3784600"/>
          <p14:tracePt t="38955" x="4870450" y="3876675"/>
          <p14:tracePt t="38972" x="4810125" y="3975100"/>
          <p14:tracePt t="38989" x="4781550" y="4013200"/>
          <p14:tracePt t="39005" x="4762500" y="4051300"/>
          <p14:tracePt t="39022" x="4740275" y="4089400"/>
          <p14:tracePt t="39039" x="4727575" y="4117975"/>
          <p14:tracePt t="39337" x="4635500" y="4095750"/>
          <p14:tracePt t="39344" x="4521200" y="4067175"/>
          <p14:tracePt t="39356" x="4270375" y="3997325"/>
          <p14:tracePt t="39373" x="3965575" y="3975100"/>
          <p14:tracePt t="39388" x="3721100" y="3981450"/>
          <p14:tracePt t="39406" x="3384550" y="4057650"/>
          <p14:tracePt t="39438" x="3073400" y="4168775"/>
          <p14:tracePt t="39474" x="2765425" y="4318000"/>
          <p14:tracePt t="39492" x="2635250" y="4400550"/>
          <p14:tracePt t="39507" x="2562225" y="4454525"/>
          <p14:tracePt t="39522" x="2505075" y="4498975"/>
          <p14:tracePt t="39538" x="2432050" y="4556125"/>
          <p14:tracePt t="39555" x="2362200" y="4625975"/>
          <p14:tracePt t="39571" x="2308225" y="4679950"/>
          <p14:tracePt t="39588" x="2247900" y="4724400"/>
          <p14:tracePt t="39605" x="2181225" y="4768850"/>
          <p14:tracePt t="39622" x="2149475" y="4794250"/>
          <p14:tracePt t="39639" x="2120900" y="4819650"/>
          <p14:tracePt t="39643" x="2114550" y="4826000"/>
          <p14:tracePt t="39656" x="2105025" y="4835525"/>
          <p14:tracePt t="39672" x="2095500" y="4845050"/>
          <p14:tracePt t="39688" x="2079625" y="4854575"/>
          <p14:tracePt t="39705" x="2063750" y="4873625"/>
          <p14:tracePt t="39722" x="2054225" y="4876800"/>
          <p14:tracePt t="39739" x="2047875" y="4876800"/>
          <p14:tracePt t="39772" x="2044700" y="4876800"/>
          <p14:tracePt t="39821" x="2051050" y="4876800"/>
          <p14:tracePt t="39827" x="2054225" y="4876800"/>
          <p14:tracePt t="39838" x="2066925" y="4870450"/>
          <p14:tracePt t="39856" x="2108200" y="4838700"/>
          <p14:tracePt t="39872" x="2133600" y="4819650"/>
          <p14:tracePt t="39889" x="2165350" y="4797425"/>
          <p14:tracePt t="39906" x="2193925" y="4768850"/>
          <p14:tracePt t="39922" x="2241550" y="4733925"/>
          <p14:tracePt t="39939" x="2286000" y="4708525"/>
          <p14:tracePt t="39955" x="2343150" y="4670425"/>
          <p14:tracePt t="39971" x="2368550" y="4657725"/>
          <p14:tracePt t="39988" x="2378075" y="4648200"/>
          <p14:tracePt t="40005" x="2387600" y="4641850"/>
          <p14:tracePt t="40022" x="2397125" y="4641850"/>
          <p14:tracePt t="40039" x="2403475" y="4641850"/>
          <p14:tracePt t="40056" x="2403475" y="4638675"/>
          <p14:tracePt t="40072" x="2406650" y="4629150"/>
          <p14:tracePt t="40088" x="2406650" y="4613275"/>
          <p14:tracePt t="40105" x="2406650" y="4603750"/>
          <p14:tracePt t="40598" x="2381250" y="4597400"/>
          <p14:tracePt t="40605" x="2330450" y="4587875"/>
          <p14:tracePt t="40613" x="2292350" y="4575175"/>
          <p14:tracePt t="40622" x="2244725" y="4565650"/>
          <p14:tracePt t="40638" x="2159000" y="4549775"/>
          <p14:tracePt t="40655" x="2066925" y="4521200"/>
          <p14:tracePt t="40672" x="2012950" y="4508500"/>
          <p14:tracePt t="40705" x="1917700" y="4476750"/>
          <p14:tracePt t="40739" x="1841500" y="4445000"/>
          <p14:tracePt t="40756" x="1790700" y="4413250"/>
          <p14:tracePt t="40772" x="1755775" y="4365625"/>
          <p14:tracePt t="40788" x="1733550" y="4333875"/>
          <p14:tracePt t="40805" x="1695450" y="4298950"/>
          <p14:tracePt t="40822" x="1682750" y="4273550"/>
          <p14:tracePt t="40838" x="1673225" y="4264025"/>
          <p14:tracePt t="40855" x="1654175" y="4244975"/>
          <p14:tracePt t="40871" x="1641475" y="4213225"/>
          <p14:tracePt t="40889" x="1628775" y="4191000"/>
          <p14:tracePt t="40905" x="1612900" y="4156075"/>
          <p14:tracePt t="40922" x="1593850" y="4133850"/>
          <p14:tracePt t="40938" x="1584325" y="4117975"/>
          <p14:tracePt t="40955" x="1568450" y="4095750"/>
          <p14:tracePt t="40972" x="1568450" y="4086225"/>
          <p14:tracePt t="40988" x="1565275" y="4079875"/>
          <p14:tracePt t="41005" x="1543050" y="4076700"/>
          <p14:tracePt t="41022" x="1533525" y="4070350"/>
          <p14:tracePt t="41038" x="1524000" y="4067175"/>
          <p14:tracePt t="41055" x="1482725" y="4048125"/>
          <p14:tracePt t="41072" x="1460500" y="4041775"/>
          <p14:tracePt t="41089" x="1431925" y="4041775"/>
          <p14:tracePt t="41106" x="1390650" y="4044950"/>
          <p14:tracePt t="41123" x="1346200" y="4067175"/>
          <p14:tracePt t="41140" x="1273175" y="4086225"/>
          <p14:tracePt t="41156" x="1209675" y="4098925"/>
          <p14:tracePt t="41172" x="1146175" y="4114800"/>
          <p14:tracePt t="41188" x="1101725" y="4114800"/>
          <p14:tracePt t="41205" x="1038225" y="4121150"/>
          <p14:tracePt t="41221" x="1003300" y="4133850"/>
          <p14:tracePt t="41238" x="965200" y="4133850"/>
          <p14:tracePt t="41255" x="908050" y="4146550"/>
          <p14:tracePt t="41272" x="873125" y="4152900"/>
          <p14:tracePt t="41288" x="828675" y="4159250"/>
          <p14:tracePt t="41305" x="787400" y="4162425"/>
          <p14:tracePt t="41321" x="762000" y="4175125"/>
          <p14:tracePt t="41339" x="723900" y="4181475"/>
          <p14:tracePt t="41355" x="704850" y="4194175"/>
          <p14:tracePt t="41372" x="688975" y="4200525"/>
          <p14:tracePt t="41389" x="669925" y="4213225"/>
          <p14:tracePt t="41406" x="660400" y="4225925"/>
          <p14:tracePt t="41422" x="644525" y="4235450"/>
          <p14:tracePt t="41439" x="612775" y="4257675"/>
          <p14:tracePt t="41455" x="596900" y="4267200"/>
          <p14:tracePt t="41471" x="587375" y="4289425"/>
          <p14:tracePt t="41489" x="561975" y="4333875"/>
          <p14:tracePt t="41505" x="549275" y="4362450"/>
          <p14:tracePt t="41521" x="539750" y="4387850"/>
          <p14:tracePt t="41539" x="527050" y="4435475"/>
          <p14:tracePt t="41555" x="527050" y="4489450"/>
          <p14:tracePt t="41572" x="527050" y="4568825"/>
          <p14:tracePt t="41589" x="527050" y="4676775"/>
          <p14:tracePt t="41605" x="527050" y="4768850"/>
          <p14:tracePt t="41622" x="527050" y="4819650"/>
          <p14:tracePt t="41639" x="527050" y="4924425"/>
          <p14:tracePt t="41656" x="530225" y="4984750"/>
          <p14:tracePt t="41673" x="546100" y="5048250"/>
          <p14:tracePt t="41689" x="565150" y="5140325"/>
          <p14:tracePt t="41706" x="587375" y="5203825"/>
          <p14:tracePt t="41722" x="603250" y="5267325"/>
          <p14:tracePt t="41739" x="622300" y="5359400"/>
          <p14:tracePt t="41755" x="635000" y="5410200"/>
          <p14:tracePt t="41772" x="654050" y="5448300"/>
          <p14:tracePt t="41789" x="673100" y="5499100"/>
          <p14:tracePt t="41806" x="685800" y="5543550"/>
          <p14:tracePt t="41822" x="698500" y="5581650"/>
          <p14:tracePt t="41839" x="723900" y="5638800"/>
          <p14:tracePt t="41855" x="742950" y="5683250"/>
          <p14:tracePt t="41872" x="755650" y="5721350"/>
          <p14:tracePt t="41888" x="787400" y="5765800"/>
          <p14:tracePt t="41905" x="800100" y="5794375"/>
          <p14:tracePt t="41923" x="809625" y="5819775"/>
          <p14:tracePt t="41939" x="841375" y="5861050"/>
          <p14:tracePt t="41955" x="873125" y="5886450"/>
          <p14:tracePt t="41972" x="914400" y="5927725"/>
          <p14:tracePt t="41988" x="952500" y="5972175"/>
          <p14:tracePt t="42005" x="968375" y="5981700"/>
          <p14:tracePt t="42022" x="977900" y="5991225"/>
          <p14:tracePt t="42038" x="987425" y="6007100"/>
          <p14:tracePt t="42055" x="996950" y="6022975"/>
          <p14:tracePt t="42073" x="1006475" y="6026150"/>
          <p14:tracePt t="42089" x="1060450" y="6032500"/>
          <p14:tracePt t="42106" x="1130300" y="6038850"/>
          <p14:tracePt t="42122" x="1203325" y="6038850"/>
          <p14:tracePt t="42138" x="1257300" y="6045200"/>
          <p14:tracePt t="42155" x="1279525" y="6045200"/>
          <p14:tracePt t="42172" x="1289050" y="6045200"/>
          <p14:tracePt t="42189" x="1311275" y="6045200"/>
          <p14:tracePt t="42205" x="1339850" y="6042025"/>
          <p14:tracePt t="42222" x="1403350" y="6029325"/>
          <p14:tracePt t="42239" x="1568450" y="6022975"/>
          <p14:tracePt t="42255" x="1628775" y="6022975"/>
          <p14:tracePt t="42272" x="1679575" y="6022975"/>
          <p14:tracePt t="42289" x="1727200" y="6022975"/>
          <p14:tracePt t="42305" x="1736725" y="6022975"/>
          <p14:tracePt t="42322" x="1746250" y="6022975"/>
          <p14:tracePt t="42338" x="1781175" y="6003925"/>
          <p14:tracePt t="42354" x="1825625" y="5991225"/>
          <p14:tracePt t="42372" x="1873250" y="5972175"/>
          <p14:tracePt t="42388" x="1958975" y="5937250"/>
          <p14:tracePt t="42405" x="1993900" y="5924550"/>
          <p14:tracePt t="42422" x="2025650" y="5911850"/>
          <p14:tracePt t="42439" x="2076450" y="5880100"/>
          <p14:tracePt t="42455" x="2124075" y="5851525"/>
          <p14:tracePt t="42472" x="2174875" y="5800725"/>
          <p14:tracePt t="42488" x="2263775" y="5680075"/>
          <p14:tracePt t="42505" x="2320925" y="5597525"/>
          <p14:tracePt t="42522" x="2371725" y="5473700"/>
          <p14:tracePt t="42538" x="2432050" y="5305425"/>
          <p14:tracePt t="42554" x="2447925" y="5207000"/>
          <p14:tracePt t="42571" x="2454275" y="5146675"/>
          <p14:tracePt t="42588" x="2454275" y="5029200"/>
          <p14:tracePt t="42605" x="2451100" y="4911725"/>
          <p14:tracePt t="42622" x="2435225" y="4816475"/>
          <p14:tracePt t="42638" x="2419350" y="4727575"/>
          <p14:tracePt t="42655" x="2419350" y="4683125"/>
          <p14:tracePt t="42672" x="2397125" y="4616450"/>
          <p14:tracePt t="42688" x="2378075" y="4527550"/>
          <p14:tracePt t="42705" x="2355850" y="4473575"/>
          <p14:tracePt t="42722" x="2324100" y="4435475"/>
          <p14:tracePt t="42739" x="2286000" y="4384675"/>
          <p14:tracePt t="42755" x="2260600" y="4352925"/>
          <p14:tracePt t="42772" x="2247900" y="4327525"/>
          <p14:tracePt t="42789" x="2232025" y="4286250"/>
          <p14:tracePt t="42805" x="2200275" y="4260850"/>
          <p14:tracePt t="42823" x="2152650" y="4194175"/>
          <p14:tracePt t="42839" x="2101850" y="4143375"/>
          <p14:tracePt t="42855" x="2041525" y="4089400"/>
          <p14:tracePt t="42873" x="1984375" y="4051300"/>
          <p14:tracePt t="42889" x="1958975" y="4019550"/>
          <p14:tracePt t="42905" x="1943100" y="4003675"/>
          <p14:tracePt t="42923" x="1905000" y="3965575"/>
          <p14:tracePt t="42939" x="1882775" y="3943350"/>
          <p14:tracePt t="42955" x="1841500" y="3911600"/>
          <p14:tracePt t="42973" x="1793875" y="3879850"/>
          <p14:tracePt t="42988" x="1768475" y="3867150"/>
          <p14:tracePt t="43005" x="1758950" y="3851275"/>
          <p14:tracePt t="43023" x="1736725" y="3844925"/>
          <p14:tracePt t="43038" x="1727200" y="3844925"/>
          <p14:tracePt t="43055" x="1724025" y="3844925"/>
          <p14:tracePt t="43153" x="1717675" y="3844925"/>
          <p14:tracePt t="43167" x="1711325" y="3844925"/>
          <p14:tracePt t="43174" x="1708150" y="3844925"/>
          <p14:tracePt t="43481" x="1708150" y="3863975"/>
          <p14:tracePt t="43488" x="1708150" y="3883025"/>
          <p14:tracePt t="43505" x="1708150" y="3927475"/>
          <p14:tracePt t="43522" x="1708150" y="3981450"/>
          <p14:tracePt t="43538" x="1701800" y="4013200"/>
          <p14:tracePt t="43555" x="1701800" y="4054475"/>
          <p14:tracePt t="43572" x="1701800" y="4140200"/>
          <p14:tracePt t="43588" x="1701800" y="4210050"/>
          <p14:tracePt t="43604" x="1701800" y="4314825"/>
          <p14:tracePt t="43622" x="1720850" y="4448175"/>
          <p14:tracePt t="43638" x="1727200" y="4521200"/>
          <p14:tracePt t="43655" x="1733550" y="4581525"/>
          <p14:tracePt t="43672" x="1755775" y="4695825"/>
          <p14:tracePt t="43688" x="1781175" y="4791075"/>
          <p14:tracePt t="43705" x="1806575" y="4899025"/>
          <p14:tracePt t="43722" x="1866900" y="5060950"/>
          <p14:tracePt t="43739" x="1882775" y="5156200"/>
          <p14:tracePt t="43755" x="1898650" y="5241925"/>
          <p14:tracePt t="43772" x="1911350" y="5340350"/>
          <p14:tracePt t="43788" x="1924050" y="5378450"/>
          <p14:tracePt t="43804" x="1943100" y="5426075"/>
          <p14:tracePt t="43822" x="1978025" y="5508625"/>
          <p14:tracePt t="43839" x="2035175" y="5588000"/>
          <p14:tracePt t="43855" x="2076450" y="5667375"/>
          <p14:tracePt t="43872" x="2111375" y="5746750"/>
          <p14:tracePt t="43889" x="2124075" y="5784850"/>
          <p14:tracePt t="43905" x="2124075" y="5807075"/>
          <p14:tracePt t="43921" x="2124075" y="5838825"/>
          <p14:tracePt t="43938" x="2124075" y="5851525"/>
          <p14:tracePt t="43955" x="2124075" y="5861050"/>
          <p14:tracePt t="43972" x="2124075" y="5880100"/>
          <p14:tracePt t="43989" x="2124075" y="5889625"/>
          <p14:tracePt t="44005" x="2124075" y="5899150"/>
          <p14:tracePt t="44022" x="2124075" y="5908675"/>
          <p14:tracePt t="44058" x="2124075" y="5915025"/>
          <p14:tracePt t="44072" x="2114550" y="5915025"/>
          <p14:tracePt t="44088" x="2101850" y="5924550"/>
          <p14:tracePt t="44104" x="2085975" y="5930900"/>
          <p14:tracePt t="44122" x="2022475" y="5943600"/>
          <p14:tracePt t="44138" x="1939925" y="5943600"/>
          <p14:tracePt t="44154" x="1879600" y="5943600"/>
          <p14:tracePt t="44171" x="1819275" y="5943600"/>
          <p14:tracePt t="44188" x="1797050" y="5943600"/>
          <p14:tracePt t="44204" x="1774825" y="5943600"/>
          <p14:tracePt t="44221" x="1720850" y="5943600"/>
          <p14:tracePt t="44238" x="1689100" y="5943600"/>
          <p14:tracePt t="44255" x="1654175" y="5943600"/>
          <p14:tracePt t="44272" x="1622425" y="5943600"/>
          <p14:tracePt t="44288" x="1606550" y="5943600"/>
          <p14:tracePt t="44305" x="1597025" y="5943600"/>
          <p14:tracePt t="44322" x="1581150" y="5943600"/>
          <p14:tracePt t="44338" x="1571625" y="5946775"/>
          <p14:tracePt t="44354" x="1555750" y="5959475"/>
          <p14:tracePt t="44371" x="1539875" y="5978525"/>
          <p14:tracePt t="44388" x="1530350" y="5988050"/>
          <p14:tracePt t="44404" x="1520825" y="5988050"/>
          <p14:tracePt t="44422" x="1504950" y="5997575"/>
          <p14:tracePt t="44454" x="1504950" y="6003925"/>
          <p14:tracePt t="44471" x="1492250" y="6013450"/>
          <p14:tracePt t="44489" x="1485900" y="6016625"/>
          <p14:tracePt t="44505" x="1482725" y="6029325"/>
          <p14:tracePt t="44522" x="1476375" y="6029325"/>
          <p14:tracePt t="44564" x="1470025" y="6029325"/>
          <p14:tracePt t="44571" x="1466850" y="6029325"/>
          <p14:tracePt t="44578" x="1457325" y="6029325"/>
          <p14:tracePt t="44588" x="1450975" y="6019800"/>
          <p14:tracePt t="44604" x="1441450" y="6010275"/>
          <p14:tracePt t="44621" x="1422400" y="5962650"/>
          <p14:tracePt t="44638" x="1397000" y="5937250"/>
          <p14:tracePt t="44655" x="1387475" y="5915025"/>
          <p14:tracePt t="44672" x="1368425" y="5876925"/>
          <p14:tracePt t="44688" x="1365250" y="5867400"/>
          <p14:tracePt t="44705" x="1358900" y="5857875"/>
          <p14:tracePt t="44721" x="1343025" y="5838825"/>
          <p14:tracePt t="44738" x="1333500" y="5829300"/>
          <p14:tracePt t="44755" x="1323975" y="5816600"/>
          <p14:tracePt t="44772" x="1308100" y="5797550"/>
          <p14:tracePt t="44788" x="1292225" y="5788025"/>
          <p14:tracePt t="44806" x="1292225" y="5778500"/>
          <p14:tracePt t="44822" x="1292225" y="5768975"/>
          <p14:tracePt t="44838" x="1292225" y="5759450"/>
          <p14:tracePt t="44855" x="1289050" y="5759450"/>
          <p14:tracePt t="44871" x="1279525" y="5737225"/>
          <p14:tracePt t="44888" x="1273175" y="5734050"/>
          <p14:tracePt t="44906" x="1270000" y="5724525"/>
          <p14:tracePt t="44922" x="1270000" y="5715000"/>
          <p14:tracePt t="44939" x="1270000" y="5708650"/>
          <p14:tracePt t="44956" x="1270000" y="5689600"/>
          <p14:tracePt t="44972" x="1270000" y="5683250"/>
          <p14:tracePt t="44989" x="1270000" y="5673725"/>
          <p14:tracePt t="45005" x="1270000" y="5664200"/>
          <p14:tracePt t="45021" x="1270000" y="5648325"/>
          <p14:tracePt t="45038" x="1270000" y="5645150"/>
          <p14:tracePt t="45071" x="1270000" y="5638800"/>
          <p14:tracePt t="45088" x="1270000" y="5635625"/>
          <p14:tracePt t="45121" x="1270000" y="5629275"/>
          <p14:tracePt t="45649" x="1270000" y="5632450"/>
          <p14:tracePt t="45663" x="1270000" y="5635625"/>
          <p14:tracePt t="45671" x="1270000" y="5641975"/>
          <p14:tracePt t="45689" x="1270000" y="5645150"/>
          <p14:tracePt t="45705" x="1270000" y="5667375"/>
          <p14:tracePt t="45721" x="1270000" y="5676900"/>
          <p14:tracePt t="45755" x="1270000" y="5689600"/>
          <p14:tracePt t="45985" x="1270000" y="5683250"/>
          <p14:tracePt t="45991" x="1273175" y="5664200"/>
          <p14:tracePt t="46005" x="1273175" y="5619750"/>
          <p14:tracePt t="46021" x="1273175" y="5575300"/>
          <p14:tracePt t="46039" x="1273175" y="5518150"/>
          <p14:tracePt t="46055" x="1273175" y="5448300"/>
          <p14:tracePt t="46072" x="1273175" y="5403850"/>
          <p14:tracePt t="46088" x="1273175" y="5343525"/>
          <p14:tracePt t="46104" x="1273175" y="5273675"/>
          <p14:tracePt t="46121" x="1292225" y="5226050"/>
          <p14:tracePt t="46138" x="1292225" y="5197475"/>
          <p14:tracePt t="46155" x="1292225" y="5162550"/>
          <p14:tracePt t="46171" x="1292225" y="5133975"/>
          <p14:tracePt t="46189" x="1292225" y="5111750"/>
          <p14:tracePt t="46205" x="1292225" y="5057775"/>
          <p14:tracePt t="46221" x="1292225" y="5029200"/>
          <p14:tracePt t="46238" x="1292225" y="5000625"/>
          <p14:tracePt t="46254" x="1292225" y="4959350"/>
          <p14:tracePt t="46272" x="1292225" y="4949825"/>
          <p14:tracePt t="46288" x="1292225" y="4933950"/>
          <p14:tracePt t="46305" x="1298575" y="4908550"/>
          <p14:tracePt t="46322" x="1298575" y="4892675"/>
          <p14:tracePt t="46338" x="1298575" y="4870450"/>
          <p14:tracePt t="46355" x="1298575" y="4829175"/>
          <p14:tracePt t="46372" x="1298575" y="4787900"/>
          <p14:tracePt t="46388" x="1298575" y="4765675"/>
          <p14:tracePt t="46405" x="1298575" y="4737100"/>
          <p14:tracePt t="46421" x="1308100" y="4727575"/>
          <p14:tracePt t="46437" x="1317625" y="4718050"/>
          <p14:tracePt t="46454" x="1317625" y="4699000"/>
          <p14:tracePt t="46471" x="1317625" y="4670425"/>
          <p14:tracePt t="46488" x="1317625" y="4648200"/>
          <p14:tracePt t="46504" x="1317625" y="4616450"/>
          <p14:tracePt t="46521" x="1317625" y="4600575"/>
          <p14:tracePt t="46538" x="1317625" y="4578350"/>
          <p14:tracePt t="46555" x="1336675" y="4556125"/>
          <p14:tracePt t="46572" x="1349375" y="4540250"/>
          <p14:tracePt t="46589" x="1362075" y="4511675"/>
          <p14:tracePt t="46605" x="1365250" y="4476750"/>
          <p14:tracePt t="46622" x="1365250" y="4448175"/>
          <p14:tracePt t="46638" x="1365250" y="4419600"/>
          <p14:tracePt t="46654" x="1365250" y="4378325"/>
          <p14:tracePt t="46671" x="1371600" y="4349750"/>
          <p14:tracePt t="46688" x="1384300" y="4324350"/>
          <p14:tracePt t="46704" x="1406525" y="4295775"/>
          <p14:tracePt t="46721" x="1419225" y="4273550"/>
          <p14:tracePt t="46738" x="1419225" y="4251325"/>
          <p14:tracePt t="46755" x="1419225" y="4213225"/>
          <p14:tracePt t="46772" x="1419225" y="4181475"/>
          <p14:tracePt t="46788" x="1419225" y="4171950"/>
          <p14:tracePt t="46804" x="1422400" y="4159250"/>
          <p14:tracePt t="46821" x="1422400" y="4152900"/>
          <p14:tracePt t="47090" x="1428750" y="4171950"/>
          <p14:tracePt t="47097" x="1435100" y="4191000"/>
          <p14:tracePt t="47105" x="1441450" y="4219575"/>
          <p14:tracePt t="47122" x="1454150" y="4283075"/>
          <p14:tracePt t="47139" x="1470025" y="4371975"/>
          <p14:tracePt t="47155" x="1470025" y="4432300"/>
          <p14:tracePt t="47172" x="1470025" y="4467225"/>
          <p14:tracePt t="47188" x="1470025" y="4495800"/>
          <p14:tracePt t="47205" x="1470025" y="4511675"/>
          <p14:tracePt t="47221" x="1470025" y="4521200"/>
          <p14:tracePt t="47238" x="1470025" y="4524375"/>
          <p14:tracePt t="47325" x="1470025" y="4530725"/>
          <p14:tracePt t="47332" x="1470025" y="4533900"/>
          <p14:tracePt t="47339" x="1470025" y="4540250"/>
          <p14:tracePt t="47354" x="1470025" y="4556125"/>
          <p14:tracePt t="47371" x="1470025" y="4565650"/>
          <p14:tracePt t="47389" x="1466850" y="4619625"/>
          <p14:tracePt t="47405" x="1466850" y="4714875"/>
          <p14:tracePt t="47421" x="1466850" y="4841875"/>
          <p14:tracePt t="47438" x="1501775" y="5095875"/>
          <p14:tracePt t="47456" x="1508125" y="5267325"/>
          <p14:tracePt t="47472" x="1508125" y="5381625"/>
          <p14:tracePt t="47488" x="1508125" y="5543550"/>
          <p14:tracePt t="47505" x="1504950" y="5651500"/>
          <p14:tracePt t="47522" x="1495425" y="5734050"/>
          <p14:tracePt t="47539" x="1473200" y="5854700"/>
          <p14:tracePt t="47555" x="1473200" y="5918200"/>
          <p14:tracePt t="47572" x="1466850" y="5978525"/>
          <p14:tracePt t="47588" x="1460500" y="6051550"/>
          <p14:tracePt t="47604" x="1454150" y="6080125"/>
          <p14:tracePt t="47621" x="1447800" y="6096000"/>
          <p14:tracePt t="47638" x="1444625" y="6111875"/>
          <p14:tracePt t="47654" x="1438275" y="6124575"/>
          <p14:tracePt t="47672" x="1435100" y="6134100"/>
          <p14:tracePt t="47704" x="1425575" y="6140450"/>
          <p14:tracePt t="47722" x="1419225" y="6140450"/>
          <p14:tracePt t="47738" x="1409700" y="6146800"/>
          <p14:tracePt t="47754" x="1400175" y="6146800"/>
          <p14:tracePt t="47771" x="1393825" y="6146800"/>
          <p14:tracePt t="47789" x="1393825" y="6137275"/>
          <p14:tracePt t="47805" x="1393825" y="6118225"/>
          <p14:tracePt t="47822" x="1393825" y="6086475"/>
          <p14:tracePt t="47838" x="1393825" y="6026150"/>
          <p14:tracePt t="47855" x="1393825" y="5981700"/>
          <p14:tracePt t="47871" x="1381125" y="5943600"/>
          <p14:tracePt t="47888" x="1362075" y="5854700"/>
          <p14:tracePt t="47904" x="1362075" y="5810250"/>
          <p14:tracePt t="47922" x="1355725" y="5759450"/>
          <p14:tracePt t="47938" x="1355725" y="5702300"/>
          <p14:tracePt t="47955" x="1355725" y="5680075"/>
          <p14:tracePt t="47972" x="1355725" y="5657850"/>
          <p14:tracePt t="47989" x="1355725" y="5641975"/>
          <p14:tracePt t="48005" x="1355725" y="5632450"/>
          <p14:tracePt t="48021" x="1355725" y="5629275"/>
          <p14:tracePt t="48037" x="1355725" y="5613400"/>
          <p14:tracePt t="48054" x="1355725" y="5607050"/>
          <p14:tracePt t="48071" x="1349375" y="5603875"/>
          <p14:tracePt t="48088" x="1346200" y="5597525"/>
          <p14:tracePt t="48105" x="1346200" y="5594350"/>
          <p14:tracePt t="48122" x="1339850" y="5588000"/>
          <p14:tracePt t="48138" x="1339850" y="5568950"/>
          <p14:tracePt t="48154" x="1336675" y="5559425"/>
          <p14:tracePt t="48171" x="1330325" y="5549900"/>
          <p14:tracePt t="48187" x="1327150" y="5530850"/>
          <p14:tracePt t="48204" x="1314450" y="5505450"/>
          <p14:tracePt t="48222" x="1314450" y="5495925"/>
          <p14:tracePt t="48227" x="1314450" y="5492750"/>
          <p14:tracePt t="48238" x="1314450" y="5486400"/>
          <p14:tracePt t="48288" x="1308100" y="5486400"/>
          <p14:tracePt t="48302" x="1304925" y="5486400"/>
          <p14:tracePt t="48324" x="1298575" y="5486400"/>
          <p14:tracePt t="48345" x="1298575" y="5489575"/>
          <p14:tracePt t="48352" x="1298575" y="5492750"/>
          <p14:tracePt t="48359" x="1298575" y="5499100"/>
          <p14:tracePt t="48371" x="1298575" y="5502275"/>
          <p14:tracePt t="48388" x="1298575" y="5530850"/>
          <p14:tracePt t="48404" x="1298575" y="5546725"/>
          <p14:tracePt t="48421" x="1295400" y="5562600"/>
          <p14:tracePt t="48438" x="1295400" y="5581650"/>
          <p14:tracePt t="48454" x="1289050" y="5591175"/>
          <p14:tracePt t="48471" x="1289050" y="5600700"/>
          <p14:tracePt t="48488" x="1289050" y="5635625"/>
          <p14:tracePt t="48505" x="1289050" y="5654675"/>
          <p14:tracePt t="48521" x="1289050" y="5670550"/>
          <p14:tracePt t="48538" x="1289050" y="5692775"/>
          <p14:tracePt t="48555" x="1289050" y="5702300"/>
          <p14:tracePt t="48572" x="1289050" y="5711825"/>
          <p14:tracePt t="48588" x="1289050" y="5730875"/>
          <p14:tracePt t="48604" x="1289050" y="5737225"/>
          <p14:tracePt t="48621" x="1289050" y="5746750"/>
          <p14:tracePt t="48637" x="1289050" y="5762625"/>
          <p14:tracePt t="48654" x="1289050" y="5765800"/>
          <p14:tracePt t="48774" x="1289050" y="5759450"/>
          <p14:tracePt t="48781" x="1289050" y="5753100"/>
          <p14:tracePt t="48788" x="1289050" y="5749925"/>
          <p14:tracePt t="48805" x="1289050" y="5740400"/>
          <p14:tracePt t="48823" x="1289050" y="5718175"/>
          <p14:tracePt t="48838" x="1289050" y="5699125"/>
          <p14:tracePt t="48855" x="1289050" y="5670550"/>
          <p14:tracePt t="48871" x="1289050" y="5648325"/>
          <p14:tracePt t="48887" x="1289050" y="5613400"/>
          <p14:tracePt t="48904" x="1289050" y="5603875"/>
          <p14:tracePt t="48922" x="1289050" y="5591175"/>
          <p14:tracePt t="48939" x="1289050" y="5581650"/>
          <p14:tracePt t="48955" x="1289050" y="5575300"/>
          <p14:tracePt t="48972" x="1285875" y="5565775"/>
          <p14:tracePt t="49004" x="1285875" y="5556250"/>
          <p14:tracePt t="49022" x="1279525" y="5549900"/>
          <p14:tracePt t="49037" x="1276350" y="5540375"/>
          <p14:tracePt t="49088" x="1276350" y="5534025"/>
          <p14:tracePt t="49209" x="1276350" y="5537200"/>
          <p14:tracePt t="49216" x="1276350" y="5540375"/>
          <p14:tracePt t="49223" x="1276350" y="5546725"/>
          <p14:tracePt t="49238" x="1276350" y="5556250"/>
          <p14:tracePt t="49255" x="1276350" y="5572125"/>
          <p14:tracePt t="49272" x="1276350" y="5584825"/>
          <p14:tracePt t="49288" x="1276350" y="5597525"/>
          <p14:tracePt t="49304" x="1276350" y="5607050"/>
          <p14:tracePt t="49321" x="1276350" y="5626100"/>
          <p14:tracePt t="49337" x="1276350" y="5635625"/>
          <p14:tracePt t="49354" x="1276350" y="5645150"/>
          <p14:tracePt t="49372" x="1276350" y="5661025"/>
          <p14:tracePt t="49388" x="1276350" y="5676900"/>
          <p14:tracePt t="49421" x="1276350" y="5680075"/>
          <p14:tracePt t="49466" x="1276350" y="5686425"/>
          <p14:tracePt t="49480" x="1276350" y="5689600"/>
          <p14:tracePt t="49495" x="1276350" y="5695950"/>
          <p14:tracePt t="49505" x="1276350" y="5699125"/>
          <p14:tracePt t="49537" x="1276350" y="5705475"/>
          <p14:tracePt t="49794" x="1276350" y="5702300"/>
          <p14:tracePt t="49815" x="1276350" y="5699125"/>
          <p14:tracePt t="49823" x="1276350" y="5692775"/>
          <p14:tracePt t="49838" x="1276350" y="5683250"/>
          <p14:tracePt t="49854" x="1263650" y="5667375"/>
          <p14:tracePt t="49871" x="1263650" y="5661025"/>
          <p14:tracePt t="49887" x="1263650" y="5657850"/>
          <p14:tracePt t="49965" x="1263650" y="5651500"/>
          <p14:tracePt t="49979" x="1263650" y="5648325"/>
          <p14:tracePt t="49987" x="1263650" y="5641975"/>
          <p14:tracePt t="50004" x="1263650" y="5638800"/>
          <p14:tracePt t="50021" x="1263650" y="5629275"/>
          <p14:tracePt t="50307" x="1263650" y="5638800"/>
          <p14:tracePt t="50314" x="1263650" y="5645150"/>
          <p14:tracePt t="50321" x="1263650" y="5648325"/>
          <p14:tracePt t="50338" x="1263650" y="5661025"/>
          <p14:tracePt t="50372" x="1263650" y="5673725"/>
          <p14:tracePt t="50435" x="1263650" y="5680075"/>
          <p14:tracePt t="50543" x="1263650" y="5676900"/>
          <p14:tracePt t="50550" x="1263650" y="5673725"/>
          <p14:tracePt t="50557" x="1263650" y="5667375"/>
          <p14:tracePt t="50571" x="1263650" y="5657850"/>
          <p14:tracePt t="50587" x="1263650" y="5648325"/>
          <p14:tracePt t="50604" x="1263650" y="5632450"/>
          <p14:tracePt t="50621" x="1273175" y="5610225"/>
          <p14:tracePt t="50638" x="1273175" y="5600700"/>
          <p14:tracePt t="50655" x="1273175" y="5591175"/>
          <p14:tracePt t="50671" x="1273175" y="5578475"/>
          <p14:tracePt t="51027" x="1289050" y="5559425"/>
          <p14:tracePt t="51034" x="1320800" y="5527675"/>
          <p14:tracePt t="51041" x="1339850" y="5508625"/>
          <p14:tracePt t="51054" x="1352550" y="5489575"/>
          <p14:tracePt t="51071" x="1390650" y="5451475"/>
          <p14:tracePt t="51088" x="1400175" y="5441950"/>
          <p14:tracePt t="51121" x="1412875" y="5413375"/>
          <p14:tracePt t="51155" x="1425575" y="5387975"/>
          <p14:tracePt t="51171" x="1425575" y="5359400"/>
          <p14:tracePt t="51188" x="1425575" y="5343525"/>
          <p14:tracePt t="51205" x="1425575" y="5324475"/>
          <p14:tracePt t="51221" x="1412875" y="5308600"/>
          <p14:tracePt t="51238" x="1400175" y="5286375"/>
          <p14:tracePt t="51256" x="1387475" y="5245100"/>
          <p14:tracePt t="51271" x="1377950" y="5219700"/>
          <p14:tracePt t="51287" x="1358900" y="5175250"/>
          <p14:tracePt t="51305" x="1336675" y="5111750"/>
          <p14:tracePt t="51321" x="1327150" y="5080000"/>
          <p14:tracePt t="51337" x="1314450" y="5051425"/>
          <p14:tracePt t="51355" x="1289050" y="5006975"/>
          <p14:tracePt t="51371" x="1279525" y="4991100"/>
          <p14:tracePt t="51388" x="1270000" y="4975225"/>
          <p14:tracePt t="51405" x="1254125" y="4949825"/>
          <p14:tracePt t="51421" x="1238250" y="4937125"/>
          <p14:tracePt t="51437" x="1225550" y="4927600"/>
          <p14:tracePt t="51454" x="1212850" y="4918075"/>
          <p14:tracePt t="51471" x="1190625" y="4918075"/>
          <p14:tracePt t="51488" x="1174750" y="4918075"/>
          <p14:tracePt t="51505" x="1136650" y="4918075"/>
          <p14:tracePt t="51521" x="1127125" y="4918075"/>
          <p14:tracePt t="51538" x="1104900" y="4918075"/>
          <p14:tracePt t="51555" x="1079500" y="4918075"/>
          <p14:tracePt t="51571" x="1063625" y="4918075"/>
          <p14:tracePt t="51587" x="1047750" y="4924425"/>
          <p14:tracePt t="51605" x="1025525" y="4940300"/>
          <p14:tracePt t="51621" x="1016000" y="4949825"/>
          <p14:tracePt t="51638" x="1006475" y="4965700"/>
          <p14:tracePt t="51655" x="993775" y="4981575"/>
          <p14:tracePt t="51671" x="977900" y="4991100"/>
          <p14:tracePt t="51687" x="977900" y="5000625"/>
          <p14:tracePt t="51704" x="977900" y="5032375"/>
          <p14:tracePt t="51720" x="977900" y="5070475"/>
          <p14:tracePt t="51737" x="977900" y="5092700"/>
          <p14:tracePt t="51755" x="977900" y="5146675"/>
          <p14:tracePt t="51771" x="984250" y="5168900"/>
          <p14:tracePt t="51788" x="984250" y="5197475"/>
          <p14:tracePt t="51805" x="990600" y="5226050"/>
          <p14:tracePt t="51821" x="1003300" y="5248275"/>
          <p14:tracePt t="51837" x="1012825" y="5264150"/>
          <p14:tracePt t="51854" x="1025525" y="5305425"/>
          <p14:tracePt t="51870" x="1041400" y="5327650"/>
          <p14:tracePt t="51887" x="1050925" y="5337175"/>
          <p14:tracePt t="51905" x="1066800" y="5365750"/>
          <p14:tracePt t="51921" x="1082675" y="5375275"/>
          <p14:tracePt t="51938" x="1108075" y="5387975"/>
          <p14:tracePt t="51955" x="1143000" y="5410200"/>
          <p14:tracePt t="51971" x="1187450" y="5416550"/>
          <p14:tracePt t="51987" x="1231900" y="5422900"/>
          <p14:tracePt t="52004" x="1285875" y="5435600"/>
          <p14:tracePt t="52020" x="1308100" y="5435600"/>
          <p14:tracePt t="52037" x="1330325" y="5435600"/>
          <p14:tracePt t="52054" x="1352550" y="5435600"/>
          <p14:tracePt t="52070" x="1362075" y="5435600"/>
          <p14:tracePt t="52088" x="1374775" y="5435600"/>
          <p14:tracePt t="52105" x="1425575" y="5426075"/>
          <p14:tracePt t="52121" x="1470025" y="5413375"/>
          <p14:tracePt t="52137" x="1508125" y="5394325"/>
          <p14:tracePt t="52154" x="1558925" y="5375275"/>
          <p14:tracePt t="52170" x="1568450" y="5372100"/>
          <p14:tracePt t="52188" x="1584325" y="5359400"/>
          <p14:tracePt t="52205" x="1593850" y="5340350"/>
          <p14:tracePt t="52221" x="1593850" y="5330825"/>
          <p14:tracePt t="52237" x="1597025" y="5321300"/>
          <p14:tracePt t="52255" x="1603375" y="5305425"/>
          <p14:tracePt t="52271" x="1603375" y="5289550"/>
          <p14:tracePt t="52287" x="1603375" y="5280025"/>
          <p14:tracePt t="52304" x="1603375" y="5267325"/>
          <p14:tracePt t="52321" x="1603375" y="5257800"/>
          <p14:tracePt t="52337" x="1603375" y="5245100"/>
          <p14:tracePt t="52354" x="1600200" y="5235575"/>
          <p14:tracePt t="52371" x="1600200" y="5232400"/>
          <p14:tracePt t="52387" x="1600200" y="5226050"/>
          <p14:tracePt t="52476" x="1597025" y="5226050"/>
          <p14:tracePt t="52519" x="1590675" y="5226050"/>
          <p14:tracePt t="52548" x="1587500" y="5226050"/>
          <p14:tracePt t="52555" x="1581150" y="5226050"/>
          <p14:tracePt t="52571" x="1568450" y="5226050"/>
          <p14:tracePt t="52587" x="1555750" y="5226050"/>
          <p14:tracePt t="52604" x="1552575" y="5226050"/>
          <p14:tracePt t="52621" x="1546225" y="5226050"/>
          <p14:tracePt t="52711" x="1543050" y="5226050"/>
          <p14:tracePt t="52717" x="1536700" y="5226050"/>
          <p14:tracePt t="52725" x="1533525" y="5226050"/>
          <p14:tracePt t="52737" x="1524000" y="5226050"/>
          <p14:tracePt t="52754" x="1508125" y="5226050"/>
          <p14:tracePt t="52853" x="1501775" y="5226050"/>
          <p14:tracePt t="52975" x="1498600" y="5226050"/>
          <p14:tracePt t="54623" x="1517650" y="5213350"/>
          <p14:tracePt t="54630" x="1549400" y="5191125"/>
          <p14:tracePt t="54637" x="1587500" y="5178425"/>
          <p14:tracePt t="54654" x="1657350" y="5130800"/>
          <p14:tracePt t="54673" x="1758950" y="5051425"/>
          <p14:tracePt t="54688" x="1822450" y="4981575"/>
          <p14:tracePt t="54721" x="1920875" y="4787900"/>
          <p14:tracePt t="54754" x="1997075" y="4594225"/>
          <p14:tracePt t="54770" x="2012950" y="4543425"/>
          <p14:tracePt t="54787" x="2019300" y="4460875"/>
          <p14:tracePt t="54803" x="2016125" y="4416425"/>
          <p14:tracePt t="54821" x="2003425" y="4371975"/>
          <p14:tracePt t="54824" x="1997075" y="4352925"/>
          <p14:tracePt t="54838" x="1984375" y="4289425"/>
          <p14:tracePt t="54854" x="1962150" y="4235450"/>
          <p14:tracePt t="54872" x="1936750" y="4178300"/>
          <p14:tracePt t="54888" x="1927225" y="4156075"/>
          <p14:tracePt t="54904" x="1914525" y="4130675"/>
          <p14:tracePt t="54921" x="1898650" y="4121150"/>
          <p14:tracePt t="54937" x="1863725" y="4105275"/>
          <p14:tracePt t="54954" x="1835150" y="4086225"/>
          <p14:tracePt t="54972" x="1774825" y="4038600"/>
          <p14:tracePt t="54988" x="1752600" y="4022725"/>
          <p14:tracePt t="55004" x="1727200" y="4003675"/>
          <p14:tracePt t="55022" x="1685925" y="3984625"/>
          <p14:tracePt t="55038" x="1647825" y="3975100"/>
          <p14:tracePt t="55054" x="1609725" y="3962400"/>
          <p14:tracePt t="55070" x="1555750" y="3940175"/>
          <p14:tracePt t="55087" x="1492250" y="3933825"/>
          <p14:tracePt t="55104" x="1463675" y="3927475"/>
          <p14:tracePt t="55122" x="1428750" y="3927475"/>
          <p14:tracePt t="55138" x="1400175" y="3927475"/>
          <p14:tracePt t="55154" x="1377950" y="3921125"/>
          <p14:tracePt t="55172" x="1330325" y="3908425"/>
          <p14:tracePt t="55187" x="1292225" y="3908425"/>
          <p14:tracePt t="55203" x="1263650" y="3908425"/>
          <p14:tracePt t="55221" x="1235075" y="3908425"/>
          <p14:tracePt t="55238" x="1200150" y="3908425"/>
          <p14:tracePt t="55254" x="1171575" y="3908425"/>
          <p14:tracePt t="55272" x="1146175" y="3908425"/>
          <p14:tracePt t="55288" x="1130300" y="3908425"/>
          <p14:tracePt t="55304" x="1120775" y="3911600"/>
          <p14:tracePt t="55321" x="1104900" y="3914775"/>
          <p14:tracePt t="55337" x="1095375" y="3924300"/>
          <p14:tracePt t="55354" x="1079500" y="3937000"/>
          <p14:tracePt t="55371" x="1063625" y="3956050"/>
          <p14:tracePt t="55387" x="1054100" y="3968750"/>
          <p14:tracePt t="55403" x="1050925" y="3978275"/>
          <p14:tracePt t="55421" x="1050925" y="4003675"/>
          <p14:tracePt t="55437" x="1050925" y="4025900"/>
          <p14:tracePt t="55453" x="1050925" y="4070350"/>
          <p14:tracePt t="55471" x="1050925" y="4124325"/>
          <p14:tracePt t="55487" x="1050925" y="4159250"/>
          <p14:tracePt t="55503" x="1050925" y="4191000"/>
          <p14:tracePt t="55522" x="1054100" y="4251325"/>
          <p14:tracePt t="55538" x="1060450" y="4289425"/>
          <p14:tracePt t="55554" x="1060450" y="4327525"/>
          <p14:tracePt t="55571" x="1060450" y="4365625"/>
          <p14:tracePt t="55587" x="1060450" y="4375150"/>
          <p14:tracePt t="55604" x="1060450" y="4384675"/>
          <p14:tracePt t="55621" x="1060450" y="4400550"/>
          <p14:tracePt t="55637" x="1063625" y="4416425"/>
          <p14:tracePt t="55654" x="1076325" y="4425950"/>
          <p14:tracePt t="55671" x="1095375" y="4441825"/>
          <p14:tracePt t="55688" x="1095375" y="4451350"/>
          <p14:tracePt t="55704" x="1095375" y="4467225"/>
          <p14:tracePt t="55722" x="1095375" y="4476750"/>
          <p14:tracePt t="55738" x="1104900" y="4476750"/>
          <p14:tracePt t="55754" x="1114425" y="4479925"/>
          <p14:tracePt t="55771" x="1168400" y="4492625"/>
          <p14:tracePt t="55787" x="1216025" y="4505325"/>
          <p14:tracePt t="55803" x="1244600" y="4511675"/>
          <p14:tracePt t="55821" x="1273175" y="4511675"/>
          <p14:tracePt t="55837" x="1282700" y="4511675"/>
          <p14:tracePt t="55854" x="1292225" y="4511675"/>
          <p14:tracePt t="55858" x="1295400" y="4511675"/>
          <p14:tracePt t="55871" x="1317625" y="4511675"/>
          <p14:tracePt t="55887" x="1355725" y="4511675"/>
          <p14:tracePt t="55904" x="1422400" y="4511675"/>
          <p14:tracePt t="55920" x="1539875" y="4511675"/>
          <p14:tracePt t="55937" x="1593850" y="4511675"/>
          <p14:tracePt t="55954" x="1612900" y="4511675"/>
          <p14:tracePt t="55971" x="1628775" y="4511675"/>
          <p14:tracePt t="55987" x="1638300" y="4511675"/>
          <p14:tracePt t="56004" x="1647825" y="4508500"/>
          <p14:tracePt t="56021" x="1663700" y="4498975"/>
          <p14:tracePt t="56037" x="1692275" y="4489450"/>
          <p14:tracePt t="56054" x="1724025" y="4476750"/>
          <p14:tracePt t="56071" x="1771650" y="4470400"/>
          <p14:tracePt t="56087" x="1781175" y="4454525"/>
          <p14:tracePt t="56104" x="1790700" y="4445000"/>
          <p14:tracePt t="56121" x="1812925" y="4429125"/>
          <p14:tracePt t="56137" x="1825625" y="4400550"/>
          <p14:tracePt t="56154" x="1828800" y="4384675"/>
          <p14:tracePt t="56171" x="1828800" y="4349750"/>
          <p14:tracePt t="56187" x="1828800" y="4327525"/>
          <p14:tracePt t="56203" x="1825625" y="4305300"/>
          <p14:tracePt t="56221" x="1800225" y="4241800"/>
          <p14:tracePt t="56237" x="1765300" y="4178300"/>
          <p14:tracePt t="56254" x="1733550" y="4108450"/>
          <p14:tracePt t="56271" x="1708150" y="4051300"/>
          <p14:tracePt t="56287" x="1698625" y="4029075"/>
          <p14:tracePt t="56304" x="1685925" y="4013200"/>
          <p14:tracePt t="56320" x="1673225" y="3997325"/>
          <p14:tracePt t="56337" x="1657350" y="3987800"/>
          <p14:tracePt t="56354" x="1647825" y="3978275"/>
          <p14:tracePt t="56371" x="1606550" y="3956050"/>
          <p14:tracePt t="56387" x="1549400" y="3927475"/>
          <p14:tracePt t="56404" x="1492250" y="3889375"/>
          <p14:tracePt t="56420" x="1390650" y="3860800"/>
          <p14:tracePt t="56437" x="1304925" y="3844925"/>
          <p14:tracePt t="56454" x="1209675" y="3838575"/>
          <p14:tracePt t="56470" x="1092200" y="3838575"/>
          <p14:tracePt t="56487" x="1031875" y="3841750"/>
          <p14:tracePt t="56504" x="987425" y="3854450"/>
          <p14:tracePt t="56520" x="923925" y="3867150"/>
          <p14:tracePt t="56537" x="885825" y="3873500"/>
          <p14:tracePt t="56554" x="863600" y="3879850"/>
          <p14:tracePt t="56571" x="819150" y="3905250"/>
          <p14:tracePt t="56587" x="809625" y="3914775"/>
          <p14:tracePt t="56604" x="800100" y="3930650"/>
          <p14:tracePt t="56620" x="774700" y="3987800"/>
          <p14:tracePt t="56637" x="762000" y="4025900"/>
          <p14:tracePt t="56654" x="749300" y="4048125"/>
          <p14:tracePt t="56670" x="746125" y="4089400"/>
          <p14:tracePt t="56688" x="746125" y="4111625"/>
          <p14:tracePt t="56704" x="752475" y="4140200"/>
          <p14:tracePt t="56721" x="784225" y="4191000"/>
          <p14:tracePt t="56737" x="819150" y="4238625"/>
          <p14:tracePt t="56753" x="844550" y="4286250"/>
          <p14:tracePt t="56770" x="892175" y="4352925"/>
          <p14:tracePt t="56786" x="933450" y="4384675"/>
          <p14:tracePt t="56803" x="971550" y="4425950"/>
          <p14:tracePt t="56820" x="1060450" y="4492625"/>
          <p14:tracePt t="56837" x="1139825" y="4524375"/>
          <p14:tracePt t="56854" x="1196975" y="4559300"/>
          <p14:tracePt t="56870" x="1247775" y="4578350"/>
          <p14:tracePt t="56887" x="1263650" y="4587875"/>
          <p14:tracePt t="56904" x="1292225" y="4594225"/>
          <p14:tracePt t="56920" x="1339850" y="4594225"/>
          <p14:tracePt t="56937" x="1374775" y="4594225"/>
          <p14:tracePt t="56955" x="1470025" y="4594225"/>
          <p14:tracePt t="56970" x="1504950" y="4594225"/>
          <p14:tracePt t="56987" x="1536700" y="4594225"/>
          <p14:tracePt t="57004" x="1549400" y="4594225"/>
          <p14:tracePt t="57020" x="1558925" y="4594225"/>
          <p14:tracePt t="57037" x="1568450" y="4594225"/>
          <p14:tracePt t="57055" x="1619250" y="4578350"/>
          <p14:tracePt t="57070" x="1670050" y="4565650"/>
          <p14:tracePt t="57088" x="1730375" y="4537075"/>
          <p14:tracePt t="57105" x="1778000" y="4511675"/>
          <p14:tracePt t="57120" x="1797050" y="4467225"/>
          <p14:tracePt t="57137" x="1809750" y="4435475"/>
          <p14:tracePt t="57154" x="1816100" y="4406900"/>
          <p14:tracePt t="57170" x="1816100" y="4378325"/>
          <p14:tracePt t="57186" x="1816100" y="4368800"/>
          <p14:tracePt t="57203" x="1816100" y="4352925"/>
          <p14:tracePt t="57220" x="1800225" y="4340225"/>
          <p14:tracePt t="57237" x="1790700" y="4330700"/>
          <p14:tracePt t="57253" x="1781175" y="4308475"/>
          <p14:tracePt t="57270" x="1743075" y="4270375"/>
          <p14:tracePt t="57287" x="1730375" y="4241800"/>
          <p14:tracePt t="57304" x="1704975" y="4181475"/>
          <p14:tracePt t="57321" x="1704975" y="4152900"/>
          <p14:tracePt t="57337" x="1704975" y="4124325"/>
          <p14:tracePt t="57355" x="1704975" y="4098925"/>
          <p14:tracePt t="57371" x="1698625" y="4089400"/>
          <p14:tracePt t="57387" x="1689100" y="4076700"/>
          <p14:tracePt t="57404" x="1676400" y="4057650"/>
          <p14:tracePt t="57420" x="1663700" y="4048125"/>
          <p14:tracePt t="57436" x="1651000" y="4038600"/>
          <p14:tracePt t="57455" x="1635125" y="4016375"/>
          <p14:tracePt t="57471" x="1619250" y="4013200"/>
          <p14:tracePt t="57487" x="1593850" y="4000500"/>
          <p14:tracePt t="57504" x="1552575" y="3987800"/>
          <p14:tracePt t="57521" x="1517650" y="3981450"/>
          <p14:tracePt t="57537" x="1479550" y="3975100"/>
          <p14:tracePt t="57554" x="1444625" y="3968750"/>
          <p14:tracePt t="57570" x="1416050" y="3968750"/>
          <p14:tracePt t="57587" x="1393825" y="3968750"/>
          <p14:tracePt t="57604" x="1355725" y="3968750"/>
          <p14:tracePt t="57621" x="1333500" y="3968750"/>
          <p14:tracePt t="57637" x="1301750" y="3968750"/>
          <p14:tracePt t="57654" x="1263650" y="3968750"/>
          <p14:tracePt t="57670" x="1241425" y="3968750"/>
          <p14:tracePt t="57687" x="1219200" y="3971925"/>
          <p14:tracePt t="57704" x="1190625" y="3978275"/>
          <p14:tracePt t="57720" x="1181100" y="3984625"/>
          <p14:tracePt t="57736" x="1171575" y="3994150"/>
          <p14:tracePt t="57754" x="1149350" y="4006850"/>
          <p14:tracePt t="57770" x="1139825" y="4022725"/>
          <p14:tracePt t="57787" x="1130300" y="4032250"/>
          <p14:tracePt t="57804" x="1123950" y="4048125"/>
          <p14:tracePt t="57820" x="1120775" y="4057650"/>
          <p14:tracePt t="57836" x="1120775" y="4073525"/>
          <p14:tracePt t="57854" x="1120775" y="4105275"/>
          <p14:tracePt t="57871" x="1120775" y="4114800"/>
          <p14:tracePt t="57887" x="1120775" y="4130675"/>
          <p14:tracePt t="57904" x="1120775" y="4143375"/>
          <p14:tracePt t="57921" x="1120775" y="4156075"/>
          <p14:tracePt t="57937" x="1120775" y="4165600"/>
          <p14:tracePt t="57954" x="1139825" y="4203700"/>
          <p14:tracePt t="57970" x="1171575" y="4235450"/>
          <p14:tracePt t="57987" x="1209675" y="4264025"/>
          <p14:tracePt t="58004" x="1270000" y="4308475"/>
          <p14:tracePt t="58021" x="1301750" y="4327525"/>
          <p14:tracePt t="58037" x="1311275" y="4337050"/>
          <p14:tracePt t="58054" x="1327150" y="4356100"/>
          <p14:tracePt t="58070" x="1336675" y="4365625"/>
          <p14:tracePt t="58087" x="1365250" y="4378325"/>
          <p14:tracePt t="58104" x="1422400" y="4419600"/>
          <p14:tracePt t="58120" x="1470025" y="4438650"/>
          <p14:tracePt t="58137" x="1508125" y="4457700"/>
          <p14:tracePt t="58154" x="1530350" y="4479925"/>
          <p14:tracePt t="58171" x="1549400" y="4489450"/>
          <p14:tracePt t="58187" x="1558925" y="4489450"/>
          <p14:tracePt t="58220" x="1568450" y="4489450"/>
          <p14:tracePt t="58236" x="1577975" y="4489450"/>
          <p14:tracePt t="58254" x="1616075" y="4489450"/>
          <p14:tracePt t="58270" x="1638300" y="4489450"/>
          <p14:tracePt t="58287" x="1654175" y="4489450"/>
          <p14:tracePt t="58304" x="1666875" y="4489450"/>
          <p14:tracePt t="58321" x="1679575" y="4473575"/>
          <p14:tracePt t="58337" x="1695450" y="4460875"/>
          <p14:tracePt t="58354" x="1711325" y="4429125"/>
          <p14:tracePt t="58370" x="1711325" y="4397375"/>
          <p14:tracePt t="58387" x="1717675" y="4375150"/>
          <p14:tracePt t="58404" x="1736725" y="4333875"/>
          <p14:tracePt t="58420" x="1736725" y="4311650"/>
          <p14:tracePt t="58437" x="1749425" y="4279900"/>
          <p14:tracePt t="58454" x="1749425" y="4225925"/>
          <p14:tracePt t="58471" x="1749425" y="4197350"/>
          <p14:tracePt t="58487" x="1749425" y="4159250"/>
          <p14:tracePt t="58503" x="1733550" y="4117975"/>
          <p14:tracePt t="58520" x="1727200" y="4108450"/>
          <p14:tracePt t="58537" x="1717675" y="4098925"/>
          <p14:tracePt t="58555" x="1708150" y="4083050"/>
          <p14:tracePt t="58571" x="1698625" y="4073525"/>
          <p14:tracePt t="58587" x="1682750" y="4057650"/>
          <p14:tracePt t="58604" x="1666875" y="4044950"/>
          <p14:tracePt t="58621" x="1657350" y="4035425"/>
          <p14:tracePt t="58637" x="1647825" y="4035425"/>
          <p14:tracePt t="58654" x="1635125" y="4035425"/>
          <p14:tracePt t="58670" x="1625600" y="4035425"/>
          <p14:tracePt t="58687" x="1609725" y="4035425"/>
          <p14:tracePt t="58704" x="1568450" y="4022725"/>
          <p14:tracePt t="58720" x="1536700" y="4022725"/>
          <p14:tracePt t="58737" x="1514475" y="4010025"/>
          <p14:tracePt t="58754" x="1476375" y="4010025"/>
          <p14:tracePt t="58770" x="1454150" y="4010025"/>
          <p14:tracePt t="58787" x="1422400" y="4019550"/>
          <p14:tracePt t="58803" x="1387475" y="4038600"/>
          <p14:tracePt t="58820" x="1355725" y="4048125"/>
          <p14:tracePt t="58837" x="1333500" y="4054475"/>
          <p14:tracePt t="58854" x="1285875" y="4060825"/>
          <p14:tracePt t="58871" x="1263650" y="4067175"/>
          <p14:tracePt t="58887" x="1247775" y="4079875"/>
          <p14:tracePt t="58904" x="1231900" y="4089400"/>
          <p14:tracePt t="58920" x="1222375" y="4098925"/>
          <p14:tracePt t="58937" x="1212850" y="4108450"/>
          <p14:tracePt t="58954" x="1193800" y="4117975"/>
          <p14:tracePt t="58970" x="1184275" y="4133850"/>
          <p14:tracePt t="58987" x="1171575" y="4143375"/>
          <p14:tracePt t="59004" x="1158875" y="4159250"/>
          <p14:tracePt t="59020" x="1143000" y="4168775"/>
          <p14:tracePt t="59038" x="1127125" y="4187825"/>
          <p14:tracePt t="59054" x="1127125" y="4197350"/>
          <p14:tracePt t="59070" x="1127125" y="4206875"/>
          <p14:tracePt t="59086" x="1127125" y="4216400"/>
          <p14:tracePt t="59103" x="1127125" y="4238625"/>
          <p14:tracePt t="59121" x="1127125" y="4248150"/>
          <p14:tracePt t="59139" x="1127125" y="4260850"/>
          <p14:tracePt t="59154" x="1127125" y="4273550"/>
          <p14:tracePt t="59171" x="1127125" y="4286250"/>
          <p14:tracePt t="59188" x="1127125" y="4302125"/>
          <p14:tracePt t="59203" x="1130300" y="4311650"/>
          <p14:tracePt t="59220" x="1133475" y="4321175"/>
          <p14:tracePt t="59237" x="1143000" y="4343400"/>
          <p14:tracePt t="59253" x="1155700" y="4352925"/>
          <p14:tracePt t="59271" x="1165225" y="4362450"/>
          <p14:tracePt t="59288" x="1181100" y="4381500"/>
          <p14:tracePt t="59304" x="1196975" y="4394200"/>
          <p14:tracePt t="59320" x="1219200" y="4403725"/>
          <p14:tracePt t="59337" x="1235075" y="4419600"/>
          <p14:tracePt t="59353" x="1244600" y="4419600"/>
          <p14:tracePt t="59389" x="1247775" y="4419600"/>
          <p14:tracePt t="59404" x="1263650" y="4435475"/>
          <p14:tracePt t="59421" x="1273175" y="4445000"/>
          <p14:tracePt t="59438" x="1289050" y="4451350"/>
          <p14:tracePt t="59454" x="1295400" y="4451350"/>
          <p14:tracePt t="59473" x="1298575" y="4451350"/>
          <p14:tracePt t="59539" x="1308100" y="4451350"/>
          <p14:tracePt t="59545" x="1314450" y="4451350"/>
          <p14:tracePt t="59554" x="1320800" y="4451350"/>
          <p14:tracePt t="59571" x="1330325" y="4451350"/>
          <p14:tracePt t="59587" x="1333500" y="4454525"/>
          <p14:tracePt t="59674" x="1339850" y="4454525"/>
          <p14:tracePt t="59681" x="1343025" y="4454525"/>
          <p14:tracePt t="59689" x="1349375" y="4454525"/>
          <p14:tracePt t="59704" x="1365250" y="4454525"/>
          <p14:tracePt t="59721" x="1374775" y="4454525"/>
          <p14:tracePt t="59737" x="1387475" y="4454525"/>
          <p14:tracePt t="59753" x="1397000" y="4454525"/>
          <p14:tracePt t="59770" x="1412875" y="4454525"/>
          <p14:tracePt t="59786" x="1419225" y="4454525"/>
          <p14:tracePt t="59803" x="1422400" y="4454525"/>
          <p14:tracePt t="59820" x="1431925" y="4454525"/>
          <p14:tracePt t="59837" x="1447800" y="4448175"/>
          <p14:tracePt t="59854" x="1463675" y="4438650"/>
          <p14:tracePt t="59870" x="1479550" y="4422775"/>
          <p14:tracePt t="59886" x="1498600" y="4416425"/>
          <p14:tracePt t="59903" x="1514475" y="4416425"/>
          <p14:tracePt t="59920" x="1524000" y="4416425"/>
          <p14:tracePt t="59953" x="1530350" y="4413250"/>
          <p14:tracePt t="59971" x="1530350" y="4406900"/>
          <p14:tracePt t="59987" x="1539875" y="4397375"/>
          <p14:tracePt t="60003" x="1549400" y="4387850"/>
          <p14:tracePt t="60020" x="1565275" y="4371975"/>
          <p14:tracePt t="60036" x="1565275" y="4359275"/>
          <p14:tracePt t="60053" x="1565275" y="4352925"/>
          <p14:tracePt t="60070" x="1565275" y="4343400"/>
          <p14:tracePt t="60104" x="1568450" y="4337050"/>
          <p14:tracePt t="60120" x="1577975" y="4337050"/>
          <p14:tracePt t="60137" x="1590675" y="4318000"/>
          <p14:tracePt t="60154" x="1600200" y="4311650"/>
          <p14:tracePt t="60170" x="1603375" y="4308475"/>
          <p14:tracePt t="60187" x="1603375" y="4302125"/>
          <p14:tracePt t="60203" x="1603375" y="4298950"/>
          <p14:tracePt t="60237" x="1603375" y="4292600"/>
          <p14:tracePt t="60253" x="1609725" y="4292600"/>
          <p14:tracePt t="60288" x="1609725" y="4289425"/>
          <p14:tracePt t="60323" x="1609725" y="4276725"/>
          <p14:tracePt t="60337" x="1609725" y="4273550"/>
          <p14:tracePt t="60388" x="1609725" y="4267200"/>
          <p14:tracePt t="61907" x="1612900" y="4270375"/>
          <p14:tracePt t="61914" x="1619250" y="4270375"/>
          <p14:tracePt t="61921" x="1622425" y="4270375"/>
          <p14:tracePt t="61937" x="1631950" y="4264025"/>
          <p14:tracePt t="61953" x="1644650" y="4235450"/>
          <p14:tracePt t="61970" x="1679575" y="4168775"/>
          <p14:tracePt t="62003" x="1704975" y="4051300"/>
          <p14:tracePt t="62037" x="1711325" y="3927475"/>
          <p14:tracePt t="62054" x="1701800" y="3889375"/>
          <p14:tracePt t="62073" x="1682750" y="3832225"/>
          <p14:tracePt t="62087" x="1651000" y="3787775"/>
          <p14:tracePt t="62103" x="1625600" y="3740150"/>
          <p14:tracePt t="62119" x="1593850" y="3695700"/>
          <p14:tracePt t="62136" x="1568450" y="3663950"/>
          <p14:tracePt t="62153" x="1546225" y="3654425"/>
          <p14:tracePt t="62170" x="1530350" y="3638550"/>
          <p14:tracePt t="62186" x="1520825" y="3625850"/>
          <p14:tracePt t="62204" x="1511300" y="3613150"/>
          <p14:tracePt t="62220" x="1492250" y="3603625"/>
          <p14:tracePt t="62236" x="1482725" y="3594100"/>
          <p14:tracePt t="62253" x="1473200" y="3594100"/>
          <p14:tracePt t="62270" x="1457325" y="3590925"/>
          <p14:tracePt t="62286" x="1441450" y="3590925"/>
          <p14:tracePt t="62303" x="1425575" y="3590925"/>
          <p14:tracePt t="62319" x="1387475" y="3590925"/>
          <p14:tracePt t="62336" x="1377950" y="3590925"/>
          <p14:tracePt t="62353" x="1362075" y="3590925"/>
          <p14:tracePt t="62369" x="1343025" y="3590925"/>
          <p14:tracePt t="62386" x="1327150" y="3597275"/>
          <p14:tracePt t="62403" x="1311275" y="3600450"/>
          <p14:tracePt t="62419" x="1276350" y="3613150"/>
          <p14:tracePt t="62437" x="1266825" y="3622675"/>
          <p14:tracePt t="62453" x="1250950" y="3638550"/>
          <p14:tracePt t="62469" x="1228725" y="3654425"/>
          <p14:tracePt t="62486" x="1219200" y="3663950"/>
          <p14:tracePt t="62504" x="1209675" y="3673475"/>
          <p14:tracePt t="62905" x="1228725" y="3670300"/>
          <p14:tracePt t="62912" x="1247775" y="3667125"/>
          <p14:tracePt t="62920" x="1276350" y="3657600"/>
          <p14:tracePt t="62936" x="1311275" y="3657600"/>
          <p14:tracePt t="62953" x="1355725" y="3657600"/>
          <p14:tracePt t="62970" x="1387475" y="3657600"/>
          <p14:tracePt t="62986" x="1397000" y="3657600"/>
          <p14:tracePt t="63020" x="1422400" y="3657600"/>
          <p14:tracePt t="63053" x="1454150" y="3657600"/>
          <p14:tracePt t="63069" x="1508125" y="3657600"/>
          <p14:tracePt t="63086" x="1530350" y="3657600"/>
          <p14:tracePt t="63104" x="1555750" y="3657600"/>
          <p14:tracePt t="63120" x="1565275" y="3657600"/>
          <p14:tracePt t="63169" x="1571625" y="3657600"/>
          <p14:tracePt t="63176" x="1577975" y="3657600"/>
          <p14:tracePt t="63186" x="1581150" y="3657600"/>
          <p14:tracePt t="63203" x="1590675" y="3657600"/>
          <p14:tracePt t="63219" x="1609725" y="3657600"/>
          <p14:tracePt t="63236" x="1622425" y="3657600"/>
          <p14:tracePt t="63255" x="1635125" y="3660775"/>
          <p14:tracePt t="63270" x="1651000" y="3660775"/>
          <p14:tracePt t="63287" x="1660525" y="3667125"/>
          <p14:tracePt t="63304" x="1676400" y="3670300"/>
          <p14:tracePt t="63320" x="1704975" y="3676650"/>
          <p14:tracePt t="63336" x="1727200" y="3676650"/>
          <p14:tracePt t="63354" x="1758950" y="3676650"/>
          <p14:tracePt t="63370" x="1768475" y="3676650"/>
          <p14:tracePt t="63386" x="1778000" y="3676650"/>
          <p14:tracePt t="63404" x="1793875" y="3676650"/>
          <p14:tracePt t="63420" x="1809750" y="3676650"/>
          <p14:tracePt t="63436" x="1819275" y="3676650"/>
          <p14:tracePt t="63454" x="1831975" y="3676650"/>
          <p14:tracePt t="63469" x="1841500" y="3676650"/>
          <p14:tracePt t="63486" x="1857375" y="3676650"/>
          <p14:tracePt t="63555" x="1851025" y="3676650"/>
          <p14:tracePt t="63562" x="1844675" y="3676650"/>
          <p14:tracePt t="63569" x="1841500" y="3676650"/>
          <p14:tracePt t="63586" x="1831975" y="3676650"/>
          <p14:tracePt t="63604" x="1809750" y="3676650"/>
          <p14:tracePt t="63619" x="1781175" y="3676650"/>
          <p14:tracePt t="63636" x="1752600" y="3676650"/>
          <p14:tracePt t="63654" x="1689100" y="3676650"/>
          <p14:tracePt t="63669" x="1638300" y="3676650"/>
          <p14:tracePt t="63686" x="1593850" y="3676650"/>
          <p14:tracePt t="63703" x="1546225" y="3676650"/>
          <p14:tracePt t="63720" x="1517650" y="3676650"/>
          <p14:tracePt t="63736" x="1485900" y="3676650"/>
          <p14:tracePt t="63753" x="1447800" y="3676650"/>
          <p14:tracePt t="63770" x="1419225" y="3676650"/>
          <p14:tracePt t="63786" x="1397000" y="3676650"/>
          <p14:tracePt t="63803" x="1355725" y="3676650"/>
          <p14:tracePt t="63820" x="1333500" y="3676650"/>
          <p14:tracePt t="63836" x="1304925" y="3676650"/>
          <p14:tracePt t="63853" x="1263650" y="3676650"/>
          <p14:tracePt t="63869" x="1254125" y="3676650"/>
          <p14:tracePt t="63886" x="1244600" y="3676650"/>
          <p14:tracePt t="63903" x="1228725" y="3676650"/>
          <p14:tracePt t="63919" x="1216025" y="3676650"/>
          <p14:tracePt t="63936" x="1203325" y="3676650"/>
          <p14:tracePt t="65167" x="1231900" y="3689350"/>
          <p14:tracePt t="65174" x="1270000" y="3695700"/>
          <p14:tracePt t="65188" x="1323975" y="3711575"/>
          <p14:tracePt t="65204" x="1387475" y="3730625"/>
          <p14:tracePt t="65220" x="1498600" y="3775075"/>
          <p14:tracePt t="65236" x="1631950" y="3819525"/>
          <p14:tracePt t="65253" x="1847850" y="3908425"/>
          <p14:tracePt t="65286" x="2117725" y="4032250"/>
          <p14:tracePt t="65321" x="2327275" y="4137025"/>
          <p14:tracePt t="65338" x="2444750" y="4210050"/>
          <p14:tracePt t="65353" x="2578100" y="4260850"/>
          <p14:tracePt t="65369" x="2682875" y="4321175"/>
          <p14:tracePt t="65386" x="2784475" y="4381500"/>
          <p14:tracePt t="65403" x="2921000" y="4429125"/>
          <p14:tracePt t="65419" x="2978150" y="4467225"/>
          <p14:tracePt t="65437" x="3035300" y="4492625"/>
          <p14:tracePt t="65454" x="3060700" y="4508500"/>
          <p14:tracePt t="65470" x="3105150" y="4521200"/>
          <p14:tracePt t="65487" x="3168650" y="4540250"/>
          <p14:tracePt t="65503" x="3232150" y="4556125"/>
          <p14:tracePt t="65519" x="3298825" y="4578350"/>
          <p14:tracePt t="65536" x="3378200" y="4597400"/>
          <p14:tracePt t="65553" x="3406775" y="4603750"/>
          <p14:tracePt t="65569" x="3432175" y="4603750"/>
          <p14:tracePt t="65588" x="3444875" y="4603750"/>
          <p14:tracePt t="65603" x="3451225" y="4603750"/>
          <p14:tracePt t="65620" x="3451225" y="4597400"/>
          <p14:tracePt t="65637" x="3451225" y="4578350"/>
          <p14:tracePt t="65653" x="3448050" y="4562475"/>
          <p14:tracePt t="65669" x="3429000" y="4537075"/>
          <p14:tracePt t="65686" x="3378200" y="4498975"/>
          <p14:tracePt t="65702" x="3324225" y="4464050"/>
          <p14:tracePt t="65719" x="3251200" y="4410075"/>
          <p14:tracePt t="65736" x="3152775" y="4340225"/>
          <p14:tracePt t="65753" x="3086100" y="4311650"/>
          <p14:tracePt t="65770" x="3028950" y="4279900"/>
          <p14:tracePt t="65787" x="2981325" y="4264025"/>
          <p14:tracePt t="65802" x="2955925" y="4251325"/>
          <p14:tracePt t="65820" x="2911475" y="4238625"/>
          <p14:tracePt t="65836" x="2847975" y="4213225"/>
          <p14:tracePt t="65852" x="2781300" y="4181475"/>
          <p14:tracePt t="65869" x="2724150" y="4152900"/>
          <p14:tracePt t="65886" x="2667000" y="4133850"/>
          <p14:tracePt t="65902" x="2638425" y="4133850"/>
          <p14:tracePt t="65920" x="2622550" y="4133850"/>
          <p14:tracePt t="65936" x="2581275" y="4130675"/>
          <p14:tracePt t="65952" x="2559050" y="4117975"/>
          <p14:tracePt t="65969" x="2520950" y="4105275"/>
          <p14:tracePt t="65986" x="2463800" y="4079875"/>
          <p14:tracePt t="66003" x="2438400" y="4067175"/>
          <p14:tracePt t="66020" x="2422525" y="4057650"/>
          <p14:tracePt t="66036" x="2403475" y="4057650"/>
          <p14:tracePt t="66053" x="2393950" y="4051300"/>
          <p14:tracePt t="66069" x="2384425" y="4048125"/>
          <p14:tracePt t="66086" x="2368550" y="4025900"/>
          <p14:tracePt t="66102" x="2352675" y="4016375"/>
          <p14:tracePt t="66119" x="2339975" y="3994150"/>
          <p14:tracePt t="66136" x="2324100" y="3965575"/>
          <p14:tracePt t="66152" x="2324100" y="3949700"/>
          <p14:tracePt t="66169" x="2324100" y="3940175"/>
          <p14:tracePt t="66186" x="2343150" y="3921125"/>
          <p14:tracePt t="66203" x="2374900" y="3908425"/>
          <p14:tracePt t="66219" x="2397125" y="3895725"/>
          <p14:tracePt t="66235" x="2413000" y="3895725"/>
          <p14:tracePt t="66252" x="2428875" y="3895725"/>
          <p14:tracePt t="66269" x="2438400" y="3895725"/>
          <p14:tracePt t="66286" x="2451100" y="3898900"/>
          <p14:tracePt t="66303" x="2460625" y="3908425"/>
          <p14:tracePt t="66320" x="2466975" y="3917950"/>
          <p14:tracePt t="66336" x="2466975" y="3937000"/>
          <p14:tracePt t="66353" x="2466975" y="3946525"/>
          <p14:tracePt t="66369" x="2466975" y="3952875"/>
          <p14:tracePt t="66386" x="2466975" y="3956050"/>
          <p14:tracePt t="66402" x="2466975" y="3962400"/>
          <p14:tracePt t="66479" x="2466975" y="3965575"/>
          <p14:tracePt t="66515" x="2476500" y="3971925"/>
          <p14:tracePt t="66522" x="2482850" y="3984625"/>
          <p14:tracePt t="66536" x="2489200" y="3984625"/>
          <p14:tracePt t="66553" x="2492375" y="3994150"/>
          <p14:tracePt t="66569" x="2501900" y="3997325"/>
          <p14:tracePt t="66587" x="2517775" y="4006850"/>
          <p14:tracePt t="66603" x="2533650" y="4019550"/>
          <p14:tracePt t="66620" x="2543175" y="4022725"/>
          <p14:tracePt t="66623" x="2549525" y="4032250"/>
          <p14:tracePt t="66636" x="2562225" y="4038600"/>
          <p14:tracePt t="66653" x="2584450" y="4044950"/>
          <p14:tracePt t="66669" x="2600325" y="4054475"/>
          <p14:tracePt t="66686" x="2641600" y="4070350"/>
          <p14:tracePt t="66703" x="2667000" y="4089400"/>
          <p14:tracePt t="66720" x="2695575" y="4102100"/>
          <p14:tracePt t="66737" x="2717800" y="4117975"/>
          <p14:tracePt t="66753" x="2727325" y="4117975"/>
          <p14:tracePt t="66770" x="2736850" y="4117975"/>
          <p14:tracePt t="66786" x="2759075" y="4127500"/>
          <p14:tracePt t="66802" x="2768600" y="4143375"/>
          <p14:tracePt t="66819" x="2778125" y="4152900"/>
          <p14:tracePt t="66835" x="2835275" y="4184650"/>
          <p14:tracePt t="66853" x="2901950" y="4222750"/>
          <p14:tracePt t="66870" x="2946400" y="4248150"/>
          <p14:tracePt t="66887" x="2978150" y="4283075"/>
          <p14:tracePt t="66903" x="2987675" y="4292600"/>
          <p14:tracePt t="66919" x="3003550" y="4305300"/>
          <p14:tracePt t="66935" x="3013075" y="4318000"/>
          <p14:tracePt t="66952" x="3022600" y="4333875"/>
          <p14:tracePt t="66969" x="3032125" y="4343400"/>
          <p14:tracePt t="66986" x="3067050" y="4359275"/>
          <p14:tracePt t="67002" x="3089275" y="4384675"/>
          <p14:tracePt t="67019" x="3121025" y="4397375"/>
          <p14:tracePt t="67036" x="3136900" y="4413250"/>
          <p14:tracePt t="67052" x="3146425" y="4422775"/>
          <p14:tracePt t="67069" x="3162300" y="4438650"/>
          <p14:tracePt t="67086" x="3175000" y="4451350"/>
          <p14:tracePt t="67102" x="3200400" y="4476750"/>
          <p14:tracePt t="67121" x="3267075" y="4543425"/>
          <p14:tracePt t="67136" x="3302000" y="4587875"/>
          <p14:tracePt t="67153" x="3327400" y="4610100"/>
          <p14:tracePt t="67171" x="3371850" y="4654550"/>
          <p14:tracePt t="67185" x="3387725" y="4673600"/>
          <p14:tracePt t="67202" x="3409950" y="4689475"/>
          <p14:tracePt t="67219" x="3435350" y="4714875"/>
          <p14:tracePt t="67235" x="3495675" y="4759325"/>
          <p14:tracePt t="67252" x="3543300" y="4794250"/>
          <p14:tracePt t="67270" x="3613150" y="4867275"/>
          <p14:tracePt t="67286" x="3648075" y="4908550"/>
          <p14:tracePt t="67303" x="3667125" y="4930775"/>
          <p14:tracePt t="67320" x="3698875" y="4975225"/>
          <p14:tracePt t="67336" x="3721100" y="5000625"/>
          <p14:tracePt t="67352" x="3752850" y="5032375"/>
          <p14:tracePt t="67369" x="3790950" y="5057775"/>
          <p14:tracePt t="67386" x="3860800" y="5124450"/>
          <p14:tracePt t="67403" x="3914775" y="5197475"/>
          <p14:tracePt t="67420" x="3971925" y="5276850"/>
          <p14:tracePt t="67437" x="3990975" y="5314950"/>
          <p14:tracePt t="67453" x="4003675" y="5337175"/>
          <p14:tracePt t="67470" x="4044950" y="5403850"/>
          <p14:tracePt t="67485" x="4073525" y="5467350"/>
          <p14:tracePt t="67502" x="4111625" y="5537200"/>
          <p14:tracePt t="67520" x="4168775" y="5626100"/>
          <p14:tracePt t="67536" x="4181475" y="5654675"/>
          <p14:tracePt t="67553" x="4194175" y="5680075"/>
          <p14:tracePt t="67570" x="4194175" y="5692775"/>
          <p14:tracePt t="67586" x="4191000" y="5699125"/>
          <p14:tracePt t="67602" x="4181475" y="5699125"/>
          <p14:tracePt t="67619" x="4156075" y="5686425"/>
          <p14:tracePt t="67635" x="4130675" y="5661025"/>
          <p14:tracePt t="67653" x="4095750" y="5616575"/>
          <p14:tracePt t="67656" x="4092575" y="5603875"/>
          <p14:tracePt t="67670" x="4067175" y="5572125"/>
          <p14:tracePt t="67686" x="4025900" y="5530850"/>
          <p14:tracePt t="67703" x="3971925" y="5470525"/>
          <p14:tracePt t="67720" x="3800475" y="5299075"/>
          <p14:tracePt t="67736" x="3683000" y="5178425"/>
          <p14:tracePt t="67753" x="3584575" y="5092700"/>
          <p14:tracePt t="67769" x="3460750" y="4975225"/>
          <p14:tracePt t="67785" x="3384550" y="4892675"/>
          <p14:tracePt t="67802" x="3308350" y="4806950"/>
          <p14:tracePt t="67820" x="3175000" y="4699000"/>
          <p14:tracePt t="67836" x="3070225" y="4619625"/>
          <p14:tracePt t="67853" x="2978150" y="4552950"/>
          <p14:tracePt t="67870" x="2863850" y="4464050"/>
          <p14:tracePt t="67886" x="2794000" y="4416425"/>
          <p14:tracePt t="67903" x="2733675" y="4356100"/>
          <p14:tracePt t="67919" x="2660650" y="4286250"/>
          <p14:tracePt t="67935" x="2619375" y="4244975"/>
          <p14:tracePt t="67953" x="2581275" y="4213225"/>
          <p14:tracePt t="67970" x="2511425" y="4140200"/>
          <p14:tracePt t="67986" x="2457450" y="4079875"/>
          <p14:tracePt t="68003" x="2406650" y="4029075"/>
          <p14:tracePt t="68019" x="2362200" y="3971925"/>
          <p14:tracePt t="68036" x="2330450" y="3952875"/>
          <p14:tracePt t="68052" x="2308225" y="3940175"/>
          <p14:tracePt t="68069" x="2263775" y="3924300"/>
          <p14:tracePt t="68085" x="2241550" y="3905250"/>
          <p14:tracePt t="68103" x="2209800" y="3892550"/>
          <p14:tracePt t="68120" x="2187575" y="3876675"/>
          <p14:tracePt t="68135" x="2178050" y="3867150"/>
          <p14:tracePt t="68153" x="2162175" y="3863975"/>
          <p14:tracePt t="68169" x="2149475" y="3863975"/>
          <p14:tracePt t="68185" x="2139950" y="3863975"/>
          <p14:tracePt t="68202" x="2133600" y="3851275"/>
          <p14:tracePt t="68219" x="2130425" y="3851275"/>
          <p14:tracePt t="68236" x="2130425" y="3848100"/>
          <p14:tracePt t="68253" x="2130425" y="3838575"/>
          <p14:tracePt t="68270" x="2130425" y="3832225"/>
          <p14:tracePt t="68303" x="2139950" y="3829050"/>
          <p14:tracePt t="68319" x="2162175" y="3822700"/>
          <p14:tracePt t="68335" x="2174875" y="3822700"/>
          <p14:tracePt t="68353" x="2187575" y="3822700"/>
          <p14:tracePt t="68369" x="2206625" y="3822700"/>
          <p14:tracePt t="68386" x="2235200" y="3822700"/>
          <p14:tracePt t="68403" x="2263775" y="3822700"/>
          <p14:tracePt t="68419" x="2336800" y="3832225"/>
          <p14:tracePt t="68435" x="2390775" y="3844925"/>
          <p14:tracePt t="68453" x="2435225" y="3857625"/>
          <p14:tracePt t="68469" x="2486025" y="3883025"/>
          <p14:tracePt t="68485" x="2495550" y="3892550"/>
          <p14:tracePt t="68502" x="2505075" y="3902075"/>
          <p14:tracePt t="68519" x="2517775" y="3908425"/>
          <p14:tracePt t="68536" x="2533650" y="3911600"/>
          <p14:tracePt t="68553" x="2543175" y="3924300"/>
          <p14:tracePt t="68569" x="2552700" y="3924300"/>
          <p14:tracePt t="68585" x="2559050" y="3924300"/>
          <p14:tracePt t="68827" x="2574925" y="3933825"/>
          <p14:tracePt t="68834" x="2613025" y="3949700"/>
          <p14:tracePt t="68840" x="2641600" y="3971925"/>
          <p14:tracePt t="68853" x="2670175" y="3984625"/>
          <p14:tracePt t="68869" x="2746375" y="4035425"/>
          <p14:tracePt t="68885" x="2794000" y="4060825"/>
          <p14:tracePt t="68902" x="2847975" y="4089400"/>
          <p14:tracePt t="68919" x="2936875" y="4146550"/>
          <p14:tracePt t="68936" x="3006725" y="4203700"/>
          <p14:tracePt t="68954" x="3140075" y="4302125"/>
          <p14:tracePt t="68970" x="3200400" y="4346575"/>
          <p14:tracePt t="68986" x="3232150" y="4371975"/>
          <p14:tracePt t="69002" x="3263900" y="4403725"/>
          <p14:tracePt t="69019" x="3302000" y="4441825"/>
          <p14:tracePt t="69035" x="3333750" y="4473575"/>
          <p14:tracePt t="69052" x="3359150" y="4505325"/>
          <p14:tracePt t="69069" x="3406775" y="4578350"/>
          <p14:tracePt t="69086" x="3419475" y="4625975"/>
          <p14:tracePt t="69104" x="3429000" y="4667250"/>
          <p14:tracePt t="69119" x="3429000" y="4689475"/>
          <p14:tracePt t="69136" x="3429000" y="4705350"/>
          <p14:tracePt t="69154" x="3435350" y="4743450"/>
          <p14:tracePt t="69170" x="3460750" y="4784725"/>
          <p14:tracePt t="69186" x="3495675" y="4832350"/>
          <p14:tracePt t="69190" x="3530600" y="4873625"/>
          <p14:tracePt t="69204" x="3575050" y="4943475"/>
          <p14:tracePt t="69220" x="3629025" y="5003800"/>
          <p14:tracePt t="69236" x="3667125" y="5035550"/>
          <p14:tracePt t="69253" x="3692525" y="5076825"/>
          <p14:tracePt t="69269" x="3702050" y="5086350"/>
          <p14:tracePt t="69286" x="3724275" y="5105400"/>
          <p14:tracePt t="69302" x="3749675" y="5127625"/>
          <p14:tracePt t="69319" x="3790950" y="5165725"/>
          <p14:tracePt t="69335" x="3810000" y="5191125"/>
          <p14:tracePt t="69353" x="3829050" y="5210175"/>
          <p14:tracePt t="69369" x="3844925" y="5222875"/>
          <p14:tracePt t="69386" x="3844925" y="5235575"/>
          <p14:tracePt t="69419" x="3851275" y="5241925"/>
          <p14:tracePt t="69436" x="3854450" y="5245100"/>
          <p14:tracePt t="69747" x="3832225" y="5222875"/>
          <p14:tracePt t="69754" x="3781425" y="5191125"/>
          <p14:tracePt t="69769" x="3689350" y="5114925"/>
          <p14:tracePt t="69786" x="3571875" y="4994275"/>
          <p14:tracePt t="69803" x="3384550" y="4781550"/>
          <p14:tracePt t="69819" x="3257550" y="4654550"/>
          <p14:tracePt t="69844" x="3095625" y="4502150"/>
          <p14:tracePt t="69869" x="2968625" y="4368800"/>
          <p14:tracePt t="69903" x="2879725" y="4289425"/>
          <p14:tracePt t="69919" x="2832100" y="4264025"/>
          <p14:tracePt t="69936" x="2774950" y="4229100"/>
          <p14:tracePt t="69953" x="2708275" y="4187825"/>
          <p14:tracePt t="69969" x="2667000" y="4140200"/>
          <p14:tracePt t="69986" x="2616200" y="4086225"/>
          <p14:tracePt t="70002" x="2543175" y="4016375"/>
          <p14:tracePt t="70019" x="2517775" y="3990975"/>
          <p14:tracePt t="70036" x="2495550" y="3971925"/>
          <p14:tracePt t="70052" x="2473325" y="3937000"/>
          <p14:tracePt t="70068" x="2460625" y="3921125"/>
          <p14:tracePt t="70086" x="2444750" y="3898900"/>
          <p14:tracePt t="70103" x="2432050" y="3886200"/>
          <p14:tracePt t="70119" x="2422525" y="3876675"/>
          <p14:tracePt t="70135" x="2413000" y="3867150"/>
          <p14:tracePt t="70152" x="2390775" y="3867150"/>
          <p14:tracePt t="70169" x="2387600" y="3867150"/>
          <p14:tracePt t="70232" x="2409825" y="3867150"/>
          <p14:tracePt t="70239" x="2428875" y="3867150"/>
          <p14:tracePt t="70253" x="2473325" y="3876675"/>
          <p14:tracePt t="70269" x="2511425" y="3895725"/>
          <p14:tracePt t="70286" x="2559050" y="3927475"/>
          <p14:tracePt t="70303" x="2647950" y="3994150"/>
          <p14:tracePt t="70319" x="2717800" y="4041775"/>
          <p14:tracePt t="70336" x="2787650" y="4086225"/>
          <p14:tracePt t="70353" x="2873375" y="4143375"/>
          <p14:tracePt t="70369" x="2924175" y="4187825"/>
          <p14:tracePt t="70386" x="2965450" y="4235450"/>
          <p14:tracePt t="70403" x="3038475" y="4308475"/>
          <p14:tracePt t="70419" x="3079750" y="4346575"/>
          <p14:tracePt t="70435" x="3117850" y="4387850"/>
          <p14:tracePt t="70452" x="3165475" y="4441825"/>
          <p14:tracePt t="70469" x="3197225" y="4473575"/>
          <p14:tracePt t="70486" x="3222625" y="4511675"/>
          <p14:tracePt t="70502" x="3263900" y="4578350"/>
          <p14:tracePt t="70519" x="3276600" y="4622800"/>
          <p14:tracePt t="70536" x="3289300" y="4654550"/>
          <p14:tracePt t="70553" x="3298825" y="4695825"/>
          <p14:tracePt t="70569" x="3311525" y="4718050"/>
          <p14:tracePt t="70585" x="3317875" y="4749800"/>
          <p14:tracePt t="70602" x="3333750" y="4768850"/>
          <p14:tracePt t="70619" x="3349625" y="4794250"/>
          <p14:tracePt t="70635" x="3390900" y="4826000"/>
          <p14:tracePt t="70652" x="3448050" y="4857750"/>
          <p14:tracePt t="70669" x="3473450" y="4876800"/>
          <p14:tracePt t="70686" x="3482975" y="4886325"/>
          <p14:tracePt t="70702" x="3514725" y="4886325"/>
          <p14:tracePt t="70718" x="3552825" y="4876800"/>
          <p14:tracePt t="70735" x="3597275" y="4857750"/>
          <p14:tracePt t="70752" x="3736975" y="4806950"/>
          <p14:tracePt t="70769" x="3822700" y="4775200"/>
          <p14:tracePt t="70786" x="3886200" y="4762500"/>
          <p14:tracePt t="70802" x="3962400" y="4733925"/>
          <p14:tracePt t="70819" x="4010025" y="4702175"/>
          <p14:tracePt t="70835" x="4076700" y="4673600"/>
          <p14:tracePt t="70852" x="4187825" y="4600575"/>
          <p14:tracePt t="70868" x="4254500" y="4562475"/>
          <p14:tracePt t="70885" x="4314825" y="4527550"/>
          <p14:tracePt t="70902" x="4365625" y="4502150"/>
          <p14:tracePt t="70918" x="4387850" y="4476750"/>
          <p14:tracePt t="70935" x="4419600" y="4451350"/>
          <p14:tracePt t="70952" x="4460875" y="4375150"/>
          <p14:tracePt t="70969" x="4498975" y="4308475"/>
          <p14:tracePt t="70985" x="4524375" y="4260850"/>
          <p14:tracePt t="71002" x="4556125" y="4203700"/>
          <p14:tracePt t="71019" x="4568825" y="4171950"/>
          <p14:tracePt t="71036" x="4575175" y="4137025"/>
          <p14:tracePt t="71053" x="4575175" y="4073525"/>
          <p14:tracePt t="71069" x="4575175" y="4038600"/>
          <p14:tracePt t="71086" x="4572000" y="4000500"/>
          <p14:tracePt t="71102" x="4572000" y="3959225"/>
          <p14:tracePt t="71119" x="4572000" y="3949700"/>
          <p14:tracePt t="71136" x="4572000" y="3940175"/>
          <p14:tracePt t="71152" x="4572000" y="3924300"/>
          <p14:tracePt t="71168" x="4572000" y="3921125"/>
          <p14:tracePt t="71186" x="4572000" y="3911600"/>
          <p14:tracePt t="71245" x="4572000" y="3917950"/>
          <p14:tracePt t="71251" x="4572000" y="3924300"/>
          <p14:tracePt t="71259" x="4572000" y="3927475"/>
          <p14:tracePt t="71268" x="4572000" y="3933825"/>
          <p14:tracePt t="71285" x="4565650" y="3956050"/>
          <p14:tracePt t="71303" x="4533900" y="4013200"/>
          <p14:tracePt t="71319" x="4505325" y="4086225"/>
          <p14:tracePt t="71337" x="4432300" y="4302125"/>
          <p14:tracePt t="71353" x="4397375" y="4454525"/>
          <p14:tracePt t="71369" x="4340225" y="4632325"/>
          <p14:tracePt t="71386" x="4276725" y="4889500"/>
          <p14:tracePt t="71402" x="4241800" y="5019675"/>
          <p14:tracePt t="71419" x="4206875" y="5162550"/>
          <p14:tracePt t="71436" x="4156075" y="5334000"/>
          <p14:tracePt t="71453" x="4130675" y="5407025"/>
          <p14:tracePt t="71469" x="4098925" y="5495925"/>
          <p14:tracePt t="71486" x="4076700" y="5629275"/>
          <p14:tracePt t="71502" x="4060825" y="5692775"/>
          <p14:tracePt t="71518" x="4048125" y="5730875"/>
          <p14:tracePt t="71536" x="4035425" y="5788025"/>
          <p14:tracePt t="71552" x="4035425" y="5822950"/>
          <p14:tracePt t="71569" x="4035425" y="5854700"/>
          <p14:tracePt t="71586" x="4035425" y="5902325"/>
          <p14:tracePt t="71602" x="4035425" y="5930900"/>
          <p14:tracePt t="71619" x="4035425" y="5953125"/>
          <p14:tracePt t="71636" x="4035425" y="5965825"/>
          <p14:tracePt t="71652" x="4035425" y="5981700"/>
          <p14:tracePt t="71668" x="4035425" y="5991225"/>
          <p14:tracePt t="71702" x="4035425" y="5969000"/>
          <p14:tracePt t="71719" x="4035425" y="5930900"/>
          <p14:tracePt t="71722" x="4035425" y="5905500"/>
          <p14:tracePt t="71737" x="4044950" y="5870575"/>
          <p14:tracePt t="71753" x="4057650" y="5813425"/>
          <p14:tracePt t="71769" x="4079875" y="5768975"/>
          <p14:tracePt t="71785" x="4124325" y="5711825"/>
          <p14:tracePt t="71802" x="4156075" y="5686425"/>
          <p14:tracePt t="71818" x="4187825" y="5661025"/>
          <p14:tracePt t="71835" x="4222750" y="5629275"/>
          <p14:tracePt t="71852" x="4238625" y="5619750"/>
          <p14:tracePt t="71869" x="4248150" y="5610225"/>
          <p14:tracePt t="71886" x="4264025" y="5588000"/>
          <p14:tracePt t="71903" x="4273550" y="5578475"/>
          <p14:tracePt t="71919" x="4289425" y="5568950"/>
          <p14:tracePt t="71935" x="4305300" y="5553075"/>
          <p14:tracePt t="71969" x="4305300" y="5543550"/>
          <p14:tracePt t="72050" x="4308475" y="5543550"/>
          <p14:tracePt t="72057" x="4314825" y="5543550"/>
          <p14:tracePt t="72068" x="4318000" y="5540375"/>
          <p14:tracePt t="72085" x="4340225" y="5540375"/>
          <p14:tracePt t="72102" x="4349750" y="5540375"/>
          <p14:tracePt t="72119" x="4352925" y="5540375"/>
          <p14:tracePt t="72136" x="4359275" y="5540375"/>
          <p14:tracePt t="72152" x="4362450" y="5540375"/>
          <p14:tracePt t="72258" x="4356100" y="5540375"/>
          <p14:tracePt t="72265" x="4352925" y="5549900"/>
          <p14:tracePt t="72272" x="4340225" y="5556250"/>
          <p14:tracePt t="72286" x="4295775" y="5568950"/>
          <p14:tracePt t="72302" x="4197350" y="5603875"/>
          <p14:tracePt t="72319" x="4064000" y="5648325"/>
          <p14:tracePt t="72335" x="3927475" y="5680075"/>
          <p14:tracePt t="72352" x="3832225" y="5695950"/>
          <p14:tracePt t="72369" x="3778250" y="5715000"/>
          <p14:tracePt t="72386" x="3714750" y="5727700"/>
          <p14:tracePt t="72402" x="3670300" y="5727700"/>
          <p14:tracePt t="72419" x="3632200" y="5727700"/>
          <p14:tracePt t="72436" x="3578225" y="5727700"/>
          <p14:tracePt t="72452" x="3549650" y="5727700"/>
          <p14:tracePt t="72469" x="3527425" y="5727700"/>
          <p14:tracePt t="72485" x="3502025" y="5727700"/>
          <p14:tracePt t="72502" x="3492500" y="5727700"/>
          <p14:tracePt t="72519" x="3476625" y="5727700"/>
          <p14:tracePt t="72535" x="3444875" y="5727700"/>
          <p14:tracePt t="72552" x="3413125" y="5718175"/>
          <p14:tracePt t="72569" x="3387725" y="5702300"/>
          <p14:tracePt t="72585" x="3346450" y="5683250"/>
          <p14:tracePt t="72602" x="3336925" y="5673725"/>
          <p14:tracePt t="72619" x="3327400" y="5664200"/>
          <p14:tracePt t="72635" x="3305175" y="5641975"/>
          <p14:tracePt t="72652" x="3305175" y="5632450"/>
          <p14:tracePt t="72670" x="3305175" y="5622925"/>
          <p14:tracePt t="72735" x="3305175" y="5619750"/>
          <p14:tracePt t="72786" x="3302000" y="5619750"/>
          <p14:tracePt t="73028" x="3324225" y="5635625"/>
          <p14:tracePt t="73035" x="3352800" y="5648325"/>
          <p14:tracePt t="73042" x="3390900" y="5664200"/>
          <p14:tracePt t="73052" x="3409950" y="5670550"/>
          <p14:tracePt t="73086" x="3517900" y="5715000"/>
          <p14:tracePt t="73118" x="3600450" y="5740400"/>
          <p14:tracePt t="73136" x="3683000" y="5762625"/>
          <p14:tracePt t="73152" x="3743325" y="5762625"/>
          <p14:tracePt t="73170" x="3797300" y="5762625"/>
          <p14:tracePt t="73185" x="3819525" y="5762625"/>
          <p14:tracePt t="73203" x="3848100" y="5762625"/>
          <p14:tracePt t="73220" x="3863975" y="5762625"/>
          <p14:tracePt t="73235" x="3895725" y="5762625"/>
          <p14:tracePt t="73252" x="3917950" y="5762625"/>
          <p14:tracePt t="73256" x="3930650" y="5768975"/>
          <p14:tracePt t="73269" x="3946525" y="5768975"/>
          <p14:tracePt t="73286" x="3994150" y="5768975"/>
          <p14:tracePt t="73302" x="4032250" y="5768975"/>
          <p14:tracePt t="73319" x="4079875" y="5768975"/>
          <p14:tracePt t="73335" x="4108450" y="5768975"/>
          <p14:tracePt t="73353" x="4146550" y="5768975"/>
          <p14:tracePt t="73370" x="4194175" y="5768975"/>
          <p14:tracePt t="73385" x="4216400" y="5768975"/>
          <p14:tracePt t="73403" x="4260850" y="5765800"/>
          <p14:tracePt t="73418" x="4283075" y="5753100"/>
          <p14:tracePt t="73435" x="4324350" y="5734050"/>
          <p14:tracePt t="73452" x="4333875" y="5734050"/>
          <p14:tracePt t="73469" x="4349750" y="5734050"/>
          <p14:tracePt t="73485" x="4352925" y="5734050"/>
          <p14:tracePt t="74184" x="4327525" y="5737225"/>
          <p14:tracePt t="74191" x="4267200" y="5746750"/>
          <p14:tracePt t="74207" x="4178300" y="5778500"/>
          <p14:tracePt t="74223" x="4025900" y="5822950"/>
          <p14:tracePt t="74240" x="3794125" y="5943600"/>
          <p14:tracePt t="74256" x="3667125" y="6073775"/>
          <p14:tracePt t="74277" x="3530600" y="6181725"/>
          <p14:tracePt t="74306" x="3429000" y="6223000"/>
          <p14:tracePt t="74335" x="3409950" y="6223000"/>
          <p14:tracePt t="74853" x="3397250" y="6219825"/>
          <p14:tracePt t="74861" x="3394075" y="6216650"/>
          <p14:tracePt t="74872" x="3387725" y="6210300"/>
          <p14:tracePt t="74890" x="3375025" y="6210300"/>
          <p14:tracePt t="74907" x="3359150" y="6210300"/>
          <p14:tracePt t="74923" x="3336925" y="6210300"/>
          <p14:tracePt t="74935" x="3314700" y="6210300"/>
          <p14:tracePt t="74968" x="3244850" y="6226175"/>
          <p14:tracePt t="75002" x="3222625" y="6226175"/>
          <p14:tracePt t="75019" x="3209925" y="6226175"/>
          <p14:tracePt t="75035" x="3194050" y="6226175"/>
          <p14:tracePt t="75052" x="3184525" y="6229350"/>
          <p14:tracePt t="75068" x="3168650" y="6235700"/>
          <p14:tracePt t="75085" x="3159125" y="6242050"/>
          <p14:tracePt t="75102" x="3149600" y="6242050"/>
          <p14:tracePt t="75119" x="3140075" y="6242050"/>
          <p14:tracePt t="75147" x="3133725" y="6242050"/>
          <p14:tracePt t="75504" x="3143250" y="6232525"/>
          <p14:tracePt t="75510" x="3171825" y="6219825"/>
          <p14:tracePt t="75522" x="3190875" y="6197600"/>
          <p14:tracePt t="75538" x="3263900" y="6118225"/>
          <p14:tracePt t="75558" x="3317875" y="6057900"/>
          <p14:tracePt t="75585" x="3368675" y="5962650"/>
          <p14:tracePt t="75618" x="3403600" y="5905500"/>
          <p14:tracePt t="75635" x="3409950" y="5895975"/>
          <p14:tracePt t="75652" x="3413125" y="5880100"/>
          <p14:tracePt t="75668" x="3419475" y="5870575"/>
          <p14:tracePt t="75686" x="3425825" y="5854700"/>
          <p14:tracePt t="75703" x="3441700" y="5829300"/>
          <p14:tracePt t="75719" x="3444875" y="5813425"/>
          <p14:tracePt t="75736" x="3451225" y="5797550"/>
          <p14:tracePt t="75753" x="3451225" y="5781675"/>
          <p14:tracePt t="75769" x="3451225" y="5772150"/>
          <p14:tracePt t="75785" x="3451225" y="5762625"/>
          <p14:tracePt t="75802" x="3451225" y="5759450"/>
          <p14:tracePt t="75818" x="3451225" y="5749925"/>
          <p14:tracePt t="75835" x="3451225" y="5743575"/>
          <p14:tracePt t="75953" x="3451225" y="5737225"/>
          <p14:tracePt t="75959" x="3451225" y="5734050"/>
          <p14:tracePt t="76082" x="3448050" y="5734050"/>
          <p14:tracePt t="76088" x="3444875" y="5734050"/>
          <p14:tracePt t="76102" x="3435350" y="5734050"/>
          <p14:tracePt t="76118" x="3419475" y="5734050"/>
          <p14:tracePt t="76136" x="3346450" y="5718175"/>
          <p14:tracePt t="76152" x="3108325" y="5654675"/>
          <p14:tracePt t="76169" x="2860675" y="5597525"/>
          <p14:tracePt t="76186" x="2673350" y="5549900"/>
          <p14:tracePt t="76202" x="2435225" y="5457825"/>
          <p14:tracePt t="76218" x="2301875" y="5403850"/>
          <p14:tracePt t="76234" x="2190750" y="5343525"/>
          <p14:tracePt t="76252" x="1939925" y="5251450"/>
          <p14:tracePt t="76268" x="1816100" y="5191125"/>
          <p14:tracePt t="76286" x="1714500" y="5140325"/>
          <p14:tracePt t="76302" x="1593850" y="5057775"/>
          <p14:tracePt t="76319" x="1524000" y="5003800"/>
          <p14:tracePt t="76323" x="1504950" y="4984750"/>
          <p14:tracePt t="76335" x="1482725" y="4956175"/>
          <p14:tracePt t="76352" x="1425575" y="4902200"/>
          <p14:tracePt t="76368" x="1400175" y="4870450"/>
          <p14:tracePt t="76384" x="1387475" y="4822825"/>
          <p14:tracePt t="76402" x="1377950" y="4768850"/>
          <p14:tracePt t="76418" x="1377950" y="4730750"/>
          <p14:tracePt t="76435" x="1377950" y="4686300"/>
          <p14:tracePt t="76452" x="1377950" y="4632325"/>
          <p14:tracePt t="76469" x="1377950" y="4610100"/>
          <p14:tracePt t="76485" x="1377950" y="4587875"/>
          <p14:tracePt t="76502" x="1377950" y="4562475"/>
          <p14:tracePt t="76518" x="1377950" y="4540250"/>
          <p14:tracePt t="76535" x="1377950" y="4518025"/>
          <p14:tracePt t="76552" x="1377950" y="4470400"/>
          <p14:tracePt t="76569" x="1377950" y="4448175"/>
          <p14:tracePt t="76586" x="1377950" y="4419600"/>
          <p14:tracePt t="76602" x="1390650" y="4384675"/>
          <p14:tracePt t="76618" x="1409700" y="4352925"/>
          <p14:tracePt t="76634" x="1422400" y="4327525"/>
          <p14:tracePt t="76651" x="1422400" y="4295775"/>
          <p14:tracePt t="76668" x="1422400" y="4286250"/>
          <p14:tracePt t="76684" x="1422400" y="4276725"/>
          <p14:tracePt t="76703" x="1422400" y="4257675"/>
          <p14:tracePt t="76780" x="1425575" y="4257675"/>
          <p14:tracePt t="76794" x="1431925" y="4257675"/>
          <p14:tracePt t="76802" x="1435100" y="4257675"/>
          <p14:tracePt t="76818" x="1444625" y="4264025"/>
          <p14:tracePt t="76834" x="1460500" y="4273550"/>
          <p14:tracePt t="76851" x="1485900" y="4308475"/>
          <p14:tracePt t="76868" x="1511300" y="4356100"/>
          <p14:tracePt t="76885" x="1546225" y="4403725"/>
          <p14:tracePt t="76902" x="1577975" y="4460875"/>
          <p14:tracePt t="76918" x="1597025" y="4486275"/>
          <p14:tracePt t="76935" x="1606550" y="4514850"/>
          <p14:tracePt t="76952" x="1641475" y="4584700"/>
          <p14:tracePt t="76969" x="1670050" y="4638675"/>
          <p14:tracePt t="76985" x="1698625" y="4718050"/>
          <p14:tracePt t="77002" x="1755775" y="4835525"/>
          <p14:tracePt t="77019" x="1778000" y="4911725"/>
          <p14:tracePt t="77035" x="1790700" y="4975225"/>
          <p14:tracePt t="77052" x="1806575" y="5038725"/>
          <p14:tracePt t="77068" x="1806575" y="5054600"/>
          <p14:tracePt t="77085" x="1806575" y="5067300"/>
          <p14:tracePt t="77101" x="1806575" y="5086350"/>
          <p14:tracePt t="77118" x="1806575" y="5102225"/>
          <p14:tracePt t="77134" x="1806575" y="5124450"/>
          <p14:tracePt t="77152" x="1806575" y="5162550"/>
          <p14:tracePt t="77169" x="1806575" y="5191125"/>
          <p14:tracePt t="77185" x="1806575" y="5213350"/>
          <p14:tracePt t="77201" x="1806575" y="5235575"/>
          <p14:tracePt t="77218" x="1806575" y="5251450"/>
          <p14:tracePt t="77235" x="1806575" y="5260975"/>
          <p14:tracePt t="77251" x="1806575" y="5273675"/>
          <p14:tracePt t="77268" x="1806575" y="5302250"/>
          <p14:tracePt t="77285" x="1806575" y="5324475"/>
          <p14:tracePt t="77301" x="1806575" y="5372100"/>
          <p14:tracePt t="77318" x="1806575" y="5394325"/>
          <p14:tracePt t="77334" x="1806575" y="5422900"/>
          <p14:tracePt t="77351" x="1806575" y="5445125"/>
          <p14:tracePt t="77367" x="1806575" y="5454650"/>
          <p14:tracePt t="77385" x="1806575" y="5470525"/>
          <p14:tracePt t="77401" x="1806575" y="5483225"/>
          <p14:tracePt t="77417" x="1793875" y="5495925"/>
          <p14:tracePt t="77434" x="1784350" y="5505450"/>
          <p14:tracePt t="77451" x="1768475" y="5524500"/>
          <p14:tracePt t="77467" x="1758950" y="5534025"/>
          <p14:tracePt t="77484" x="1743075" y="5546725"/>
          <p14:tracePt t="77501" x="1727200" y="5559425"/>
          <p14:tracePt t="77518" x="1717675" y="5559425"/>
          <p14:tracePt t="77534" x="1708150" y="5559425"/>
          <p14:tracePt t="77551" x="1692275" y="5559425"/>
          <p14:tracePt t="78542" x="1746250" y="5543550"/>
          <p14:tracePt t="78549" x="1841500" y="5505450"/>
          <p14:tracePt t="78556" x="1965325" y="5441950"/>
          <p14:tracePt t="78568" x="2111375" y="5384800"/>
          <p14:tracePt t="78586" x="2508250" y="5235575"/>
          <p14:tracePt t="78608" x="2778125" y="5143500"/>
          <p14:tracePt t="78620" x="2838450" y="5124450"/>
          <p14:tracePt t="78651" x="3089275" y="5026025"/>
          <p14:tracePt t="78684" x="3248025" y="4959350"/>
          <p14:tracePt t="78702" x="3295650" y="4946650"/>
          <p14:tracePt t="78719" x="3324225" y="4946650"/>
          <p14:tracePt t="78735" x="3352800" y="4946650"/>
          <p14:tracePt t="78752" x="3362325" y="4946650"/>
          <p14:tracePt t="78820" x="3362325" y="4940300"/>
          <p14:tracePt t="78827" x="3362325" y="4937125"/>
          <p14:tracePt t="78835" x="3359150" y="4924425"/>
          <p14:tracePt t="78851" x="3355975" y="4914900"/>
          <p14:tracePt t="78868" x="3343275" y="4892675"/>
          <p14:tracePt t="78870" x="3336925" y="4883150"/>
          <p14:tracePt t="78885" x="3317875" y="4845050"/>
          <p14:tracePt t="78902" x="3305175" y="4791075"/>
          <p14:tracePt t="78918" x="3292475" y="4752975"/>
          <p14:tracePt t="78935" x="3273425" y="4670425"/>
          <p14:tracePt t="78951" x="3238500" y="4632325"/>
          <p14:tracePt t="78968" x="3197225" y="4575175"/>
          <p14:tracePt t="78985" x="3082925" y="4467225"/>
          <p14:tracePt t="79001" x="3009900" y="4394200"/>
          <p14:tracePt t="79018" x="2962275" y="4314825"/>
          <p14:tracePt t="79034" x="2921000" y="4254500"/>
          <p14:tracePt t="79051" x="2911475" y="4244975"/>
          <p14:tracePt t="79068" x="2901950" y="4235450"/>
          <p14:tracePt t="79085" x="2879725" y="4213225"/>
          <p14:tracePt t="79101" x="2870200" y="4203700"/>
          <p14:tracePt t="79117" x="2847975" y="4184650"/>
          <p14:tracePt t="79134" x="2803525" y="4143375"/>
          <p14:tracePt t="79151" x="2778125" y="4117975"/>
          <p14:tracePt t="79168" x="2759075" y="4086225"/>
          <p14:tracePt t="79184" x="2743200" y="4064000"/>
          <p14:tracePt t="79201" x="2733675" y="4048125"/>
          <p14:tracePt t="79218" x="2724150" y="4038600"/>
          <p14:tracePt t="79235" x="2705100" y="4025900"/>
          <p14:tracePt t="79251" x="2695575" y="4016375"/>
          <p14:tracePt t="79269" x="2679700" y="4010025"/>
          <p14:tracePt t="79285" x="2670175" y="4010025"/>
          <p14:tracePt t="79302" x="2654300" y="4010025"/>
          <p14:tracePt t="79318" x="2644775" y="4010025"/>
          <p14:tracePt t="79335" x="2628900" y="4010025"/>
          <p14:tracePt t="79351" x="2619375" y="4010025"/>
          <p14:tracePt t="79368" x="2600325" y="4010025"/>
          <p14:tracePt t="79370" x="2587625" y="4010025"/>
          <p14:tracePt t="79384" x="2571750" y="4010025"/>
          <p14:tracePt t="79401" x="2555875" y="4010025"/>
          <p14:tracePt t="79419" x="2543175" y="4010025"/>
          <p14:tracePt t="79435" x="2536825" y="4010025"/>
          <p14:tracePt t="79470" x="2536825" y="4013200"/>
          <p14:tracePt t="79491" x="2540000" y="4016375"/>
          <p14:tracePt t="79501" x="2543175" y="4016375"/>
          <p14:tracePt t="79518" x="2565400" y="4032250"/>
          <p14:tracePt t="79534" x="2587625" y="4044950"/>
          <p14:tracePt t="79551" x="2644775" y="4070350"/>
          <p14:tracePt t="79568" x="2746375" y="4108450"/>
          <p14:tracePt t="79585" x="2825750" y="4146550"/>
          <p14:tracePt t="79602" x="2873375" y="4175125"/>
          <p14:tracePt t="79618" x="2901950" y="4191000"/>
          <p14:tracePt t="79634" x="2921000" y="4206875"/>
          <p14:tracePt t="79651" x="2930525" y="4216400"/>
          <p14:tracePt t="79669" x="2943225" y="4232275"/>
          <p14:tracePt t="79685" x="2955925" y="4254500"/>
          <p14:tracePt t="79702" x="2981325" y="4279900"/>
          <p14:tracePt t="79719" x="3009900" y="4321175"/>
          <p14:tracePt t="79735" x="3022600" y="4346575"/>
          <p14:tracePt t="79751" x="3038475" y="4356100"/>
          <p14:tracePt t="79768" x="3044825" y="4375150"/>
          <p14:tracePt t="79784" x="3044825" y="4384675"/>
          <p14:tracePt t="79802" x="3054350" y="4394200"/>
          <p14:tracePt t="79819" x="3067050" y="4410075"/>
          <p14:tracePt t="79835" x="3092450" y="4432300"/>
          <p14:tracePt t="79851" x="3105150" y="4457700"/>
          <p14:tracePt t="79868" x="3121025" y="4498975"/>
          <p14:tracePt t="79885" x="3133725" y="4514850"/>
          <p14:tracePt t="79901" x="3149600" y="4527550"/>
          <p14:tracePt t="79918" x="3159125" y="4546600"/>
          <p14:tracePt t="79935" x="3165475" y="4562475"/>
          <p14:tracePt t="79951" x="3175000" y="4584700"/>
          <p14:tracePt t="79969" x="3213100" y="4629150"/>
          <p14:tracePt t="79985" x="3238500" y="4660900"/>
          <p14:tracePt t="80002" x="3263900" y="4686300"/>
          <p14:tracePt t="80018" x="3282950" y="4721225"/>
          <p14:tracePt t="80034" x="3292475" y="4730750"/>
          <p14:tracePt t="80051" x="3302000" y="4746625"/>
          <p14:tracePt t="80069" x="3321050" y="4772025"/>
          <p14:tracePt t="80085" x="3333750" y="4797425"/>
          <p14:tracePt t="80102" x="3352800" y="4835525"/>
          <p14:tracePt t="80119" x="3435350" y="4918075"/>
          <p14:tracePt t="80135" x="3495675" y="4962525"/>
          <p14:tracePt t="80152" x="3533775" y="4994275"/>
          <p14:tracePt t="80168" x="3565525" y="5022850"/>
          <p14:tracePt t="80184" x="3575050" y="5035550"/>
          <p14:tracePt t="80201" x="3590925" y="5051425"/>
          <p14:tracePt t="80218" x="3613150" y="5070475"/>
          <p14:tracePt t="80234" x="3651250" y="5105400"/>
          <p14:tracePt t="80251" x="3702050" y="5146675"/>
          <p14:tracePt t="80268" x="3781425" y="5219700"/>
          <p14:tracePt t="80285" x="3822700" y="5251450"/>
          <p14:tracePt t="80301" x="3841750" y="5276850"/>
          <p14:tracePt t="80318" x="3863975" y="5292725"/>
          <p14:tracePt t="80334" x="3867150" y="5302250"/>
          <p14:tracePt t="80352" x="3873500" y="5311775"/>
          <p14:tracePt t="80368" x="3886200" y="5327650"/>
          <p14:tracePt t="80384" x="3895725" y="5340350"/>
          <p14:tracePt t="80401" x="3914775" y="5365750"/>
          <p14:tracePt t="80418" x="3921125" y="5381625"/>
          <p14:tracePt t="80435" x="3921125" y="5394325"/>
          <p14:tracePt t="80452" x="3921125" y="5403850"/>
          <p14:tracePt t="80710" x="3924300" y="5391150"/>
          <p14:tracePt t="80717" x="3937000" y="5384800"/>
          <p14:tracePt t="80724" x="3943350" y="5381625"/>
          <p14:tracePt t="80734" x="3946525" y="5368925"/>
          <p14:tracePt t="80751" x="3965575" y="5346700"/>
          <p14:tracePt t="80768" x="4067175" y="5260975"/>
          <p14:tracePt t="80784" x="4181475" y="5181600"/>
          <p14:tracePt t="80801" x="4260850" y="5133975"/>
          <p14:tracePt t="80818" x="4378325" y="5016500"/>
          <p14:tracePt t="80834" x="4448175" y="4914900"/>
          <p14:tracePt t="80852" x="4486275" y="4822825"/>
          <p14:tracePt t="80867" x="4524375" y="4740275"/>
          <p14:tracePt t="80884" x="4537075" y="4695825"/>
          <p14:tracePt t="80901" x="4556125" y="4657725"/>
          <p14:tracePt t="80903" x="4575175" y="4629150"/>
          <p14:tracePt t="80918" x="4594225" y="4606925"/>
          <p14:tracePt t="80935" x="4606925" y="4575175"/>
          <p14:tracePt t="80952" x="4629150" y="4556125"/>
          <p14:tracePt t="80969" x="4648200" y="4514850"/>
          <p14:tracePt t="80985" x="4660900" y="4492625"/>
          <p14:tracePt t="81001" x="4673600" y="4454525"/>
          <p14:tracePt t="81018" x="4689475" y="4413250"/>
          <p14:tracePt t="81034" x="4689475" y="4381500"/>
          <p14:tracePt t="81051" x="4689475" y="4359275"/>
          <p14:tracePt t="81069" x="4689475" y="4321175"/>
          <p14:tracePt t="81085" x="4689475" y="4298950"/>
          <p14:tracePt t="81103" x="4702175" y="4257675"/>
          <p14:tracePt t="81118" x="4702175" y="4219575"/>
          <p14:tracePt t="81135" x="4702175" y="4197350"/>
          <p14:tracePt t="81153" x="4702175" y="4149725"/>
          <p14:tracePt t="81168" x="4699000" y="4133850"/>
          <p14:tracePt t="81185" x="4695825" y="4124325"/>
          <p14:tracePt t="81202" x="4695825" y="4105275"/>
          <p14:tracePt t="81281" x="4686300" y="4105275"/>
          <p14:tracePt t="81289" x="4679950" y="4098925"/>
          <p14:tracePt t="81301" x="4673600" y="4098925"/>
          <p14:tracePt t="81317" x="4660900" y="4098925"/>
          <p14:tracePt t="81335" x="4651375" y="4098925"/>
          <p14:tracePt t="81352" x="4629150" y="4098925"/>
          <p14:tracePt t="81368" x="4619625" y="4098925"/>
          <p14:tracePt t="81385" x="4610100" y="4098925"/>
          <p14:tracePt t="81402" x="4597400" y="4102100"/>
          <p14:tracePt t="81418" x="4578350" y="4117975"/>
          <p14:tracePt t="81434" x="4556125" y="4130675"/>
          <p14:tracePt t="81452" x="4514850" y="4146550"/>
          <p14:tracePt t="81468" x="4489450" y="4165600"/>
          <p14:tracePt t="81484" x="4457700" y="4197350"/>
          <p14:tracePt t="81502" x="4419600" y="4257675"/>
          <p14:tracePt t="81518" x="4387850" y="4283075"/>
          <p14:tracePt t="81534" x="4368800" y="4311650"/>
          <p14:tracePt t="81551" x="4352925" y="4337050"/>
          <p14:tracePt t="81568" x="4327525" y="4378325"/>
          <p14:tracePt t="81584" x="4314825" y="4403725"/>
          <p14:tracePt t="81602" x="4298950" y="4445000"/>
          <p14:tracePt t="81618" x="4279900" y="4476750"/>
          <p14:tracePt t="81635" x="4267200" y="4514850"/>
          <p14:tracePt t="81652" x="4248150" y="4556125"/>
          <p14:tracePt t="81669" x="4235450" y="4578350"/>
          <p14:tracePt t="81685" x="4219575" y="4591050"/>
          <p14:tracePt t="81702" x="4210050" y="4610100"/>
          <p14:tracePt t="81718" x="4206875" y="4619625"/>
          <p14:tracePt t="81734" x="4206875" y="4629150"/>
          <p14:tracePt t="81751" x="4197350" y="4645025"/>
          <p14:tracePt t="81767" x="4197350" y="4664075"/>
          <p14:tracePt t="81784" x="4184650" y="4689475"/>
          <p14:tracePt t="81803" x="4178300" y="4730750"/>
          <p14:tracePt t="81817" x="4159250" y="4752975"/>
          <p14:tracePt t="81835" x="4149725" y="4784725"/>
          <p14:tracePt t="81852" x="4137025" y="4806950"/>
          <p14:tracePt t="81867" x="4127500" y="4816475"/>
          <p14:tracePt t="81884" x="4111625" y="4838700"/>
          <p14:tracePt t="81902" x="4098925" y="4857750"/>
          <p14:tracePt t="81917" x="4095750" y="4873625"/>
          <p14:tracePt t="81934" x="4086225" y="4895850"/>
          <p14:tracePt t="81951" x="4070350" y="4911725"/>
          <p14:tracePt t="81968" x="4054475" y="4933950"/>
          <p14:tracePt t="81985" x="4041775" y="4949825"/>
          <p14:tracePt t="82001" x="4029075" y="4965700"/>
          <p14:tracePt t="82018" x="4019550" y="4975225"/>
          <p14:tracePt t="82034" x="4003675" y="4984750"/>
          <p14:tracePt t="82052" x="3987800" y="5003800"/>
          <p14:tracePt t="82068" x="3975100" y="5026025"/>
          <p14:tracePt t="82085" x="3968750" y="5057775"/>
          <p14:tracePt t="82101" x="3952875" y="5086350"/>
          <p14:tracePt t="82118" x="3940175" y="5108575"/>
          <p14:tracePt t="82134" x="3937000" y="5118100"/>
          <p14:tracePt t="82151" x="3937000" y="5133975"/>
          <p14:tracePt t="82168" x="3937000" y="5143500"/>
          <p14:tracePt t="82184" x="3937000" y="5153025"/>
          <p14:tracePt t="86376" x="3978275" y="5149850"/>
          <p14:tracePt t="86383" x="4070350" y="5140325"/>
          <p14:tracePt t="86389" x="4175125" y="5130800"/>
          <p14:tracePt t="86401" x="4289425" y="5111750"/>
          <p14:tracePt t="86418" x="4657725" y="5041900"/>
          <p14:tracePt t="86441" x="4994275" y="4984750"/>
          <p14:tracePt t="86468" x="5375275" y="4937125"/>
          <p14:tracePt t="86502" x="5673725" y="4943475"/>
          <p14:tracePt t="86504" x="5730875" y="4943475"/>
          <p14:tracePt t="86517" x="5829300" y="4959350"/>
          <p14:tracePt t="86534" x="5902325" y="4972050"/>
          <p14:tracePt t="86551" x="5965825" y="4987925"/>
          <p14:tracePt t="86568" x="6007100" y="4987925"/>
          <p14:tracePt t="86584" x="6016625" y="4987925"/>
          <p14:tracePt t="86601" x="6022975" y="4987925"/>
          <p14:tracePt t="86617" x="6019800" y="4987925"/>
          <p14:tracePt t="86634" x="6003925" y="4978400"/>
          <p14:tracePt t="86651" x="5959475" y="4953000"/>
          <p14:tracePt t="86667" x="5756275" y="4883150"/>
          <p14:tracePt t="86684" x="5622925" y="4848225"/>
          <p14:tracePt t="86701" x="5492750" y="4813300"/>
          <p14:tracePt t="86717" x="5276850" y="4749800"/>
          <p14:tracePt t="86734" x="5168900" y="4705350"/>
          <p14:tracePt t="86750" x="5060950" y="4689475"/>
          <p14:tracePt t="86767" x="4883150" y="4664075"/>
          <p14:tracePt t="86784" x="4778375" y="4664075"/>
          <p14:tracePt t="86802" x="4708525" y="4664075"/>
          <p14:tracePt t="86818" x="4645025" y="4679950"/>
          <p14:tracePt t="86834" x="4619625" y="4692650"/>
          <p14:tracePt t="86851" x="4610100" y="4708525"/>
          <p14:tracePt t="86868" x="4603750" y="4730750"/>
          <p14:tracePt t="86884" x="4606925" y="4759325"/>
          <p14:tracePt t="86901" x="4619625" y="4797425"/>
          <p14:tracePt t="86917" x="4638675" y="4860925"/>
          <p14:tracePt t="86934" x="4651375" y="4892675"/>
          <p14:tracePt t="86950" x="4670425" y="4914900"/>
          <p14:tracePt t="86968" x="4686300" y="4943475"/>
          <p14:tracePt t="86984" x="4695825" y="4959350"/>
          <p14:tracePt t="87001" x="4708525" y="4981575"/>
          <p14:tracePt t="87004" x="4727575" y="4994275"/>
          <p14:tracePt t="87017" x="4752975" y="5019675"/>
          <p14:tracePt t="87034" x="4781550" y="5038725"/>
          <p14:tracePt t="87051" x="4806950" y="5054600"/>
          <p14:tracePt t="87067" x="4857750" y="5080000"/>
          <p14:tracePt t="87084" x="4895850" y="5092700"/>
          <p14:tracePt t="87101" x="4949825" y="5114925"/>
          <p14:tracePt t="87118" x="5060950" y="5137150"/>
          <p14:tracePt t="87134" x="5143500" y="5137150"/>
          <p14:tracePt t="87151" x="5226050" y="5137150"/>
          <p14:tracePt t="87167" x="5321300" y="5137150"/>
          <p14:tracePt t="87184" x="5391150" y="5137150"/>
          <p14:tracePt t="87201" x="5451475" y="5130800"/>
          <p14:tracePt t="87218" x="5524500" y="5130800"/>
          <p14:tracePt t="87235" x="5553075" y="5130800"/>
          <p14:tracePt t="87252" x="5575300" y="5130800"/>
          <p14:tracePt t="87268" x="5584825" y="5130800"/>
          <p14:tracePt t="87284" x="5588000" y="5130800"/>
          <p14:tracePt t="87346" x="5581650" y="5130800"/>
          <p14:tracePt t="87353" x="5578475" y="5130800"/>
          <p14:tracePt t="87368" x="5565775" y="5130800"/>
          <p14:tracePt t="87384" x="5537200" y="5121275"/>
          <p14:tracePt t="87402" x="5467350" y="5121275"/>
          <p14:tracePt t="87417" x="5429250" y="5121275"/>
          <p14:tracePt t="87434" x="5384800" y="5105400"/>
          <p14:tracePt t="87450" x="5334000" y="5099050"/>
          <p14:tracePt t="87467" x="5276850" y="5092700"/>
          <p14:tracePt t="87483" x="5260975" y="5092700"/>
          <p14:tracePt t="87501" x="5245100" y="5092700"/>
          <p14:tracePt t="87517" x="5235575" y="5092700"/>
          <p14:tracePt t="87552" x="5238750" y="5092700"/>
          <p14:tracePt t="87567" x="5254625" y="5092700"/>
          <p14:tracePt t="87584" x="5289550" y="5092700"/>
          <p14:tracePt t="87602" x="5400675" y="5095875"/>
          <p14:tracePt t="87618" x="5540375" y="5105400"/>
          <p14:tracePt t="87634" x="5667375" y="5124450"/>
          <p14:tracePt t="87652" x="5886450" y="5130800"/>
          <p14:tracePt t="87668" x="6000750" y="5130800"/>
          <p14:tracePt t="87684" x="6096000" y="5130800"/>
          <p14:tracePt t="87701" x="6213475" y="5130800"/>
          <p14:tracePt t="87717" x="6270625" y="5130800"/>
          <p14:tracePt t="87733" x="6324600" y="5130800"/>
          <p14:tracePt t="87751" x="6416675" y="5130800"/>
          <p14:tracePt t="87768" x="6454775" y="5130800"/>
          <p14:tracePt t="87784" x="6499225" y="5130800"/>
          <p14:tracePt t="87801" x="6546850" y="5130800"/>
          <p14:tracePt t="87818" x="6588125" y="5130800"/>
          <p14:tracePt t="87834" x="6626225" y="5130800"/>
          <p14:tracePt t="87851" x="6686550" y="5130800"/>
          <p14:tracePt t="87867" x="6740525" y="5130800"/>
          <p14:tracePt t="87883" x="6797675" y="5130800"/>
          <p14:tracePt t="87900" x="6867525" y="5130800"/>
          <p14:tracePt t="87917" x="7054850" y="5156200"/>
          <p14:tracePt t="87934" x="7162800" y="5165725"/>
          <p14:tracePt t="87951" x="7350125" y="5181600"/>
          <p14:tracePt t="87967" x="7473950" y="5181600"/>
          <p14:tracePt t="87983" x="7604125" y="5191125"/>
          <p14:tracePt t="88001" x="7800975" y="5207000"/>
          <p14:tracePt t="88017" x="7950200" y="5207000"/>
          <p14:tracePt t="88033" x="8077200" y="5207000"/>
          <p14:tracePt t="88051" x="8261350" y="5194300"/>
          <p14:tracePt t="88068" x="8391525" y="5175250"/>
          <p14:tracePt t="88084" x="8486775" y="5168900"/>
          <p14:tracePt t="88101" x="8594725" y="5159375"/>
          <p14:tracePt t="88117" x="8686800" y="5159375"/>
          <p14:tracePt t="88134" x="8756650" y="5159375"/>
          <p14:tracePt t="88151" x="8832850" y="5159375"/>
          <p14:tracePt t="88167" x="8870950" y="5159375"/>
          <p14:tracePt t="88184" x="8899525" y="5159375"/>
          <p14:tracePt t="88201" x="8912225" y="5159375"/>
          <p14:tracePt t="88218" x="8918575" y="5159375"/>
          <p14:tracePt t="88266" x="8915400" y="5159375"/>
          <p14:tracePt t="88273" x="8912225" y="5159375"/>
          <p14:tracePt t="88283" x="8902700" y="5159375"/>
          <p14:tracePt t="88301" x="8829675" y="5159375"/>
          <p14:tracePt t="88318" x="8750300" y="5172075"/>
          <p14:tracePt t="88334" x="8616950" y="5207000"/>
          <p14:tracePt t="88351" x="8382000" y="5260975"/>
          <p14:tracePt t="88368" x="8229600" y="5308600"/>
          <p14:tracePt t="88384" x="8042275" y="5343525"/>
          <p14:tracePt t="88400" x="7753350" y="5400675"/>
          <p14:tracePt t="88417" x="7515225" y="5419725"/>
          <p14:tracePt t="88434" x="7296150" y="5438775"/>
          <p14:tracePt t="88450" x="6931025" y="5467350"/>
          <p14:tracePt t="88467" x="6727825" y="5467350"/>
          <p14:tracePt t="88484" x="6511925" y="5467350"/>
          <p14:tracePt t="88501" x="6216650" y="5467350"/>
          <p14:tracePt t="88517" x="6013450" y="5467350"/>
          <p14:tracePt t="88534" x="5851525" y="5467350"/>
          <p14:tracePt t="88550" x="5578475" y="5451475"/>
          <p14:tracePt t="88567" x="5413375" y="5435600"/>
          <p14:tracePt t="88584" x="5273675" y="5416550"/>
          <p14:tracePt t="88601" x="5073650" y="5381625"/>
          <p14:tracePt t="88618" x="4965700" y="5356225"/>
          <p14:tracePt t="88635" x="4879975" y="5340350"/>
          <p14:tracePt t="88651" x="4781550" y="5321300"/>
          <p14:tracePt t="88667" x="4743450" y="5302250"/>
          <p14:tracePt t="88684" x="4705350" y="5289550"/>
          <p14:tracePt t="88700" x="4660900" y="5270500"/>
          <p14:tracePt t="88717" x="4638675" y="5257800"/>
          <p14:tracePt t="88733" x="4629150" y="5257800"/>
          <p14:tracePt t="88751" x="4606925" y="5241925"/>
          <p14:tracePt t="88768" x="4597400" y="5241925"/>
          <p14:tracePt t="88784" x="4587875" y="5232400"/>
          <p14:tracePt t="88801" x="4591050" y="5229225"/>
          <p14:tracePt t="88817" x="4619625" y="5216525"/>
          <p14:tracePt t="88833" x="4657725" y="5203825"/>
          <p14:tracePt t="88850" x="4721225" y="5191125"/>
          <p14:tracePt t="88867" x="4756150" y="5191125"/>
          <p14:tracePt t="88884" x="4787900" y="5191125"/>
          <p14:tracePt t="88900" x="4826000" y="5184775"/>
          <p14:tracePt t="88917" x="4848225" y="5178425"/>
          <p14:tracePt t="88934" x="4886325" y="5178425"/>
          <p14:tracePt t="88951" x="4927600" y="5172075"/>
          <p14:tracePt t="88967" x="4949825" y="5172075"/>
          <p14:tracePt t="88983" x="4972050" y="5172075"/>
          <p14:tracePt t="89000" x="4997450" y="5162550"/>
          <p14:tracePt t="89017" x="5006975" y="5162550"/>
          <p14:tracePt t="89034" x="5016500" y="5156200"/>
          <p14:tracePt t="89050" x="5045075" y="5153025"/>
          <p14:tracePt t="89068" x="5057775" y="5153025"/>
          <p14:tracePt t="89084" x="5099050" y="5133975"/>
          <p14:tracePt t="89101" x="5175250" y="5133975"/>
          <p14:tracePt t="89117" x="5245100" y="5133975"/>
          <p14:tracePt t="89133" x="5327650" y="5133975"/>
          <p14:tracePt t="89150" x="5467350" y="5133975"/>
          <p14:tracePt t="89167" x="5581650" y="5133975"/>
          <p14:tracePt t="89184" x="5718175" y="5133975"/>
          <p14:tracePt t="89200" x="5902325" y="5133975"/>
          <p14:tracePt t="89218" x="6073775" y="5133975"/>
          <p14:tracePt t="89234" x="6213475" y="5133975"/>
          <p14:tracePt t="89251" x="6486525" y="5133975"/>
          <p14:tracePt t="89267" x="6657975" y="5124450"/>
          <p14:tracePt t="89283" x="6829425" y="5105400"/>
          <p14:tracePt t="89300" x="7092950" y="5086350"/>
          <p14:tracePt t="89318" x="7254875" y="5080000"/>
          <p14:tracePt t="89334" x="7413625" y="5080000"/>
          <p14:tracePt t="89350" x="7620000" y="5080000"/>
          <p14:tracePt t="89367" x="7769225" y="5080000"/>
          <p14:tracePt t="89384" x="7908925" y="5080000"/>
          <p14:tracePt t="89401" x="8080375" y="5080000"/>
          <p14:tracePt t="89417" x="8185150" y="5080000"/>
          <p14:tracePt t="89434" x="8302625" y="5070475"/>
          <p14:tracePt t="89450" x="8455025" y="5060950"/>
          <p14:tracePt t="89468" x="8512175" y="5060950"/>
          <p14:tracePt t="89485" x="8607425" y="5060950"/>
          <p14:tracePt t="89500" x="8667750" y="5060950"/>
          <p14:tracePt t="89518" x="8728075" y="5060950"/>
          <p14:tracePt t="89534" x="8763000" y="5060950"/>
          <p14:tracePt t="89537" x="8775700" y="5060950"/>
          <p14:tracePt t="89550" x="8785225" y="5060950"/>
          <p14:tracePt t="89567" x="8794750" y="5060950"/>
          <p14:tracePt t="89600" x="8788400" y="5060950"/>
          <p14:tracePt t="89617" x="8772525" y="5060950"/>
          <p14:tracePt t="89635" x="8670925" y="5060950"/>
          <p14:tracePt t="89650" x="8518525" y="5076825"/>
          <p14:tracePt t="89667" x="8312150" y="5095875"/>
          <p14:tracePt t="89684" x="7886700" y="5159375"/>
          <p14:tracePt t="89701" x="7597775" y="5191125"/>
          <p14:tracePt t="89717" x="7188200" y="5216525"/>
          <p14:tracePt t="89734" x="6524625" y="5241925"/>
          <p14:tracePt t="89751" x="6102350" y="5241925"/>
          <p14:tracePt t="89768" x="5753100" y="5241925"/>
          <p14:tracePt t="89785" x="5273675" y="5235575"/>
          <p14:tracePt t="89801" x="5035550" y="5226050"/>
          <p14:tracePt t="89817" x="4829175" y="5216525"/>
          <p14:tracePt t="89834" x="4610100" y="5207000"/>
          <p14:tracePt t="89850" x="4460875" y="5197475"/>
          <p14:tracePt t="89867" x="4356100" y="5197475"/>
          <p14:tracePt t="89885" x="4241800" y="5197475"/>
          <p14:tracePt t="89901" x="4178300" y="5197475"/>
          <p14:tracePt t="89917" x="4137025" y="5197475"/>
          <p14:tracePt t="89935" x="4102100" y="5197475"/>
          <p14:tracePt t="89950" x="4092575" y="5197475"/>
          <p14:tracePt t="89967" x="4083050" y="5197475"/>
          <p14:tracePt t="89984" x="4073525" y="519747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 descr="3342043-sant-petits-pois-dans-la-gousse-isol-sur-fond-blan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60350"/>
            <a:ext cx="2536825" cy="380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7" descr="ANd9GcSCULkkdr2CQSvT4eC-HOwwPdtNVtCqngpyyM-omiNbKQsWa7f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0767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9" descr="coque de brachychiton populneum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205" name="AutoShape 13"/>
          <p:cNvCxnSpPr>
            <a:cxnSpLocks noChangeShapeType="1"/>
          </p:cNvCxnSpPr>
          <p:nvPr/>
        </p:nvCxnSpPr>
        <p:spPr bwMode="auto">
          <a:xfrm>
            <a:off x="8693150" y="2163763"/>
            <a:ext cx="0" cy="0"/>
          </a:xfrm>
          <a:prstGeom prst="straightConnector1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06" name="AutoShape 16"/>
          <p:cNvCxnSpPr>
            <a:cxnSpLocks noChangeShapeType="1"/>
          </p:cNvCxnSpPr>
          <p:nvPr/>
        </p:nvCxnSpPr>
        <p:spPr bwMode="auto">
          <a:xfrm rot="16200000" flipV="1">
            <a:off x="5514181" y="4144169"/>
            <a:ext cx="3438525" cy="712788"/>
          </a:xfrm>
          <a:prstGeom prst="curvedConnector5">
            <a:avLst>
              <a:gd name="adj1" fmla="val -10065"/>
              <a:gd name="adj2" fmla="val 265921"/>
              <a:gd name="adj3" fmla="val 114819"/>
            </a:avLst>
          </a:prstGeom>
          <a:noFill/>
          <a:ln w="38100">
            <a:solidFill>
              <a:srgbClr val="FF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07" name="AutoShape 17"/>
          <p:cNvCxnSpPr>
            <a:cxnSpLocks noChangeShapeType="1"/>
          </p:cNvCxnSpPr>
          <p:nvPr/>
        </p:nvCxnSpPr>
        <p:spPr bwMode="auto">
          <a:xfrm flipH="1">
            <a:off x="7380288" y="1844675"/>
            <a:ext cx="169862" cy="2220913"/>
          </a:xfrm>
          <a:prstGeom prst="straightConnector1">
            <a:avLst/>
          </a:prstGeom>
          <a:noFill/>
          <a:ln w="38100">
            <a:solidFill>
              <a:srgbClr val="000099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08" name="Line 18"/>
          <p:cNvSpPr>
            <a:spLocks noChangeShapeType="1"/>
          </p:cNvSpPr>
          <p:nvPr/>
        </p:nvSpPr>
        <p:spPr bwMode="auto">
          <a:xfrm flipH="1" flipV="1">
            <a:off x="1547813" y="2205038"/>
            <a:ext cx="360362" cy="273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209" name="Line 19"/>
          <p:cNvSpPr>
            <a:spLocks noChangeShapeType="1"/>
          </p:cNvSpPr>
          <p:nvPr/>
        </p:nvSpPr>
        <p:spPr bwMode="auto">
          <a:xfrm flipV="1">
            <a:off x="1908175" y="1989138"/>
            <a:ext cx="935038" cy="295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210" name="Line 20"/>
          <p:cNvSpPr>
            <a:spLocks noChangeShapeType="1"/>
          </p:cNvSpPr>
          <p:nvPr/>
        </p:nvSpPr>
        <p:spPr bwMode="auto">
          <a:xfrm flipV="1">
            <a:off x="1908175" y="1700213"/>
            <a:ext cx="2592388" cy="3241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211" name="Text Box 22"/>
          <p:cNvSpPr txBox="1">
            <a:spLocks noChangeArrowheads="1"/>
          </p:cNvSpPr>
          <p:nvPr/>
        </p:nvSpPr>
        <p:spPr bwMode="auto">
          <a:xfrm>
            <a:off x="1455738" y="4914900"/>
            <a:ext cx="33956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600">
                <a:solidFill>
                  <a:srgbClr val="008000"/>
                </a:solidFill>
              </a:rPr>
              <a:t>Funicule</a:t>
            </a:r>
            <a:r>
              <a:rPr lang="fr-FR" altLang="fr-FR" sz="1600"/>
              <a:t>: point d’attache</a:t>
            </a:r>
          </a:p>
          <a:p>
            <a:pPr eaLnBrk="1" hangingPunct="1"/>
            <a:r>
              <a:rPr lang="fr-FR" altLang="fr-FR" sz="1600"/>
              <a:t> de la gaine (ou ovule) sur le placenta</a:t>
            </a:r>
          </a:p>
        </p:txBody>
      </p:sp>
      <p:cxnSp>
        <p:nvCxnSpPr>
          <p:cNvPr id="51212" name="Connecteur en angle 14"/>
          <p:cNvCxnSpPr>
            <a:cxnSpLocks noChangeShapeType="1"/>
          </p:cNvCxnSpPr>
          <p:nvPr/>
        </p:nvCxnSpPr>
        <p:spPr bwMode="auto">
          <a:xfrm flipV="1">
            <a:off x="7358063" y="3071813"/>
            <a:ext cx="1428750" cy="1357312"/>
          </a:xfrm>
          <a:prstGeom prst="bentConnector3">
            <a:avLst>
              <a:gd name="adj1" fmla="val 50000"/>
            </a:avLst>
          </a:prstGeom>
          <a:noFill/>
          <a:ln w="38100" algn="ctr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  <p:sp>
        <p:nvSpPr>
          <p:cNvPr id="51213" name="ZoneTexte 15"/>
          <p:cNvSpPr txBox="1">
            <a:spLocks noChangeArrowheads="1"/>
          </p:cNvSpPr>
          <p:nvPr/>
        </p:nvSpPr>
        <p:spPr bwMode="auto">
          <a:xfrm>
            <a:off x="8250238" y="3143250"/>
            <a:ext cx="8937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600">
                <a:solidFill>
                  <a:srgbClr val="00B050"/>
                </a:solidFill>
              </a:rPr>
              <a:t>funicule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59"/>
    </mc:Choice>
    <mc:Fallback xmlns="">
      <p:transition spd="slow" advTm="57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08" x="4057650" y="5207000"/>
          <p14:tracePt t="3215" x="4038600" y="5213350"/>
          <p14:tracePt t="3230" x="3971925" y="5241925"/>
          <p14:tracePt t="3246" x="3873500" y="5283200"/>
          <p14:tracePt t="3263" x="3660775" y="5318125"/>
          <p14:tracePt t="3279" x="3521075" y="5337175"/>
          <p14:tracePt t="3296" x="3359150" y="5372100"/>
          <p14:tracePt t="3329" x="3048000" y="5441950"/>
          <p14:tracePt t="3364" x="2752725" y="5483225"/>
          <p14:tracePt t="3380" x="2635250" y="5508625"/>
          <p14:tracePt t="3396" x="2546350" y="5540375"/>
          <p14:tracePt t="3413" x="2432050" y="5578475"/>
          <p14:tracePt t="3429" x="2374900" y="5600700"/>
          <p14:tracePt t="3446" x="2352675" y="5613400"/>
          <p14:tracePt t="3463" x="2324100" y="5629275"/>
          <p14:tracePt t="3479" x="2314575" y="5638800"/>
          <p14:tracePt t="3514" x="2320925" y="5638800"/>
          <p14:tracePt t="3529" x="2349500" y="5635625"/>
          <p14:tracePt t="3546" x="2381250" y="5616575"/>
          <p14:tracePt t="3563" x="2425700" y="5572125"/>
          <p14:tracePt t="3580" x="2454275" y="5546725"/>
          <p14:tracePt t="3597" x="2505075" y="5502275"/>
          <p14:tracePt t="3613" x="2660650" y="5400675"/>
          <p14:tracePt t="3630" x="2806700" y="5308600"/>
          <p14:tracePt t="3647" x="2965450" y="5203825"/>
          <p14:tracePt t="3664" x="3219450" y="5073650"/>
          <p14:tracePt t="3681" x="3343275" y="4994275"/>
          <p14:tracePt t="3698" x="3482975" y="4883150"/>
          <p14:tracePt t="3713" x="3705225" y="4695825"/>
          <p14:tracePt t="3731" x="3822700" y="4606925"/>
          <p14:tracePt t="3749" x="3956050" y="4498975"/>
          <p14:tracePt t="3764" x="4032250" y="4403725"/>
          <p14:tracePt t="3779" x="4073525" y="4314825"/>
          <p14:tracePt t="3796" x="4105275" y="4238625"/>
          <p14:tracePt t="3813" x="4102100" y="4108450"/>
          <p14:tracePt t="3829" x="4076700" y="4032250"/>
          <p14:tracePt t="4292" x="4083050" y="3971925"/>
          <p14:tracePt t="4298" x="4092575" y="3914775"/>
          <p14:tracePt t="4313" x="4108450" y="3775075"/>
          <p14:tracePt t="4329" x="4108450" y="3613150"/>
          <p14:tracePt t="4347" x="4108450" y="3454400"/>
          <p14:tracePt t="4363" x="4108450" y="3181350"/>
          <p14:tracePt t="4396" x="4124325" y="2914650"/>
          <p14:tracePt t="4431" x="4191000" y="2692400"/>
          <p14:tracePt t="4446" x="4203700" y="2654300"/>
          <p14:tracePt t="4463" x="4225925" y="2619375"/>
          <p14:tracePt t="4479" x="4232275" y="2600325"/>
          <p14:tracePt t="4496" x="4232275" y="2581275"/>
          <p14:tracePt t="4513" x="4232275" y="2559050"/>
          <p14:tracePt t="4529" x="4241800" y="2549525"/>
          <p14:tracePt t="4546" x="4241800" y="2524125"/>
          <p14:tracePt t="4549" x="4248150" y="2517775"/>
          <p14:tracePt t="4562" x="4251325" y="2501900"/>
          <p14:tracePt t="4579" x="4251325" y="2476500"/>
          <p14:tracePt t="4596" x="4257675" y="2444750"/>
          <p14:tracePt t="4612" x="4264025" y="2374900"/>
          <p14:tracePt t="4629" x="4264025" y="2324100"/>
          <p14:tracePt t="4646" x="4264025" y="2270125"/>
          <p14:tracePt t="4663" x="4276725" y="2190750"/>
          <p14:tracePt t="4679" x="4292600" y="2117725"/>
          <p14:tracePt t="4696" x="4279900" y="2019300"/>
          <p14:tracePt t="4713" x="4241800" y="1905000"/>
          <p14:tracePt t="4729" x="4191000" y="1844675"/>
          <p14:tracePt t="4746" x="4143375" y="1774825"/>
          <p14:tracePt t="4763" x="4079875" y="1704975"/>
          <p14:tracePt t="4779" x="4054475" y="1666875"/>
          <p14:tracePt t="4797" x="4016375" y="1622425"/>
          <p14:tracePt t="4813" x="3984625" y="1609725"/>
          <p14:tracePt t="4829" x="3930650" y="1597025"/>
          <p14:tracePt t="4847" x="3835400" y="1590675"/>
          <p14:tracePt t="5205" x="3838575" y="1606550"/>
          <p14:tracePt t="5212" x="3844925" y="1619250"/>
          <p14:tracePt t="5218" x="3848100" y="1628775"/>
          <p14:tracePt t="5229" x="3857625" y="1654175"/>
          <p14:tracePt t="5247" x="3860800" y="1717675"/>
          <p14:tracePt t="5262" x="3870325" y="1762125"/>
          <p14:tracePt t="5279" x="3883025" y="1838325"/>
          <p14:tracePt t="5313" x="4025900" y="2143125"/>
          <p14:tracePt t="5347" x="4276725" y="2555875"/>
          <p14:tracePt t="5364" x="4381500" y="2714625"/>
          <p14:tracePt t="5381" x="4451350" y="2838450"/>
          <p14:tracePt t="5397" x="4508500" y="2990850"/>
          <p14:tracePt t="5413" x="4540250" y="3067050"/>
          <p14:tracePt t="5430" x="4562475" y="3130550"/>
          <p14:tracePt t="5447" x="4581525" y="3203575"/>
          <p14:tracePt t="5463" x="4600575" y="3241675"/>
          <p14:tracePt t="5479" x="4613275" y="3263900"/>
          <p14:tracePt t="5496" x="4619625" y="3286125"/>
          <p14:tracePt t="5513" x="4619625" y="3302000"/>
          <p14:tracePt t="5530" x="4613275" y="3311525"/>
          <p14:tracePt t="5547" x="4572000" y="3327400"/>
          <p14:tracePt t="5563" x="4498975" y="3343275"/>
          <p14:tracePt t="5580" x="4413250" y="3359150"/>
          <p14:tracePt t="5596" x="4295775" y="3359150"/>
          <p14:tracePt t="5613" x="4178300" y="3336925"/>
          <p14:tracePt t="5629" x="4013200" y="3311525"/>
          <p14:tracePt t="5646" x="3778250" y="3244850"/>
          <p14:tracePt t="5663" x="3648075" y="3209925"/>
          <p14:tracePt t="5680" x="3546475" y="3168650"/>
          <p14:tracePt t="5697" x="3422650" y="3146425"/>
          <p14:tracePt t="5713" x="3371850" y="3133725"/>
          <p14:tracePt t="5730" x="3333750" y="3133725"/>
          <p14:tracePt t="5746" x="3279775" y="3133725"/>
          <p14:tracePt t="5762" x="3241675" y="3133725"/>
          <p14:tracePt t="5779" x="3219450" y="3136900"/>
          <p14:tracePt t="5796" x="3178175" y="3149600"/>
          <p14:tracePt t="5812" x="3162300" y="3149600"/>
          <p14:tracePt t="5830" x="3152775" y="3152775"/>
          <p14:tracePt t="5847" x="3130550" y="3175000"/>
          <p14:tracePt t="5863" x="3121025" y="3184525"/>
          <p14:tracePt t="5880" x="3111500" y="3194050"/>
          <p14:tracePt t="5896" x="3108325" y="3209925"/>
          <p14:tracePt t="5912" x="3108325" y="3225800"/>
          <p14:tracePt t="5929" x="3108325" y="3235325"/>
          <p14:tracePt t="10585" x="3152775" y="3203575"/>
          <p14:tracePt t="10592" x="3228975" y="3136900"/>
          <p14:tracePt t="10600" x="3327400" y="3057525"/>
          <p14:tracePt t="10616" x="3552825" y="2924175"/>
          <p14:tracePt t="10629" x="3756025" y="2819400"/>
          <p14:tracePt t="10655" x="4149725" y="2606675"/>
          <p14:tracePt t="10684" x="4432300" y="2441575"/>
          <p14:tracePt t="10713" x="4657725" y="2320925"/>
          <p14:tracePt t="10729" x="4740275" y="2263775"/>
          <p14:tracePt t="10745" x="4813300" y="2190750"/>
          <p14:tracePt t="10763" x="4895850" y="2117725"/>
          <p14:tracePt t="10779" x="4943475" y="2073275"/>
          <p14:tracePt t="10796" x="4987925" y="2016125"/>
          <p14:tracePt t="10812" x="5076825" y="1901825"/>
          <p14:tracePt t="10828" x="5153025" y="1809750"/>
          <p14:tracePt t="10845" x="5229225" y="1714500"/>
          <p14:tracePt t="10863" x="5327650" y="1609725"/>
          <p14:tracePt t="10879" x="5381625" y="1539875"/>
          <p14:tracePt t="10896" x="5438775" y="1470025"/>
          <p14:tracePt t="10913" x="5499100" y="1349375"/>
          <p14:tracePt t="10929" x="5524500" y="1273175"/>
          <p14:tracePt t="10945" x="5537200" y="1219200"/>
          <p14:tracePt t="10962" x="5537200" y="1162050"/>
          <p14:tracePt t="10978" x="5534025" y="1127125"/>
          <p14:tracePt t="10996" x="5514975" y="1089025"/>
          <p14:tracePt t="11013" x="5451475" y="1009650"/>
          <p14:tracePt t="11029" x="5400675" y="958850"/>
          <p14:tracePt t="11046" x="5349875" y="917575"/>
          <p14:tracePt t="11062" x="5283200" y="876300"/>
          <p14:tracePt t="11079" x="5254625" y="866775"/>
          <p14:tracePt t="11095" x="5210175" y="847725"/>
          <p14:tracePt t="11112" x="5130800" y="850900"/>
          <p14:tracePt t="11128" x="5083175" y="882650"/>
          <p14:tracePt t="11146" x="5045075" y="908050"/>
          <p14:tracePt t="11148" x="5016500" y="939800"/>
          <p14:tracePt t="11162" x="4984750" y="971550"/>
          <p14:tracePt t="11178" x="4953000" y="1003300"/>
          <p14:tracePt t="11195" x="4921250" y="1035050"/>
          <p14:tracePt t="11212" x="4876800" y="1079500"/>
          <p14:tracePt t="11228" x="4851400" y="1101725"/>
          <p14:tracePt t="11245" x="4810125" y="1127125"/>
          <p14:tracePt t="11262" x="4762500" y="1152525"/>
          <p14:tracePt t="11278" x="4730750" y="1177925"/>
          <p14:tracePt t="11296" x="4689475" y="1212850"/>
          <p14:tracePt t="11313" x="4638675" y="1257300"/>
          <p14:tracePt t="11329" x="4600575" y="1282700"/>
          <p14:tracePt t="11345" x="4552950" y="1295400"/>
          <p14:tracePt t="11361" x="4470400" y="1330325"/>
          <p14:tracePt t="11378" x="4416425" y="1343025"/>
          <p14:tracePt t="11395" x="4368800" y="1371600"/>
          <p14:tracePt t="11413" x="4333875" y="1406525"/>
          <p14:tracePt t="11429" x="4302125" y="1431925"/>
          <p14:tracePt t="11446" x="4276725" y="1463675"/>
          <p14:tracePt t="11462" x="4232275" y="1501775"/>
          <p14:tracePt t="11479" x="4206875" y="1549400"/>
          <p14:tracePt t="11495" x="4171950" y="1597025"/>
          <p14:tracePt t="11512" x="4127500" y="1647825"/>
          <p14:tracePt t="11528" x="4095750" y="1685925"/>
          <p14:tracePt t="11545" x="4067175" y="1733550"/>
          <p14:tracePt t="11563" x="4022725" y="1800225"/>
          <p14:tracePt t="11579" x="4000500" y="1844675"/>
          <p14:tracePt t="11597" x="3975100" y="1908175"/>
          <p14:tracePt t="11612" x="3962400" y="1946275"/>
          <p14:tracePt t="11629" x="3949700" y="1984375"/>
          <p14:tracePt t="11645" x="3940175" y="2009775"/>
          <p14:tracePt t="11648" x="3933825" y="2019300"/>
          <p14:tracePt t="11667" x="3908425" y="2057400"/>
          <p14:tracePt t="11679" x="3889375" y="2095500"/>
          <p14:tracePt t="11696" x="3860800" y="2162175"/>
          <p14:tracePt t="11712" x="3841750" y="2200275"/>
          <p14:tracePt t="11729" x="3832225" y="2238375"/>
          <p14:tracePt t="11746" x="3813175" y="2279650"/>
          <p14:tracePt t="11762" x="3800475" y="2311400"/>
          <p14:tracePt t="11778" x="3781425" y="2333625"/>
          <p14:tracePt t="11795" x="3771900" y="2365375"/>
          <p14:tracePt t="11812" x="3752850" y="2400300"/>
          <p14:tracePt t="11829" x="3740150" y="2428875"/>
          <p14:tracePt t="11847" x="3721100" y="2479675"/>
          <p14:tracePt t="11863" x="3711575" y="2501900"/>
          <p14:tracePt t="11879" x="3698875" y="2533650"/>
          <p14:tracePt t="11896" x="3686175" y="2568575"/>
          <p14:tracePt t="11912" x="3686175" y="2584450"/>
          <p14:tracePt t="11928" x="3673475" y="2600325"/>
          <p14:tracePt t="11947" x="3670300" y="2625725"/>
          <p14:tracePt t="11963" x="3670300" y="2647950"/>
          <p14:tracePt t="11979" x="3670300" y="2670175"/>
          <p14:tracePt t="11996" x="3663950" y="2705100"/>
          <p14:tracePt t="12012" x="3663950" y="2717800"/>
          <p14:tracePt t="12028" x="3663950" y="2730500"/>
          <p14:tracePt t="12046" x="3663950" y="2749550"/>
          <p14:tracePt t="12062" x="3663950" y="2759075"/>
          <p14:tracePt t="12078" x="3663950" y="2768600"/>
          <p14:tracePt t="12097" x="3663950" y="2784475"/>
          <p14:tracePt t="12112" x="3670300" y="2800350"/>
          <p14:tracePt t="12129" x="3686175" y="2809875"/>
          <p14:tracePt t="12146" x="3702050" y="2822575"/>
          <p14:tracePt t="12162" x="3721100" y="2822575"/>
          <p14:tracePt t="12178" x="3743325" y="2822575"/>
          <p14:tracePt t="12196" x="3784600" y="2822575"/>
          <p14:tracePt t="12212" x="3806825" y="2822575"/>
          <p14:tracePt t="12229" x="3822700" y="2822575"/>
          <p14:tracePt t="12246" x="3841750" y="2822575"/>
          <p14:tracePt t="12262" x="3851275" y="2822575"/>
          <p14:tracePt t="12279" x="3860800" y="2822575"/>
          <p14:tracePt t="12295" x="3876675" y="2822575"/>
          <p14:tracePt t="12311" x="3892550" y="2822575"/>
          <p14:tracePt t="12328" x="3908425" y="2822575"/>
          <p14:tracePt t="12346" x="3978275" y="2816225"/>
          <p14:tracePt t="12362" x="4038600" y="2816225"/>
          <p14:tracePt t="12379" x="4083050" y="2816225"/>
          <p14:tracePt t="12396" x="4121150" y="2816225"/>
          <p14:tracePt t="12412" x="4149725" y="2816225"/>
          <p14:tracePt t="12428" x="4171950" y="2816225"/>
          <p14:tracePt t="12446" x="4222750" y="2809875"/>
          <p14:tracePt t="12461" x="4283075" y="2803525"/>
          <p14:tracePt t="12478" x="4365625" y="2794000"/>
          <p14:tracePt t="12496" x="4505325" y="2794000"/>
          <p14:tracePt t="12511" x="4587875" y="2794000"/>
          <p14:tracePt t="12528" x="4670425" y="2794000"/>
          <p14:tracePt t="12545" x="4791075" y="2771775"/>
          <p14:tracePt t="12561" x="4845050" y="2759075"/>
          <p14:tracePt t="12578" x="4943475" y="2733675"/>
          <p14:tracePt t="12596" x="5092700" y="2676525"/>
          <p14:tracePt t="12612" x="5168900" y="2644775"/>
          <p14:tracePt t="12629" x="5235575" y="2616200"/>
          <p14:tracePt t="12646" x="5314950" y="2559050"/>
          <p14:tracePt t="12662" x="5375275" y="2514600"/>
          <p14:tracePt t="12679" x="5445125" y="2460625"/>
          <p14:tracePt t="12695" x="5534025" y="2403475"/>
          <p14:tracePt t="12711" x="5581650" y="2368550"/>
          <p14:tracePt t="12728" x="5632450" y="2327275"/>
          <p14:tracePt t="12745" x="5692775" y="2247900"/>
          <p14:tracePt t="12762" x="5734050" y="2171700"/>
          <p14:tracePt t="12779" x="5781675" y="2079625"/>
          <p14:tracePt t="12796" x="5826125" y="1984375"/>
          <p14:tracePt t="12812" x="5864225" y="1914525"/>
          <p14:tracePt t="12828" x="5886450" y="1851025"/>
          <p14:tracePt t="12845" x="5908675" y="1749425"/>
          <p14:tracePt t="12861" x="5924550" y="1692275"/>
          <p14:tracePt t="12878" x="5930900" y="1638300"/>
          <p14:tracePt t="12895" x="5930900" y="1577975"/>
          <p14:tracePt t="12911" x="5930900" y="1533525"/>
          <p14:tracePt t="12928" x="5915025" y="1495425"/>
          <p14:tracePt t="12945" x="5895975" y="1450975"/>
          <p14:tracePt t="12961" x="5886450" y="1435100"/>
          <p14:tracePt t="12978" x="5876925" y="1425575"/>
          <p14:tracePt t="12996" x="5854700" y="1403350"/>
          <p14:tracePt t="13012" x="5845175" y="1403350"/>
          <p14:tracePt t="13029" x="5835650" y="1403350"/>
          <p14:tracePt t="13046" x="5794375" y="1403350"/>
          <p14:tracePt t="13062" x="5765800" y="1393825"/>
          <p14:tracePt t="13079" x="5721350" y="1387475"/>
          <p14:tracePt t="13095" x="5664200" y="1377950"/>
          <p14:tracePt t="13111" x="5641975" y="1374775"/>
          <p14:tracePt t="13128" x="5613400" y="1368425"/>
          <p14:tracePt t="13146" x="5578475" y="1349375"/>
          <p14:tracePt t="13161" x="5546725" y="1336675"/>
          <p14:tracePt t="13178" x="5524500" y="1330325"/>
          <p14:tracePt t="13195" x="5483225" y="1330325"/>
          <p14:tracePt t="13211" x="5467350" y="1320800"/>
          <p14:tracePt t="13229" x="5451475" y="1311275"/>
          <p14:tracePt t="13246" x="5435600" y="1289050"/>
          <p14:tracePt t="13261" x="5419725" y="1279525"/>
          <p14:tracePt t="13278" x="5391150" y="1266825"/>
          <p14:tracePt t="13295" x="5353050" y="1244600"/>
          <p14:tracePt t="13312" x="5324475" y="1231900"/>
          <p14:tracePt t="13328" x="5299075" y="1219200"/>
          <p14:tracePt t="13345" x="5257800" y="1200150"/>
          <p14:tracePt t="13362" x="5232400" y="1184275"/>
          <p14:tracePt t="13378" x="5181600" y="1168400"/>
          <p14:tracePt t="13395" x="5048250" y="1155700"/>
          <p14:tracePt t="13411" x="4968875" y="1155700"/>
          <p14:tracePt t="13428" x="4908550" y="1155700"/>
          <p14:tracePt t="13445" x="4829175" y="1155700"/>
          <p14:tracePt t="13462" x="4765675" y="1165225"/>
          <p14:tracePt t="13479" x="4711700" y="1177925"/>
          <p14:tracePt t="13495" x="4629150" y="1212850"/>
          <p14:tracePt t="13511" x="4562475" y="1235075"/>
          <p14:tracePt t="13529" x="4495800" y="1273175"/>
          <p14:tracePt t="13545" x="4394200" y="1343025"/>
          <p14:tracePt t="13562" x="4324350" y="1390650"/>
          <p14:tracePt t="13579" x="4267200" y="1435100"/>
          <p14:tracePt t="13595" x="4222750" y="1473200"/>
          <p14:tracePt t="13612" x="4191000" y="1504950"/>
          <p14:tracePt t="13629" x="4165600" y="1527175"/>
          <p14:tracePt t="13645" x="4121150" y="1571625"/>
          <p14:tracePt t="13661" x="4070350" y="1622425"/>
          <p14:tracePt t="13678" x="4044950" y="1660525"/>
          <p14:tracePt t="13695" x="3990975" y="1730375"/>
          <p14:tracePt t="13712" x="3965575" y="1774825"/>
          <p14:tracePt t="13730" x="3933825" y="1825625"/>
          <p14:tracePt t="13745" x="3921125" y="1847850"/>
          <p14:tracePt t="13762" x="3911600" y="1879600"/>
          <p14:tracePt t="13778" x="3898900" y="1901825"/>
          <p14:tracePt t="13795" x="3879850" y="1946275"/>
          <p14:tracePt t="13811" x="3860800" y="1974850"/>
          <p14:tracePt t="13830" x="3841750" y="2041525"/>
          <p14:tracePt t="13845" x="3822700" y="2079625"/>
          <p14:tracePt t="13862" x="3810000" y="2117725"/>
          <p14:tracePt t="13880" x="3794125" y="2159000"/>
          <p14:tracePt t="13895" x="3781425" y="2187575"/>
          <p14:tracePt t="13912" x="3762375" y="2212975"/>
          <p14:tracePt t="13929" x="3743325" y="2270125"/>
          <p14:tracePt t="13945" x="3733800" y="2292350"/>
          <p14:tracePt t="13961" x="3721100" y="2330450"/>
          <p14:tracePt t="13978" x="3702050" y="2355850"/>
          <p14:tracePt t="13995" x="3702050" y="2403475"/>
          <p14:tracePt t="14011" x="3702050" y="2438400"/>
          <p14:tracePt t="14029" x="3702050" y="2473325"/>
          <p14:tracePt t="14045" x="3702050" y="2501900"/>
          <p14:tracePt t="14062" x="3702050" y="2524125"/>
          <p14:tracePt t="14078" x="3702050" y="2546350"/>
          <p14:tracePt t="14095" x="3702050" y="2578100"/>
          <p14:tracePt t="14111" x="3702050" y="2606675"/>
          <p14:tracePt t="14129" x="3702050" y="2641600"/>
          <p14:tracePt t="14145" x="3702050" y="2670175"/>
          <p14:tracePt t="14161" x="3702050" y="2692400"/>
          <p14:tracePt t="14178" x="3702050" y="2730500"/>
          <p14:tracePt t="14195" x="3702050" y="2752725"/>
          <p14:tracePt t="14211" x="3702050" y="2768600"/>
          <p14:tracePt t="14229" x="3702050" y="2784475"/>
          <p14:tracePt t="14245" x="3711575" y="2794000"/>
          <p14:tracePt t="14263" x="3711575" y="2803525"/>
          <p14:tracePt t="14279" x="3714750" y="2825750"/>
          <p14:tracePt t="14295" x="3721100" y="2835275"/>
          <p14:tracePt t="14312" x="3721100" y="2844800"/>
          <p14:tracePt t="14328" x="3724275" y="2863850"/>
          <p14:tracePt t="14362" x="3730625" y="2870200"/>
          <p14:tracePt t="14378" x="3733800" y="2873375"/>
          <p14:tracePt t="14395" x="3740150" y="2879725"/>
          <p14:tracePt t="14411" x="3746500" y="2882900"/>
          <p14:tracePt t="14429" x="3746500" y="2889250"/>
          <p14:tracePt t="14479" x="3749675" y="2895600"/>
          <p14:tracePt t="14486" x="3759200" y="2895600"/>
          <p14:tracePt t="14494" x="3765550" y="2898775"/>
          <p14:tracePt t="14512" x="3775075" y="2914650"/>
          <p14:tracePt t="14529" x="3803650" y="2930525"/>
          <p14:tracePt t="14545" x="3848100" y="2943225"/>
          <p14:tracePt t="14562" x="3879850" y="2955925"/>
          <p14:tracePt t="14579" x="3914775" y="2978150"/>
          <p14:tracePt t="14595" x="3930650" y="2990850"/>
          <p14:tracePt t="14611" x="3940175" y="2994025"/>
          <p14:tracePt t="14629" x="3952875" y="2994025"/>
          <p14:tracePt t="14645" x="3968750" y="2994025"/>
          <p14:tracePt t="14663" x="3997325" y="2994025"/>
          <p14:tracePt t="14679" x="4019550" y="2994025"/>
          <p14:tracePt t="14695" x="4035425" y="3000375"/>
          <p14:tracePt t="14712" x="4038600" y="3000375"/>
          <p14:tracePt t="14973" x="4032250" y="3000375"/>
          <p14:tracePt t="14979" x="4025900" y="3000375"/>
          <p14:tracePt t="14995" x="4016375" y="3000375"/>
          <p14:tracePt t="15012" x="4006850" y="3000375"/>
          <p14:tracePt t="15028" x="3987800" y="3000375"/>
          <p14:tracePt t="15045" x="3971925" y="3000375"/>
          <p14:tracePt t="15061" x="3956050" y="3000375"/>
          <p14:tracePt t="15078" x="3937000" y="3000375"/>
          <p14:tracePt t="15095" x="3927475" y="3000375"/>
          <p14:tracePt t="15112" x="3911600" y="3000375"/>
          <p14:tracePt t="15128" x="3879850" y="2997200"/>
          <p14:tracePt t="15145" x="3870325" y="2997200"/>
          <p14:tracePt t="15162" x="3857625" y="2997200"/>
          <p14:tracePt t="15178" x="3838575" y="2997200"/>
          <p14:tracePt t="15194" x="3829050" y="2997200"/>
          <p14:tracePt t="15212" x="3819525" y="2997200"/>
          <p14:tracePt t="15229" x="3813175" y="2997200"/>
          <p14:tracePt t="15337" x="3813175" y="2990850"/>
          <p14:tracePt t="15343" x="3813175" y="2987675"/>
          <p14:tracePt t="15350" x="3813175" y="2981325"/>
          <p14:tracePt t="15362" x="3813175" y="2978150"/>
          <p14:tracePt t="15379" x="3813175" y="2955925"/>
          <p14:tracePt t="15396" x="3813175" y="2943225"/>
          <p14:tracePt t="15412" x="3813175" y="2921000"/>
          <p14:tracePt t="15428" x="3813175" y="2879725"/>
          <p14:tracePt t="15445" x="3813175" y="2863850"/>
          <p14:tracePt t="15461" x="3816350" y="2847975"/>
          <p14:tracePt t="15478" x="3832225" y="2822575"/>
          <p14:tracePt t="15496" x="3844925" y="2790825"/>
          <p14:tracePt t="15512" x="3860800" y="2768600"/>
          <p14:tracePt t="15528" x="3879850" y="2727325"/>
          <p14:tracePt t="15546" x="3886200" y="2701925"/>
          <p14:tracePt t="15562" x="3886200" y="2673350"/>
          <p14:tracePt t="15578" x="3889375" y="2660650"/>
          <p14:tracePt t="15595" x="3889375" y="2647950"/>
          <p14:tracePt t="15612" x="3889375" y="2644775"/>
          <p14:tracePt t="15645" x="3889375" y="2638425"/>
          <p14:tracePt t="15687" x="3895725" y="2638425"/>
          <p14:tracePt t="15713" x="3902075" y="2628900"/>
          <p14:tracePt t="15720" x="3905250" y="2628900"/>
          <p14:tracePt t="15728" x="3911600" y="2628900"/>
          <p14:tracePt t="15744" x="3921125" y="2628900"/>
          <p14:tracePt t="15763" x="3924300" y="2628900"/>
          <p14:tracePt t="15795" x="3930650" y="2628900"/>
          <p14:tracePt t="15813" x="3943350" y="2628900"/>
          <p14:tracePt t="15829" x="3959225" y="2628900"/>
          <p14:tracePt t="15845" x="3968750" y="2622550"/>
          <p14:tracePt t="15861" x="3984625" y="2613025"/>
          <p14:tracePt t="15878" x="4029075" y="2597150"/>
          <p14:tracePt t="15895" x="4038600" y="2597150"/>
          <p14:tracePt t="15913" x="4051300" y="2597150"/>
          <p14:tracePt t="15928" x="4067175" y="2597150"/>
          <p14:tracePt t="15946" x="4076700" y="2590800"/>
          <p14:tracePt t="15963" x="4092575" y="2574925"/>
          <p14:tracePt t="15978" x="4124325" y="2562225"/>
          <p14:tracePt t="15994" x="4152900" y="2549525"/>
          <p14:tracePt t="16012" x="4197350" y="2536825"/>
          <p14:tracePt t="16028" x="4248150" y="2501900"/>
          <p14:tracePt t="16045" x="4273550" y="2482850"/>
          <p14:tracePt t="16063" x="4305300" y="2438400"/>
          <p14:tracePt t="16079" x="4314825" y="2422525"/>
          <p14:tracePt t="16095" x="4327525" y="2393950"/>
          <p14:tracePt t="16113" x="4356100" y="2359025"/>
          <p14:tracePt t="16128" x="4387850" y="2327275"/>
          <p14:tracePt t="16144" x="4413250" y="2301875"/>
          <p14:tracePt t="16162" x="4457700" y="2263775"/>
          <p14:tracePt t="16178" x="4473575" y="2247900"/>
          <p14:tracePt t="16195" x="4486275" y="2238375"/>
          <p14:tracePt t="16213" x="4511675" y="2197100"/>
          <p14:tracePt t="16229" x="4527550" y="2181225"/>
          <p14:tracePt t="16245" x="4552950" y="2149475"/>
          <p14:tracePt t="16262" x="4584700" y="2111375"/>
          <p14:tracePt t="16278" x="4616450" y="2079625"/>
          <p14:tracePt t="16294" x="4635500" y="2057400"/>
          <p14:tracePt t="16311" x="4651375" y="2035175"/>
          <p14:tracePt t="16328" x="4670425" y="2012950"/>
          <p14:tracePt t="16345" x="4686300" y="1997075"/>
          <p14:tracePt t="16362" x="4730750" y="1955800"/>
          <p14:tracePt t="16378" x="4752975" y="1930400"/>
          <p14:tracePt t="16395" x="4787900" y="1892300"/>
          <p14:tracePt t="16412" x="4822825" y="1847850"/>
          <p14:tracePt t="16428" x="4854575" y="1816100"/>
          <p14:tracePt t="16444" x="4879975" y="1784350"/>
          <p14:tracePt t="16462" x="4911725" y="1749425"/>
          <p14:tracePt t="16478" x="4924425" y="1717675"/>
          <p14:tracePt t="16495" x="4933950" y="1701800"/>
          <p14:tracePt t="16512" x="4956175" y="1670050"/>
          <p14:tracePt t="16528" x="4987925" y="1644650"/>
          <p14:tracePt t="16545" x="5013325" y="1612900"/>
          <p14:tracePt t="16563" x="5057775" y="1546225"/>
          <p14:tracePt t="16579" x="5083175" y="1508125"/>
          <p14:tracePt t="16595" x="5118100" y="1450975"/>
          <p14:tracePt t="16612" x="5143500" y="1387475"/>
          <p14:tracePt t="16629" x="5162550" y="1349375"/>
          <p14:tracePt t="16645" x="5175250" y="1323975"/>
          <p14:tracePt t="16662" x="5187950" y="1282700"/>
          <p14:tracePt t="16678" x="5194300" y="1260475"/>
          <p14:tracePt t="16695" x="5194300" y="1231900"/>
          <p14:tracePt t="16712" x="5194300" y="1206500"/>
          <p14:tracePt t="16728" x="5200650" y="1174750"/>
          <p14:tracePt t="16745" x="5200650" y="1158875"/>
          <p14:tracePt t="16762" x="5200650" y="1139825"/>
          <p14:tracePt t="16778" x="5200650" y="1123950"/>
          <p14:tracePt t="16795" x="5200650" y="1114425"/>
          <p14:tracePt t="16811" x="5200650" y="1098550"/>
          <p14:tracePt t="16827" x="5200650" y="1089025"/>
          <p14:tracePt t="16845" x="5200650" y="1085850"/>
          <p14:tracePt t="16941" x="5200650" y="1076325"/>
          <p14:tracePt t="17562" x="5184775" y="1085850"/>
          <p14:tracePt t="17569" x="5172075" y="1104900"/>
          <p14:tracePt t="17578" x="5159375" y="1117600"/>
          <p14:tracePt t="17597" x="5121275" y="1152525"/>
          <p14:tracePt t="17612" x="5111750" y="1168400"/>
          <p14:tracePt t="17629" x="5102225" y="1177925"/>
          <p14:tracePt t="17647" x="5086350" y="1193800"/>
          <p14:tracePt t="17678" x="5041900" y="1222375"/>
          <p14:tracePt t="17712" x="4981575" y="1263650"/>
          <p14:tracePt t="17729" x="4972050" y="1276350"/>
          <p14:tracePt t="17746" x="4956175" y="1289050"/>
          <p14:tracePt t="17761" x="4943475" y="1301750"/>
          <p14:tracePt t="17779" x="4930775" y="1311275"/>
          <p14:tracePt t="17796" x="4930775" y="1327150"/>
          <p14:tracePt t="17811" x="4927600" y="1336675"/>
          <p14:tracePt t="17827" x="4921250" y="1343025"/>
          <p14:tracePt t="17846" x="4918075" y="1346200"/>
          <p14:tracePt t="17879" x="4918075" y="1352550"/>
          <p14:tracePt t="17926" x="4905375" y="1358900"/>
          <p14:tracePt t="17933" x="4902200" y="1362075"/>
          <p14:tracePt t="17946" x="4895850" y="1371600"/>
          <p14:tracePt t="17961" x="4886325" y="1384300"/>
          <p14:tracePt t="17978" x="4883150" y="1393825"/>
          <p14:tracePt t="17996" x="4876800" y="1406525"/>
          <p14:tracePt t="18012" x="4876800" y="1412875"/>
          <p14:tracePt t="18104" x="4876800" y="1422400"/>
          <p14:tracePt t="18110" x="4876800" y="1428750"/>
          <p14:tracePt t="18117" x="4876800" y="1431925"/>
          <p14:tracePt t="18127" x="4876800" y="1438275"/>
          <p14:tracePt t="18144" x="4867275" y="1447800"/>
          <p14:tracePt t="18161" x="4851400" y="1460500"/>
          <p14:tracePt t="18178" x="4841875" y="1476375"/>
          <p14:tracePt t="18196" x="4832350" y="1492250"/>
          <p14:tracePt t="18212" x="4826000" y="1501775"/>
          <p14:tracePt t="18228" x="4822825" y="1511300"/>
          <p14:tracePt t="18245" x="4806950" y="1533525"/>
          <p14:tracePt t="18261" x="4794250" y="1555750"/>
          <p14:tracePt t="18278" x="4781550" y="1587500"/>
          <p14:tracePt t="18295" x="4765675" y="1622425"/>
          <p14:tracePt t="18311" x="4746625" y="1647825"/>
          <p14:tracePt t="18328" x="4737100" y="1657350"/>
          <p14:tracePt t="18345" x="4721225" y="1670050"/>
          <p14:tracePt t="18361" x="4711700" y="1679575"/>
          <p14:tracePt t="18378" x="4695825" y="1698625"/>
          <p14:tracePt t="18395" x="4695825" y="1711325"/>
          <p14:tracePt t="18411" x="4695825" y="1720850"/>
          <p14:tracePt t="18428" x="4689475" y="1730375"/>
          <p14:tracePt t="18445" x="4686300" y="1752600"/>
          <p14:tracePt t="18461" x="4679950" y="1762125"/>
          <p14:tracePt t="18478" x="4670425" y="1771650"/>
          <p14:tracePt t="18495" x="4660900" y="1790700"/>
          <p14:tracePt t="18511" x="4654550" y="1800225"/>
          <p14:tracePt t="18528" x="4638675" y="1812925"/>
          <p14:tracePt t="18545" x="4629150" y="1825625"/>
          <p14:tracePt t="18561" x="4619625" y="1841500"/>
          <p14:tracePt t="18578" x="4610100" y="1863725"/>
          <p14:tracePt t="18595" x="4584700" y="1908175"/>
          <p14:tracePt t="18612" x="4572000" y="1930400"/>
          <p14:tracePt t="18628" x="4562475" y="1949450"/>
          <p14:tracePt t="18645" x="4556125" y="1968500"/>
          <p14:tracePt t="18661" x="4552950" y="1984375"/>
          <p14:tracePt t="18678" x="4546600" y="1993900"/>
          <p14:tracePt t="18695" x="4524375" y="2028825"/>
          <p14:tracePt t="18712" x="4511675" y="2054225"/>
          <p14:tracePt t="18728" x="4498975" y="2082800"/>
          <p14:tracePt t="18750" x="4483100" y="2117725"/>
          <p14:tracePt t="18762" x="4464050" y="2149475"/>
          <p14:tracePt t="18778" x="4451350" y="2171700"/>
          <p14:tracePt t="18795" x="4438650" y="2187575"/>
          <p14:tracePt t="18811" x="4425950" y="2209800"/>
          <p14:tracePt t="18828" x="4410075" y="2225675"/>
          <p14:tracePt t="18845" x="4394200" y="2254250"/>
          <p14:tracePt t="18862" x="4384675" y="2270125"/>
          <p14:tracePt t="18879" x="4371975" y="2286000"/>
          <p14:tracePt t="18895" x="4352925" y="2301875"/>
          <p14:tracePt t="18911" x="4346575" y="2311400"/>
          <p14:tracePt t="18928" x="4343400" y="2327275"/>
          <p14:tracePt t="18945" x="4330700" y="2352675"/>
          <p14:tracePt t="18962" x="4321175" y="2362200"/>
          <p14:tracePt t="18979" x="4305300" y="2371725"/>
          <p14:tracePt t="18995" x="4295775" y="2387600"/>
          <p14:tracePt t="19012" x="4295775" y="2403475"/>
          <p14:tracePt t="19029" x="4295775" y="2413000"/>
          <p14:tracePt t="19045" x="4295775" y="2425700"/>
          <p14:tracePt t="19510" x="4298950" y="2409825"/>
          <p14:tracePt t="19516" x="4305300" y="2390775"/>
          <p14:tracePt t="19528" x="4311650" y="2378075"/>
          <p14:tracePt t="19545" x="4330700" y="2336800"/>
          <p14:tracePt t="19566" x="4352925" y="2298700"/>
          <p14:tracePt t="19582" x="4359275" y="2270125"/>
          <p14:tracePt t="19595" x="4371975" y="2238375"/>
          <p14:tracePt t="19628" x="4391025" y="2149475"/>
          <p14:tracePt t="19661" x="4403725" y="2092325"/>
          <p14:tracePt t="19678" x="4403725" y="2082800"/>
          <p14:tracePt t="19695" x="4403725" y="2070100"/>
          <p14:tracePt t="19712" x="4403725" y="2060575"/>
          <p14:tracePt t="19729" x="4406900" y="2044700"/>
          <p14:tracePt t="19732" x="4406900" y="2038350"/>
          <p14:tracePt t="19745" x="4413250" y="2028825"/>
          <p14:tracePt t="19765" x="4416425" y="2016125"/>
          <p14:tracePt t="19778" x="4416425" y="2009775"/>
          <p14:tracePt t="19794" x="4416425" y="2006600"/>
          <p14:tracePt t="19811" x="4416425" y="1993900"/>
          <p14:tracePt t="19830" x="4416425" y="1990725"/>
          <p14:tracePt t="19845" x="4422775" y="1981200"/>
          <p14:tracePt t="19862" x="4432300" y="1965325"/>
          <p14:tracePt t="19879" x="4457700" y="1908175"/>
          <p14:tracePt t="19895" x="4476750" y="1860550"/>
          <p14:tracePt t="19911" x="4489450" y="1838325"/>
          <p14:tracePt t="19928" x="4495800" y="1822450"/>
          <p14:tracePt t="19944" x="4495800" y="1800225"/>
          <p14:tracePt t="20001" x="4495800" y="1797050"/>
          <p14:tracePt t="20008" x="4498975" y="1797050"/>
          <p14:tracePt t="20015" x="4498975" y="1790700"/>
          <p14:tracePt t="20028" x="4498975" y="1787525"/>
          <p14:tracePt t="20044" x="4505325" y="1787525"/>
          <p14:tracePt t="20079" x="4505325" y="1781175"/>
          <p14:tracePt t="20109" x="4505325" y="1778000"/>
          <p14:tracePt t="20138" x="4505325" y="1771650"/>
          <p14:tracePt t="20516" x="4505325" y="1768475"/>
          <p14:tracePt t="20523" x="4505325" y="1762125"/>
          <p14:tracePt t="20530" x="4505325" y="1758950"/>
          <p14:tracePt t="20550" x="4505325" y="1736725"/>
          <p14:tracePt t="20562" x="4505325" y="1733550"/>
          <p14:tracePt t="20594" x="4505325" y="1717675"/>
          <p14:tracePt t="20628" x="4505325" y="1714500"/>
          <p14:tracePt t="20737" x="4502150" y="1714500"/>
          <p14:tracePt t="20743" x="4498975" y="1714500"/>
          <p14:tracePt t="20750" x="4492625" y="1714500"/>
          <p14:tracePt t="20761" x="4489450" y="1714500"/>
          <p14:tracePt t="20781" x="4467225" y="1730375"/>
          <p14:tracePt t="20794" x="4457700" y="1739900"/>
          <p14:tracePt t="20811" x="4448175" y="1762125"/>
          <p14:tracePt t="20828" x="4432300" y="1790700"/>
          <p14:tracePt t="20845" x="4413250" y="1812925"/>
          <p14:tracePt t="20862" x="4410075" y="1822450"/>
          <p14:tracePt t="20878" x="4410075" y="1838325"/>
          <p14:tracePt t="20894" x="4403725" y="1847850"/>
          <p14:tracePt t="20911" x="4400550" y="1860550"/>
          <p14:tracePt t="20928" x="4391025" y="1876425"/>
          <p14:tracePt t="20944" x="4384675" y="1882775"/>
          <p14:tracePt t="20961" x="4384675" y="1892300"/>
          <p14:tracePt t="21171" x="4384675" y="1873250"/>
          <p14:tracePt t="21178" x="4384675" y="1860550"/>
          <p14:tracePt t="21185" x="4384675" y="1851025"/>
          <p14:tracePt t="21194" x="4384675" y="1831975"/>
          <p14:tracePt t="21211" x="4384675" y="1803400"/>
          <p14:tracePt t="21228" x="4387850" y="1774825"/>
          <p14:tracePt t="21245" x="4387850" y="1752600"/>
          <p14:tracePt t="21261" x="4387850" y="1736725"/>
          <p14:tracePt t="21265" x="4387850" y="1733550"/>
          <p14:tracePt t="21278" x="4387850" y="1711325"/>
          <p14:tracePt t="21294" x="4391025" y="1695450"/>
          <p14:tracePt t="21311" x="4391025" y="1679575"/>
          <p14:tracePt t="21327" x="4403725" y="1647825"/>
          <p14:tracePt t="21345" x="4403725" y="1635125"/>
          <p14:tracePt t="21362" x="4403725" y="1625600"/>
          <p14:tracePt t="21378" x="4403725" y="1606550"/>
          <p14:tracePt t="21394" x="4403725" y="1603375"/>
          <p14:tracePt t="21411" x="4406900" y="1597025"/>
          <p14:tracePt t="21428" x="4416425" y="1581150"/>
          <p14:tracePt t="21444" x="4435475" y="1565275"/>
          <p14:tracePt t="21461" x="4445000" y="1533525"/>
          <p14:tracePt t="21477" x="4470400" y="1492250"/>
          <p14:tracePt t="21494" x="4502150" y="1466850"/>
          <p14:tracePt t="21511" x="4518025" y="1450975"/>
          <p14:tracePt t="21528" x="4533900" y="1428750"/>
          <p14:tracePt t="21545" x="4549775" y="1419225"/>
          <p14:tracePt t="21561" x="4565650" y="1403350"/>
          <p14:tracePt t="21577" x="4610100" y="1358900"/>
          <p14:tracePt t="21595" x="4641850" y="1333500"/>
          <p14:tracePt t="21611" x="4683125" y="1301750"/>
          <p14:tracePt t="21629" x="4718050" y="1263650"/>
          <p14:tracePt t="21645" x="4749800" y="1231900"/>
          <p14:tracePt t="21661" x="4762500" y="1216025"/>
          <p14:tracePt t="21678" x="4797425" y="1181100"/>
          <p14:tracePt t="21695" x="4819650" y="1168400"/>
          <p14:tracePt t="21712" x="4841875" y="1158875"/>
          <p14:tracePt t="21728" x="4886325" y="1133475"/>
          <p14:tracePt t="21745" x="4918075" y="1120775"/>
          <p14:tracePt t="21761" x="4927600" y="1111250"/>
          <p14:tracePt t="21766" x="4930775" y="1108075"/>
          <p14:tracePt t="21778" x="4940300" y="1098550"/>
          <p14:tracePt t="21795" x="4956175" y="1092200"/>
          <p14:tracePt t="21811" x="4978400" y="1079500"/>
          <p14:tracePt t="21828" x="5006975" y="1069975"/>
          <p14:tracePt t="21845" x="5035550" y="1063625"/>
          <p14:tracePt t="21861" x="5051425" y="1057275"/>
          <p14:tracePt t="21878" x="5076825" y="1050925"/>
          <p14:tracePt t="21894" x="5089525" y="1050925"/>
          <p14:tracePt t="21911" x="5099050" y="1050925"/>
          <p14:tracePt t="21928" x="5102225" y="1050925"/>
          <p14:tracePt t="21945" x="5108575" y="1050925"/>
          <p14:tracePt t="21961" x="5118100" y="1050925"/>
          <p14:tracePt t="21978" x="5137150" y="1050925"/>
          <p14:tracePt t="21994" x="5146675" y="1050925"/>
          <p14:tracePt t="22011" x="5153025" y="1050925"/>
          <p14:tracePt t="22208" x="5143500" y="1054100"/>
          <p14:tracePt t="22214" x="5118100" y="1060450"/>
          <p14:tracePt t="22228" x="5086350" y="1073150"/>
          <p14:tracePt t="22244" x="5048250" y="1098550"/>
          <p14:tracePt t="22262" x="4987925" y="1136650"/>
          <p14:tracePt t="22278" x="4956175" y="1177925"/>
          <p14:tracePt t="22294" x="4905375" y="1228725"/>
          <p14:tracePt t="22312" x="4845050" y="1276350"/>
          <p14:tracePt t="22328" x="4813300" y="1314450"/>
          <p14:tracePt t="22345" x="4772025" y="1355725"/>
          <p14:tracePt t="22362" x="4727575" y="1393825"/>
          <p14:tracePt t="22378" x="4702175" y="1425575"/>
          <p14:tracePt t="22394" x="4686300" y="1435100"/>
          <p14:tracePt t="22411" x="4651375" y="1457325"/>
          <p14:tracePt t="22427" x="4635500" y="1479550"/>
          <p14:tracePt t="22444" x="4610100" y="1498600"/>
          <p14:tracePt t="22462" x="4594225" y="1539875"/>
          <p14:tracePt t="22478" x="4581525" y="1555750"/>
          <p14:tracePt t="22495" x="4572000" y="1565275"/>
          <p14:tracePt t="22512" x="4552950" y="1584325"/>
          <p14:tracePt t="22528" x="4543425" y="1597025"/>
          <p14:tracePt t="22544" x="4533900" y="1606550"/>
          <p14:tracePt t="22561" x="4505325" y="1638300"/>
          <p14:tracePt t="22577" x="4479925" y="1663700"/>
          <p14:tracePt t="22595" x="4441825" y="1689100"/>
          <p14:tracePt t="22612" x="4387850" y="1749425"/>
          <p14:tracePt t="22628" x="4352925" y="1800225"/>
          <p14:tracePt t="22645" x="4327525" y="1822450"/>
          <p14:tracePt t="22662" x="4295775" y="1866900"/>
          <p14:tracePt t="22678" x="4276725" y="1898650"/>
          <p14:tracePt t="22694" x="4264025" y="1920875"/>
          <p14:tracePt t="22711" x="4229100" y="1965325"/>
          <p14:tracePt t="22727" x="4210050" y="1981200"/>
          <p14:tracePt t="22744" x="4178300" y="2006600"/>
          <p14:tracePt t="22762" x="4152900" y="2051050"/>
          <p14:tracePt t="22778" x="4143375" y="2079625"/>
          <p14:tracePt t="22794" x="4124325" y="2105025"/>
          <p14:tracePt t="22812" x="4108450" y="2120900"/>
          <p14:tracePt t="22827" x="4098925" y="2133600"/>
          <p14:tracePt t="22844" x="4089400" y="2146300"/>
          <p14:tracePt t="22862" x="4070350" y="2165350"/>
          <p14:tracePt t="22878" x="4057650" y="2181225"/>
          <p14:tracePt t="22895" x="4048125" y="2209800"/>
          <p14:tracePt t="22911" x="4032250" y="2228850"/>
          <p14:tracePt t="22928" x="4022725" y="2251075"/>
          <p14:tracePt t="22944" x="4013200" y="2260600"/>
          <p14:tracePt t="22961" x="4006850" y="2276475"/>
          <p14:tracePt t="22977" x="4006850" y="2286000"/>
          <p14:tracePt t="22995" x="4003675" y="2301875"/>
          <p14:tracePt t="23011" x="4003675" y="2314575"/>
          <p14:tracePt t="23027" x="4003675" y="2324100"/>
          <p14:tracePt t="23044" x="4003675" y="2346325"/>
          <p14:tracePt t="23061" x="3997325" y="2381250"/>
          <p14:tracePt t="23078" x="3997325" y="2409825"/>
          <p14:tracePt t="23095" x="3997325" y="2432050"/>
          <p14:tracePt t="23111" x="3990975" y="2473325"/>
          <p14:tracePt t="23127" x="3990975" y="2482850"/>
          <p14:tracePt t="23145" x="3990975" y="2492375"/>
          <p14:tracePt t="23161" x="3990975" y="2508250"/>
          <p14:tracePt t="23178" x="3990975" y="2527300"/>
          <p14:tracePt t="23194" x="3990975" y="2543175"/>
          <p14:tracePt t="23211" x="3990975" y="2568575"/>
          <p14:tracePt t="23227" x="3990975" y="2584450"/>
          <p14:tracePt t="23244" x="3984625" y="2600325"/>
          <p14:tracePt t="23261" x="3984625" y="2625725"/>
          <p14:tracePt t="23278" x="3984625" y="2635250"/>
          <p14:tracePt t="23295" x="3984625" y="2644775"/>
          <p14:tracePt t="23298" x="3984625" y="2651125"/>
          <p14:tracePt t="23311" x="3984625" y="2667000"/>
          <p14:tracePt t="23328" x="3984625" y="2676525"/>
          <p14:tracePt t="23344" x="3984625" y="2686050"/>
          <p14:tracePt t="23361" x="3984625" y="2695575"/>
          <p14:tracePt t="23440" x="3987800" y="2695575"/>
          <p14:tracePt t="23455" x="3990975" y="2692400"/>
          <p14:tracePt t="23462" x="3997325" y="2689225"/>
          <p14:tracePt t="23478" x="4006850" y="2679700"/>
          <p14:tracePt t="23494" x="4019550" y="2651125"/>
          <p14:tracePt t="23510" x="4035425" y="2600325"/>
          <p14:tracePt t="23527" x="4057650" y="2546350"/>
          <p14:tracePt t="23544" x="4089400" y="2466975"/>
          <p14:tracePt t="23561" x="4149725" y="2298700"/>
          <p14:tracePt t="23578" x="4165600" y="2190750"/>
          <p14:tracePt t="23595" x="4191000" y="2082800"/>
          <p14:tracePt t="23611" x="4213225" y="1927225"/>
          <p14:tracePt t="23628" x="4229100" y="1863725"/>
          <p14:tracePt t="23644" x="4235450" y="1825625"/>
          <p14:tracePt t="23660" x="4248150" y="1762125"/>
          <p14:tracePt t="23677" x="4267200" y="1717675"/>
          <p14:tracePt t="23694" x="4279900" y="1685925"/>
          <p14:tracePt t="23711" x="4292600" y="1622425"/>
          <p14:tracePt t="23728" x="4305300" y="1584325"/>
          <p14:tracePt t="23745" x="4324350" y="1539875"/>
          <p14:tracePt t="23761" x="4343400" y="1504950"/>
          <p14:tracePt t="23778" x="4352925" y="1473200"/>
          <p14:tracePt t="23794" x="4365625" y="1457325"/>
          <p14:tracePt t="23810" x="4387850" y="1422400"/>
          <p14:tracePt t="23827" x="4397375" y="1406525"/>
          <p14:tracePt t="23844" x="4410075" y="1387475"/>
          <p14:tracePt t="23861" x="4438650" y="1346200"/>
          <p14:tracePt t="23877" x="4464050" y="1323975"/>
          <p14:tracePt t="23894" x="4489450" y="1292225"/>
          <p14:tracePt t="23910" x="4530725" y="1266825"/>
          <p14:tracePt t="23927" x="4556125" y="1241425"/>
          <p14:tracePt t="23944" x="4587875" y="1228725"/>
          <p14:tracePt t="23961" x="4629150" y="1212850"/>
          <p14:tracePt t="23977" x="4645025" y="1200150"/>
          <p14:tracePt t="23995" x="4667250" y="1184275"/>
          <p14:tracePt t="24011" x="4733925" y="1165225"/>
          <p14:tracePt t="24028" x="4778375" y="1136650"/>
          <p14:tracePt t="24044" x="4826000" y="1111250"/>
          <p14:tracePt t="24061" x="4899025" y="1085850"/>
          <p14:tracePt t="24077" x="4937125" y="1060450"/>
          <p14:tracePt t="24094" x="4968875" y="1047750"/>
          <p14:tracePt t="24111" x="5010150" y="1016000"/>
          <p14:tracePt t="24127" x="5035550" y="984250"/>
          <p14:tracePt t="24146" x="5080000" y="933450"/>
          <p14:tracePt t="24161" x="5099050" y="908050"/>
          <p14:tracePt t="24177" x="5108575" y="898525"/>
          <p14:tracePt t="24194" x="5118100" y="889000"/>
          <p14:tracePt t="24210" x="5137150" y="879475"/>
          <p14:tracePt t="24227" x="5143500" y="879475"/>
          <p14:tracePt t="24245" x="5146675" y="879475"/>
          <p14:tracePt t="24261" x="5153025" y="879475"/>
          <p14:tracePt t="24295" x="5168900" y="879475"/>
          <p14:tracePt t="24311" x="5181600" y="879475"/>
          <p14:tracePt t="24327" x="5187950" y="879475"/>
          <p14:tracePt t="24344" x="5197475" y="879475"/>
          <p14:tracePt t="24361" x="5207000" y="879475"/>
          <p14:tracePt t="24377" x="5216525" y="879475"/>
          <p14:tracePt t="24395" x="5232400" y="879475"/>
          <p14:tracePt t="24411" x="5232400" y="885825"/>
          <p14:tracePt t="24428" x="5232400" y="895350"/>
          <p14:tracePt t="24444" x="5232400" y="911225"/>
          <p14:tracePt t="24460" x="5216525" y="939800"/>
          <p14:tracePt t="24477" x="5207000" y="965200"/>
          <p14:tracePt t="24495" x="5165725" y="1028700"/>
          <p14:tracePt t="24511" x="5133975" y="1076325"/>
          <p14:tracePt t="24527" x="5083175" y="1120775"/>
          <p14:tracePt t="24545" x="5032375" y="1196975"/>
          <p14:tracePt t="24561" x="4991100" y="1238250"/>
          <p14:tracePt t="24578" x="4959350" y="1279525"/>
          <p14:tracePt t="24594" x="4905375" y="1317625"/>
          <p14:tracePt t="24610" x="4873625" y="1349375"/>
          <p14:tracePt t="24627" x="4848225" y="1374775"/>
          <p14:tracePt t="24645" x="4797425" y="1412875"/>
          <p14:tracePt t="24661" x="4775200" y="1425575"/>
          <p14:tracePt t="24678" x="4743450" y="1438275"/>
          <p14:tracePt t="24696" x="4708525" y="1454150"/>
          <p14:tracePt t="24711" x="4676775" y="1473200"/>
          <p14:tracePt t="24727" x="4660900" y="1473200"/>
          <p14:tracePt t="24744" x="4641850" y="1479550"/>
          <p14:tracePt t="24761" x="4632325" y="1482725"/>
          <p14:tracePt t="24777" x="4622800" y="1492250"/>
          <p14:tracePt t="24795" x="4606925" y="1504950"/>
          <p14:tracePt t="24811" x="4591050" y="1520825"/>
          <p14:tracePt t="24828" x="4575175" y="1530350"/>
          <p14:tracePt t="24845" x="4533900" y="1546225"/>
          <p14:tracePt t="24861" x="4511675" y="1558925"/>
          <p14:tracePt t="24878" x="4486275" y="1590675"/>
          <p14:tracePt t="24894" x="4441825" y="1628775"/>
          <p14:tracePt t="24910" x="4416425" y="1660525"/>
          <p14:tracePt t="24927" x="4384675" y="1685925"/>
          <p14:tracePt t="24945" x="4340225" y="1727200"/>
          <p14:tracePt t="24961" x="4318000" y="1752600"/>
          <p14:tracePt t="24978" x="4289425" y="1800225"/>
          <p14:tracePt t="24994" x="4244975" y="1860550"/>
          <p14:tracePt t="25010" x="4210050" y="1898650"/>
          <p14:tracePt t="25027" x="4194175" y="1930400"/>
          <p14:tracePt t="25044" x="4175125" y="1971675"/>
          <p14:tracePt t="25060" x="4162425" y="1993900"/>
          <p14:tracePt t="25078" x="4143375" y="2041525"/>
          <p14:tracePt t="25095" x="4124325" y="2098675"/>
          <p14:tracePt t="25111" x="4111625" y="2136775"/>
          <p14:tracePt t="25128" x="4086225" y="2181225"/>
          <p14:tracePt t="25144" x="4067175" y="2244725"/>
          <p14:tracePt t="25160" x="4054475" y="2270125"/>
          <p14:tracePt t="25177" x="4041775" y="2298700"/>
          <p14:tracePt t="25194" x="4038600" y="2327275"/>
          <p14:tracePt t="25211" x="4038600" y="2343150"/>
          <p14:tracePt t="25228" x="4032250" y="2352675"/>
          <p14:tracePt t="25245" x="4032250" y="2368550"/>
          <p14:tracePt t="25261" x="4032250" y="2378075"/>
          <p14:tracePt t="25278" x="4025900" y="2387600"/>
          <p14:tracePt t="25745" x="4016375" y="2387600"/>
          <p14:tracePt t="25752" x="4006850" y="2387600"/>
          <p14:tracePt t="25765" x="3990975" y="2384425"/>
          <p14:tracePt t="25782" x="3981450" y="2374900"/>
          <p14:tracePt t="25794" x="3965575" y="2365375"/>
          <p14:tracePt t="25827" x="3943350" y="2317750"/>
          <p14:tracePt t="25860" x="3924300" y="2254250"/>
          <p14:tracePt t="25878" x="3924300" y="2232025"/>
          <p14:tracePt t="25882" x="3924300" y="2212975"/>
          <p14:tracePt t="25894" x="3911600" y="2197100"/>
          <p14:tracePt t="25915" x="3911600" y="2181225"/>
          <p14:tracePt t="25929" x="3911600" y="2165350"/>
          <p14:tracePt t="25944" x="3911600" y="2155825"/>
          <p14:tracePt t="25977" x="3911600" y="2152650"/>
          <p14:tracePt t="25994" x="3911600" y="2136775"/>
          <p14:tracePt t="26011" x="3924300" y="2127250"/>
          <p14:tracePt t="26028" x="3937000" y="2098675"/>
          <p14:tracePt t="26044" x="3956050" y="2047875"/>
          <p14:tracePt t="26061" x="3965575" y="2025650"/>
          <p14:tracePt t="26078" x="3984625" y="1993900"/>
          <p14:tracePt t="26094" x="4003675" y="1958975"/>
          <p14:tracePt t="26110" x="4016375" y="1930400"/>
          <p14:tracePt t="26127" x="4032250" y="1898650"/>
          <p14:tracePt t="26144" x="4073525" y="1831975"/>
          <p14:tracePt t="26160" x="4108450" y="1784350"/>
          <p14:tracePt t="26177" x="4130675" y="1752600"/>
          <p14:tracePt t="26194" x="4171950" y="1701800"/>
          <p14:tracePt t="26210" x="4181475" y="1673225"/>
          <p14:tracePt t="26227" x="4194175" y="1654175"/>
          <p14:tracePt t="26244" x="4206875" y="1635125"/>
          <p14:tracePt t="26260" x="4225925" y="1625600"/>
          <p14:tracePt t="26277" x="4248150" y="1593850"/>
          <p14:tracePt t="26294" x="4308475" y="1549400"/>
          <p14:tracePt t="26310" x="4365625" y="1520825"/>
          <p14:tracePt t="26328" x="4422775" y="1476375"/>
          <p14:tracePt t="26344" x="4448175" y="1450975"/>
          <p14:tracePt t="26361" x="4464050" y="1419225"/>
          <p14:tracePt t="26378" x="4489450" y="1393825"/>
          <p14:tracePt t="26394" x="4498975" y="1377950"/>
          <p14:tracePt t="26410" x="4511675" y="1346200"/>
          <p14:tracePt t="26427" x="4521200" y="1330325"/>
          <p14:tracePt t="26444" x="4543425" y="1295400"/>
          <p14:tracePt t="26461" x="4552950" y="1279525"/>
          <p14:tracePt t="26478" x="4568825" y="1250950"/>
          <p14:tracePt t="26494" x="4584700" y="1241425"/>
          <p14:tracePt t="26511" x="4591050" y="1238250"/>
          <p14:tracePt t="26527" x="4591050" y="1231900"/>
          <p14:tracePt t="26593" x="4591050" y="1235075"/>
          <p14:tracePt t="26600" x="4591050" y="1238250"/>
          <p14:tracePt t="26610" x="4591050" y="1244600"/>
          <p14:tracePt t="26628" x="4572000" y="1263650"/>
          <p14:tracePt t="26644" x="4556125" y="1285875"/>
          <p14:tracePt t="26660" x="4530725" y="1327150"/>
          <p14:tracePt t="26677" x="4489450" y="1358900"/>
          <p14:tracePt t="26694" x="4419600" y="1431925"/>
          <p14:tracePt t="26710" x="4346575" y="1495425"/>
          <p14:tracePt t="26728" x="4244975" y="1590675"/>
          <p14:tracePt t="26744" x="4171950" y="1644650"/>
          <p14:tracePt t="26761" x="4102100" y="1698625"/>
          <p14:tracePt t="26777" x="4016375" y="1749425"/>
          <p14:tracePt t="26793" x="3968750" y="1778000"/>
          <p14:tracePt t="26810" x="3937000" y="1790700"/>
          <p14:tracePt t="26827" x="3902075" y="1800225"/>
          <p14:tracePt t="26843" x="3873500" y="1800225"/>
          <p14:tracePt t="26860" x="3851275" y="1800225"/>
          <p14:tracePt t="26878" x="3810000" y="1800225"/>
          <p14:tracePt t="26894" x="3787775" y="1800225"/>
          <p14:tracePt t="26911" x="3759200" y="1800225"/>
          <p14:tracePt t="26914" x="3749675" y="1800225"/>
          <p14:tracePt t="26927" x="3733800" y="1800225"/>
          <p14:tracePt t="26943" x="3724275" y="1800225"/>
          <p14:tracePt t="26960" x="3708400" y="1790700"/>
          <p14:tracePt t="26977" x="3686175" y="1774825"/>
          <p14:tracePt t="26994" x="3676650" y="1765300"/>
          <p14:tracePt t="27010" x="3667125" y="1755775"/>
          <p14:tracePt t="27028" x="3648075" y="1739900"/>
          <p14:tracePt t="27044" x="3635375" y="1717675"/>
          <p14:tracePt t="27060" x="3625850" y="1701800"/>
          <p14:tracePt t="27077" x="3622675" y="1692275"/>
          <p14:tracePt t="27093" x="3622675" y="1676400"/>
          <p14:tracePt t="27110" x="3622675" y="1657350"/>
          <p14:tracePt t="27128" x="3622675" y="1641475"/>
          <p14:tracePt t="27144" x="3622675" y="1625600"/>
          <p14:tracePt t="27161" x="3622675" y="1603375"/>
          <p14:tracePt t="27178" x="3622675" y="1571625"/>
          <p14:tracePt t="27194" x="3622675" y="1549400"/>
          <p14:tracePt t="27210" x="3622675" y="1536700"/>
          <p14:tracePt t="27227" x="3622675" y="1524000"/>
          <p14:tracePt t="27244" x="3622675" y="1508125"/>
          <p14:tracePt t="27261" x="3622675" y="1498600"/>
          <p14:tracePt t="27279" x="3622675" y="1482725"/>
          <p14:tracePt t="27294" x="3622675" y="1473200"/>
          <p14:tracePt t="27311" x="3629025" y="1444625"/>
          <p14:tracePt t="27328" x="3629025" y="1412875"/>
          <p14:tracePt t="27344" x="3629025" y="1397000"/>
          <p14:tracePt t="27360" x="3629025" y="1381125"/>
          <p14:tracePt t="27377" x="3629025" y="1368425"/>
          <p14:tracePt t="27394" x="3629025" y="1362075"/>
          <p14:tracePt t="27600" x="3629025" y="1368425"/>
          <p14:tracePt t="27606" x="3629025" y="1374775"/>
          <p14:tracePt t="27614" x="3629025" y="1384300"/>
          <p14:tracePt t="27627" x="3622675" y="1400175"/>
          <p14:tracePt t="27644" x="3622675" y="1412875"/>
          <p14:tracePt t="27660" x="3622675" y="1425575"/>
          <p14:tracePt t="27677" x="3622675" y="1460500"/>
          <p14:tracePt t="27694" x="3616325" y="1473200"/>
          <p14:tracePt t="27711" x="3613150" y="1489075"/>
          <p14:tracePt t="27728" x="3587750" y="1533525"/>
          <p14:tracePt t="27744" x="3575050" y="1562100"/>
          <p14:tracePt t="27761" x="3565525" y="1581150"/>
          <p14:tracePt t="27777" x="3565525" y="1606550"/>
          <p14:tracePt t="27793" x="3565525" y="1622425"/>
          <p14:tracePt t="27810" x="3559175" y="1641475"/>
          <p14:tracePt t="27827" x="3546475" y="1685925"/>
          <p14:tracePt t="27843" x="3540125" y="1708150"/>
          <p14:tracePt t="27860" x="3521075" y="1746250"/>
          <p14:tracePt t="27878" x="3502025" y="1809750"/>
          <p14:tracePt t="27894" x="3492500" y="1841500"/>
          <p14:tracePt t="27910" x="3479800" y="1870075"/>
          <p14:tracePt t="27927" x="3454400" y="1905000"/>
          <p14:tracePt t="27943" x="3441700" y="1936750"/>
          <p14:tracePt t="27960" x="3432175" y="1958975"/>
          <p14:tracePt t="27977" x="3413125" y="2003425"/>
          <p14:tracePt t="27994" x="3400425" y="2025650"/>
          <p14:tracePt t="28011" x="3394075" y="2054225"/>
          <p14:tracePt t="28027" x="3384550" y="2089150"/>
          <p14:tracePt t="28044" x="3378200" y="2120900"/>
          <p14:tracePt t="28061" x="3365500" y="2143125"/>
          <p14:tracePt t="28077" x="3352800" y="2184400"/>
          <p14:tracePt t="28093" x="3336925" y="2197100"/>
          <p14:tracePt t="28111" x="3333750" y="2206625"/>
          <p14:tracePt t="28128" x="3317875" y="2232025"/>
          <p14:tracePt t="28144" x="3311525" y="2241550"/>
          <p14:tracePt t="28162" x="3292475" y="2257425"/>
          <p14:tracePt t="28177" x="3279775" y="2273300"/>
          <p14:tracePt t="28193" x="3276600" y="2282825"/>
          <p14:tracePt t="28211" x="3267075" y="2292350"/>
          <p14:tracePt t="28227" x="3260725" y="2301875"/>
          <p14:tracePt t="28244" x="3251200" y="2301875"/>
          <p14:tracePt t="28262" x="3235325" y="2301875"/>
          <p14:tracePt t="28277" x="3225800" y="2301875"/>
          <p14:tracePt t="28294" x="3216275" y="2301875"/>
          <p14:tracePt t="28311" x="3206750" y="2311400"/>
          <p14:tracePt t="28327" x="3190875" y="2311400"/>
          <p14:tracePt t="28344" x="3187700" y="2311400"/>
          <p14:tracePt t="28360" x="3181350" y="2311400"/>
          <p14:tracePt t="28377" x="3168650" y="2311400"/>
          <p14:tracePt t="28394" x="3159125" y="2311400"/>
          <p14:tracePt t="28412" x="3143250" y="2311400"/>
          <p14:tracePt t="28427" x="3136900" y="2311400"/>
          <p14:tracePt t="28461" x="3133725" y="2311400"/>
          <p14:tracePt t="28483" x="3127375" y="2311400"/>
          <p14:tracePt t="28511" x="3124200" y="2311400"/>
          <p14:tracePt t="28747" x="3124200" y="2308225"/>
          <p14:tracePt t="28754" x="3130550" y="2305050"/>
          <p14:tracePt t="28761" x="3133725" y="2305050"/>
          <p14:tracePt t="28777" x="3149600" y="2295525"/>
          <p14:tracePt t="28794" x="3159125" y="2289175"/>
          <p14:tracePt t="28811" x="3168650" y="2276475"/>
          <p14:tracePt t="28827" x="3181350" y="2260600"/>
          <p14:tracePt t="28844" x="3190875" y="2244725"/>
          <p14:tracePt t="28861" x="3228975" y="2190750"/>
          <p14:tracePt t="28877" x="3257550" y="2124075"/>
          <p14:tracePt t="28893" x="3292475" y="2076450"/>
          <p14:tracePt t="28911" x="3311525" y="2012950"/>
          <p14:tracePt t="28927" x="3324225" y="1968500"/>
          <p14:tracePt t="28943" x="3343275" y="1943100"/>
          <p14:tracePt t="28946" x="3349625" y="1924050"/>
          <p14:tracePt t="28961" x="3359150" y="1901825"/>
          <p14:tracePt t="28977" x="3384550" y="1870075"/>
          <p14:tracePt t="28994" x="3416300" y="1844675"/>
          <p14:tracePt t="29011" x="3441700" y="1793875"/>
          <p14:tracePt t="29027" x="3460750" y="1765300"/>
          <p14:tracePt t="29044" x="3473450" y="1717675"/>
          <p14:tracePt t="29060" x="3489325" y="1676400"/>
          <p14:tracePt t="29077" x="3495675" y="1654175"/>
          <p14:tracePt t="29094" x="3508375" y="1638300"/>
          <p14:tracePt t="29111" x="3530600" y="1597025"/>
          <p14:tracePt t="29128" x="3549650" y="1558925"/>
          <p14:tracePt t="29144" x="3568700" y="1527175"/>
          <p14:tracePt t="29160" x="3594100" y="1470025"/>
          <p14:tracePt t="29176" x="3606800" y="1444625"/>
          <p14:tracePt t="29193" x="3606800" y="1416050"/>
          <p14:tracePt t="29210" x="3606800" y="1393825"/>
          <p14:tracePt t="29228" x="3606800" y="1374775"/>
          <p14:tracePt t="29244" x="3606800" y="1365250"/>
          <p14:tracePt t="29261" x="3606800" y="1336675"/>
          <p14:tracePt t="29277" x="3606800" y="1317625"/>
          <p14:tracePt t="29293" x="3606800" y="1301750"/>
          <p14:tracePt t="29310" x="3606800" y="1285875"/>
          <p14:tracePt t="29327" x="3606800" y="1270000"/>
          <p14:tracePt t="29343" x="3606800" y="1260475"/>
          <p14:tracePt t="29360" x="3606800" y="1247775"/>
          <p14:tracePt t="29377" x="3606800" y="1238250"/>
          <p14:tracePt t="29393" x="3606800" y="1222375"/>
          <p14:tracePt t="29410" x="3606800" y="1216025"/>
          <p14:tracePt t="29633" x="3606800" y="1228725"/>
          <p14:tracePt t="29639" x="3606800" y="1241425"/>
          <p14:tracePt t="29647" x="3606800" y="1260475"/>
          <p14:tracePt t="29661" x="3603625" y="1304925"/>
          <p14:tracePt t="29677" x="3590925" y="1333500"/>
          <p14:tracePt t="29694" x="3584575" y="1365250"/>
          <p14:tracePt t="29710" x="3571875" y="1406525"/>
          <p14:tracePt t="29726" x="3565525" y="1428750"/>
          <p14:tracePt t="29743" x="3556000" y="1450975"/>
          <p14:tracePt t="29761" x="3556000" y="1492250"/>
          <p14:tracePt t="29777" x="3556000" y="1520825"/>
          <p14:tracePt t="29794" x="3549650" y="1543050"/>
          <p14:tracePt t="29811" x="3543300" y="1584325"/>
          <p14:tracePt t="29827" x="3543300" y="1593850"/>
          <p14:tracePt t="29843" x="3533775" y="1603375"/>
          <p14:tracePt t="29860" x="3524250" y="1619250"/>
          <p14:tracePt t="29876" x="3511550" y="1635125"/>
          <p14:tracePt t="29893" x="3502025" y="1651000"/>
          <p14:tracePt t="29910" x="3489325" y="1692275"/>
          <p14:tracePt t="29927" x="3489325" y="1714500"/>
          <p14:tracePt t="29944" x="3473450" y="1730375"/>
          <p14:tracePt t="29961" x="3467100" y="1758950"/>
          <p14:tracePt t="29977" x="3463925" y="1768475"/>
          <p14:tracePt t="29993" x="3457575" y="1778000"/>
          <p14:tracePt t="30010" x="3448050" y="1806575"/>
          <p14:tracePt t="30027" x="3441700" y="1822450"/>
          <p14:tracePt t="30045" x="3438525" y="1863725"/>
          <p14:tracePt t="30061" x="3438525" y="1882775"/>
          <p14:tracePt t="30077" x="3438525" y="1914525"/>
          <p14:tracePt t="30094" x="3432175" y="1936750"/>
          <p14:tracePt t="30110" x="3419475" y="1952625"/>
          <p14:tracePt t="30126" x="3409950" y="1962150"/>
          <p14:tracePt t="30143" x="3403600" y="1978025"/>
          <p14:tracePt t="30160" x="3390900" y="1990725"/>
          <p14:tracePt t="30177" x="3384550" y="2000250"/>
          <p14:tracePt t="30195" x="3381375" y="2022475"/>
          <p14:tracePt t="30211" x="3362325" y="2032000"/>
          <p14:tracePt t="30227" x="3359150" y="2041525"/>
          <p14:tracePt t="30243" x="3359150" y="2051050"/>
          <p14:tracePt t="30260" x="3349625" y="2070100"/>
          <p14:tracePt t="30276" x="3343275" y="2082800"/>
          <p14:tracePt t="30295" x="3343275" y="2095500"/>
          <p14:tracePt t="30311" x="3343275" y="2105025"/>
          <p14:tracePt t="30327" x="3340100" y="2111375"/>
          <p14:tracePt t="30344" x="3340100" y="2120900"/>
          <p14:tracePt t="31429" x="3390900" y="2127250"/>
          <p14:tracePt t="31437" x="3460750" y="2136775"/>
          <p14:tracePt t="31444" x="3540125" y="2136775"/>
          <p14:tracePt t="31460" x="3698875" y="2136775"/>
          <p14:tracePt t="31477" x="3883025" y="2130425"/>
          <p14:tracePt t="31496" x="4391025" y="2051050"/>
          <p14:tracePt t="31518" x="5181600" y="1908175"/>
          <p14:tracePt t="31545" x="6054725" y="1831975"/>
          <p14:tracePt t="31579" x="6702425" y="1866900"/>
          <p14:tracePt t="31595" x="6877050" y="1885950"/>
          <p14:tracePt t="31611" x="7048500" y="1901825"/>
          <p14:tracePt t="31628" x="7197725" y="1901825"/>
          <p14:tracePt t="31643" x="7416800" y="1895475"/>
          <p14:tracePt t="31661" x="7569200" y="1879600"/>
          <p14:tracePt t="31677" x="7683500" y="1870075"/>
          <p14:tracePt t="31694" x="7820025" y="1838325"/>
          <p14:tracePt t="31710" x="7893050" y="1825625"/>
          <p14:tracePt t="31727" x="7981950" y="1793875"/>
          <p14:tracePt t="31743" x="8121650" y="1736725"/>
          <p14:tracePt t="31760" x="8242300" y="1682750"/>
          <p14:tracePt t="31778" x="8401050" y="1600200"/>
          <p14:tracePt t="31793" x="8610600" y="1454150"/>
          <p14:tracePt t="31811" x="8696325" y="1377950"/>
          <p14:tracePt t="31827" x="8775700" y="1273175"/>
          <p14:tracePt t="31844" x="8874125" y="1054100"/>
          <p14:tracePt t="31860" x="8899525" y="936625"/>
          <p14:tracePt t="31876" x="8899525" y="854075"/>
          <p14:tracePt t="31893" x="8899525" y="714375"/>
          <p14:tracePt t="31910" x="8893175" y="631825"/>
          <p14:tracePt t="31927" x="8880475" y="568325"/>
          <p14:tracePt t="31943" x="8848725" y="501650"/>
          <p14:tracePt t="31960" x="8823325" y="463550"/>
          <p14:tracePt t="31977" x="8788400" y="422275"/>
          <p14:tracePt t="31993" x="8750300" y="377825"/>
          <p14:tracePt t="32010" x="8712200" y="358775"/>
          <p14:tracePt t="32027" x="8689975" y="349250"/>
          <p14:tracePt t="32044" x="8648700" y="336550"/>
          <p14:tracePt t="32060" x="8626475" y="336550"/>
          <p14:tracePt t="32077" x="8601075" y="336550"/>
          <p14:tracePt t="32094" x="8569325" y="336550"/>
          <p14:tracePt t="32110" x="8540750" y="336550"/>
          <p14:tracePt t="32126" x="8502650" y="317500"/>
          <p14:tracePt t="32143" x="8388350" y="317500"/>
          <p14:tracePt t="32160" x="8321675" y="336550"/>
          <p14:tracePt t="32177" x="8267700" y="349250"/>
          <p14:tracePt t="32194" x="8226425" y="368300"/>
          <p14:tracePt t="32210" x="8194675" y="377825"/>
          <p14:tracePt t="32227" x="8172450" y="377825"/>
          <p14:tracePt t="32244" x="8118475" y="377825"/>
          <p14:tracePt t="32260" x="8058150" y="377825"/>
          <p14:tracePt t="32276" x="8001000" y="377825"/>
          <p14:tracePt t="32293" x="7915275" y="377825"/>
          <p14:tracePt t="32310" x="7870825" y="377825"/>
          <p14:tracePt t="32327" x="7842250" y="377825"/>
          <p14:tracePt t="32344" x="7797800" y="403225"/>
          <p14:tracePt t="32360" x="7759700" y="415925"/>
          <p14:tracePt t="32377" x="7721600" y="428625"/>
          <p14:tracePt t="32394" x="7651750" y="447675"/>
          <p14:tracePt t="32410" x="7591425" y="485775"/>
          <p14:tracePt t="32428" x="7521575" y="549275"/>
          <p14:tracePt t="32443" x="7473950" y="590550"/>
          <p14:tracePt t="32460" x="7448550" y="622300"/>
          <p14:tracePt t="32476" x="7416800" y="647700"/>
          <p14:tracePt t="32494" x="7385050" y="688975"/>
          <p14:tracePt t="32510" x="7369175" y="708025"/>
          <p14:tracePt t="32527" x="7343775" y="733425"/>
          <p14:tracePt t="32547" x="7305675" y="755650"/>
          <p14:tracePt t="32559" x="7296150" y="787400"/>
          <p14:tracePt t="32577" x="7270750" y="822325"/>
          <p14:tracePt t="32594" x="7258050" y="854075"/>
          <p14:tracePt t="32610" x="7239000" y="885825"/>
          <p14:tracePt t="32628" x="7223125" y="939800"/>
          <p14:tracePt t="32644" x="7210425" y="965200"/>
          <p14:tracePt t="32660" x="7197725" y="993775"/>
          <p14:tracePt t="32677" x="7165975" y="1054100"/>
          <p14:tracePt t="32693" x="7137400" y="1108075"/>
          <p14:tracePt t="32709" x="7102475" y="1168400"/>
          <p14:tracePt t="32727" x="7070725" y="1301750"/>
          <p14:tracePt t="32744" x="7054850" y="1374775"/>
          <p14:tracePt t="32760" x="7013575" y="1476375"/>
          <p14:tracePt t="32777" x="6953250" y="1647825"/>
          <p14:tracePt t="32794" x="6918325" y="1768475"/>
          <p14:tracePt t="32810" x="6886575" y="1866900"/>
          <p14:tracePt t="32827" x="6832600" y="2066925"/>
          <p14:tracePt t="32843" x="6816725" y="2174875"/>
          <p14:tracePt t="32860" x="6810375" y="2260600"/>
          <p14:tracePt t="32877" x="6810375" y="2374900"/>
          <p14:tracePt t="32894" x="6813550" y="2460625"/>
          <p14:tracePt t="32910" x="6826250" y="2524125"/>
          <p14:tracePt t="32927" x="6848475" y="2625725"/>
          <p14:tracePt t="32944" x="6854825" y="2676525"/>
          <p14:tracePt t="32960" x="6873875" y="2768600"/>
          <p14:tracePt t="32977" x="6889750" y="2901950"/>
          <p14:tracePt t="32994" x="6896100" y="2984500"/>
          <p14:tracePt t="33010" x="6896100" y="3028950"/>
          <p14:tracePt t="33027" x="6896100" y="3051175"/>
          <p14:tracePt t="33428" x="6883400" y="3086100"/>
          <p14:tracePt t="33435" x="6867525" y="3136900"/>
          <p14:tracePt t="33443" x="6854825" y="3165475"/>
          <p14:tracePt t="33463" x="6823075" y="3289300"/>
          <p14:tracePt t="33481" x="6823075" y="3349625"/>
          <p14:tracePt t="33493" x="6823075" y="3384550"/>
          <p14:tracePt t="33527" x="6823075" y="3435350"/>
          <p14:tracePt t="33564" x="6823075" y="3463925"/>
          <p14:tracePt t="33577" x="6829425" y="3473450"/>
          <p14:tracePt t="33594" x="6845300" y="3486150"/>
          <p14:tracePt t="33610" x="6861175" y="3495675"/>
          <p14:tracePt t="33627" x="6877050" y="3514725"/>
          <p14:tracePt t="33643" x="6886575" y="3524250"/>
          <p14:tracePt t="33660" x="6896100" y="3530600"/>
          <p14:tracePt t="33677" x="6943725" y="3530600"/>
          <p14:tracePt t="33693" x="6988175" y="3530600"/>
          <p14:tracePt t="33709" x="7023100" y="3530600"/>
          <p14:tracePt t="33726" x="7086600" y="3530600"/>
          <p14:tracePt t="33744" x="7131050" y="3530600"/>
          <p14:tracePt t="33760" x="7153275" y="3530600"/>
          <p14:tracePt t="33777" x="7191375" y="3530600"/>
          <p14:tracePt t="33793" x="7213600" y="3530600"/>
          <p14:tracePt t="33809" x="7245350" y="3527425"/>
          <p14:tracePt t="33827" x="7308850" y="3502025"/>
          <p14:tracePt t="33843" x="7372350" y="3489325"/>
          <p14:tracePt t="33860" x="7426325" y="3467100"/>
          <p14:tracePt t="33878" x="7493000" y="3419475"/>
          <p14:tracePt t="33894" x="7531100" y="3394075"/>
          <p14:tracePt t="33910" x="7578725" y="3362325"/>
          <p14:tracePt t="33926" x="7661275" y="3276600"/>
          <p14:tracePt t="33943" x="7737475" y="3194050"/>
          <p14:tracePt t="33960" x="7813675" y="3089275"/>
          <p14:tracePt t="33976" x="7905750" y="2968625"/>
          <p14:tracePt t="33994" x="7940675" y="2911475"/>
          <p14:tracePt t="34010" x="7997825" y="2828925"/>
          <p14:tracePt t="34027" x="8064500" y="2667000"/>
          <p14:tracePt t="34044" x="8096250" y="2600325"/>
          <p14:tracePt t="34060" x="8124825" y="2533650"/>
          <p14:tracePt t="34076" x="8147050" y="2444750"/>
          <p14:tracePt t="34093" x="8153400" y="2381250"/>
          <p14:tracePt t="34109" x="8153400" y="2327275"/>
          <p14:tracePt t="34126" x="8153400" y="2266950"/>
          <p14:tracePt t="34144" x="8143875" y="2228850"/>
          <p14:tracePt t="34160" x="8134350" y="2206625"/>
          <p14:tracePt t="34177" x="8108950" y="2168525"/>
          <p14:tracePt t="34192" x="8096250" y="2146300"/>
          <p14:tracePt t="34209" x="8086725" y="2124075"/>
          <p14:tracePt t="34226" x="8067675" y="2079625"/>
          <p14:tracePt t="34243" x="8067675" y="2044700"/>
          <p14:tracePt t="34259" x="8067675" y="2022475"/>
          <p14:tracePt t="34277" x="8067675" y="1974850"/>
          <p14:tracePt t="34293" x="8054975" y="1949450"/>
          <p14:tracePt t="34310" x="8048625" y="1920875"/>
          <p14:tracePt t="34326" x="8048625" y="1895475"/>
          <p14:tracePt t="34343" x="8048625" y="1873250"/>
          <p14:tracePt t="34359" x="8048625" y="1857375"/>
          <p14:tracePt t="34376" x="8048625" y="1809750"/>
          <p14:tracePt t="34393" x="8048625" y="1765300"/>
          <p14:tracePt t="34410" x="8026400" y="1673225"/>
          <p14:tracePt t="34427" x="7937500" y="1558925"/>
          <p14:tracePt t="34444" x="7854950" y="1485900"/>
          <p14:tracePt t="34461" x="7731125" y="1384300"/>
          <p14:tracePt t="34477" x="7670800" y="1333500"/>
          <p14:tracePt t="34493" x="7623175" y="1304925"/>
          <p14:tracePt t="34510" x="7575550" y="1270000"/>
          <p14:tracePt t="34527" x="7480300" y="1235075"/>
          <p14:tracePt t="34543" x="7413625" y="1206500"/>
          <p14:tracePt t="34564" x="7340600" y="1177925"/>
          <p14:tracePt t="34577" x="7308850" y="1165225"/>
          <p14:tracePt t="34593" x="7286625" y="1155700"/>
          <p14:tracePt t="34610" x="7277100" y="1136650"/>
          <p14:tracePt t="34626" x="7254875" y="1133475"/>
          <p14:tracePt t="34643" x="7245350" y="1133475"/>
          <p14:tracePt t="34677" x="7242175" y="1133475"/>
          <p14:tracePt t="34705" x="7235825" y="1133475"/>
          <p14:tracePt t="34711" x="7232650" y="1133475"/>
          <p14:tracePt t="34726" x="7219950" y="1133475"/>
          <p14:tracePt t="34743" x="7207250" y="1133475"/>
          <p14:tracePt t="34759" x="7197725" y="1133475"/>
          <p14:tracePt t="34777" x="7162800" y="1165225"/>
          <p14:tracePt t="34794" x="7115175" y="1196975"/>
          <p14:tracePt t="34811" x="7048500" y="1270000"/>
          <p14:tracePt t="34827" x="6997700" y="1327150"/>
          <p14:tracePt t="34844" x="6959600" y="1397000"/>
          <p14:tracePt t="34861" x="6905625" y="1504950"/>
          <p14:tracePt t="34877" x="6873875" y="1581150"/>
          <p14:tracePt t="34893" x="6845300" y="1647825"/>
          <p14:tracePt t="34909" x="6816725" y="1695450"/>
          <p14:tracePt t="34927" x="6791325" y="1752600"/>
          <p14:tracePt t="34943" x="6781800" y="1771650"/>
          <p14:tracePt t="34961" x="6765925" y="1790700"/>
          <p14:tracePt t="34977" x="6762750" y="1800225"/>
          <p14:tracePt t="34994" x="6762750" y="1809750"/>
          <p14:tracePt t="35010" x="6762750" y="1825625"/>
          <p14:tracePt t="35027" x="6762750" y="1841500"/>
          <p14:tracePt t="35043" x="6762750" y="1851025"/>
          <p14:tracePt t="35060" x="6762750" y="1860550"/>
          <p14:tracePt t="35093" x="6756400" y="1860550"/>
          <p14:tracePt t="35168" x="6756400" y="1863725"/>
          <p14:tracePt t="35183" x="6753225" y="1870075"/>
          <p14:tracePt t="35197" x="6753225" y="1873250"/>
          <p14:tracePt t="35204" x="6740525" y="1879600"/>
          <p14:tracePt t="35211" x="6734175" y="1892300"/>
          <p14:tracePt t="35227" x="6724650" y="1895475"/>
          <p14:tracePt t="35244" x="6715125" y="1905000"/>
          <p14:tracePt t="35260" x="6702425" y="1920875"/>
          <p14:tracePt t="35277" x="6686550" y="1930400"/>
          <p14:tracePt t="35293" x="6673850" y="1946275"/>
          <p14:tracePt t="35310" x="6664325" y="1962150"/>
          <p14:tracePt t="35326" x="6661150" y="1971675"/>
          <p14:tracePt t="35344" x="6651625" y="1987550"/>
          <p14:tracePt t="35360" x="6632575" y="2028825"/>
          <p14:tracePt t="35377" x="6619875" y="2060575"/>
          <p14:tracePt t="35394" x="6607175" y="2089150"/>
          <p14:tracePt t="35410" x="6572250" y="2184400"/>
          <p14:tracePt t="35426" x="6537325" y="2292350"/>
          <p14:tracePt t="35443" x="6511925" y="2444750"/>
          <p14:tracePt t="35459" x="6502400" y="2765425"/>
          <p14:tracePt t="35476" x="6508750" y="3019425"/>
          <p14:tracePt t="35493" x="6546850" y="3248025"/>
          <p14:tracePt t="35510" x="6651625" y="3660775"/>
          <p14:tracePt t="35527" x="6743700" y="3905250"/>
          <p14:tracePt t="35545" x="6870700" y="4225925"/>
          <p14:tracePt t="35560" x="6937375" y="4391025"/>
          <p14:tracePt t="35577" x="6981825" y="4568825"/>
          <p14:tracePt t="35593" x="7026275" y="4721225"/>
          <p14:tracePt t="35609" x="7048500" y="4816475"/>
          <p14:tracePt t="35626" x="7061200" y="4860925"/>
          <p14:tracePt t="35642" x="7073900" y="4883150"/>
          <p14:tracePt t="35659" x="7096125" y="4895850"/>
          <p14:tracePt t="35676" x="7115175" y="4895850"/>
          <p14:tracePt t="35692" x="7127875" y="4895850"/>
          <p14:tracePt t="36033" x="7140575" y="4854575"/>
          <p14:tracePt t="36039" x="7159625" y="4803775"/>
          <p14:tracePt t="36048" x="7172325" y="4775200"/>
          <p14:tracePt t="36060" x="7185025" y="4718050"/>
          <p14:tracePt t="36077" x="7204075" y="4679950"/>
          <p14:tracePt t="36093" x="7216775" y="4664075"/>
          <p14:tracePt t="36126" x="7216775" y="4641850"/>
          <p14:tracePt t="36160" x="7216775" y="4610100"/>
          <p14:tracePt t="36176" x="7219950" y="4600575"/>
          <p14:tracePt t="36193" x="7229475" y="4591050"/>
          <p14:tracePt t="36210" x="7254875" y="4556125"/>
          <p14:tracePt t="36227" x="7264400" y="4533900"/>
          <p14:tracePt t="36243" x="7270750" y="4495800"/>
          <p14:tracePt t="36259" x="7270750" y="4448175"/>
          <p14:tracePt t="36276" x="7270750" y="4425950"/>
          <p14:tracePt t="36294" x="7270750" y="4381500"/>
          <p14:tracePt t="36310" x="7270750" y="4349750"/>
          <p14:tracePt t="36326" x="7270750" y="4321175"/>
          <p14:tracePt t="36343" x="7270750" y="4298950"/>
          <p14:tracePt t="36360" x="7270750" y="4279900"/>
          <p14:tracePt t="36376" x="7264400" y="4267200"/>
          <p14:tracePt t="36393" x="7248525" y="4257675"/>
          <p14:tracePt t="36410" x="7235825" y="4244975"/>
          <p14:tracePt t="36426" x="7229475" y="4229100"/>
          <p14:tracePt t="36538" x="7229475" y="4235450"/>
          <p14:tracePt t="36544" x="7229475" y="4241800"/>
          <p14:tracePt t="36559" x="7229475" y="4251325"/>
          <p14:tracePt t="36580" x="7235825" y="4267200"/>
          <p14:tracePt t="36593" x="7242175" y="4270375"/>
          <p14:tracePt t="36610" x="7258050" y="4286250"/>
          <p14:tracePt t="36626" x="7267575" y="4295775"/>
          <p14:tracePt t="36643" x="7289800" y="4308475"/>
          <p14:tracePt t="36659" x="7350125" y="4346575"/>
          <p14:tracePt t="36676" x="7397750" y="4381500"/>
          <p14:tracePt t="36693" x="7467600" y="4435475"/>
          <p14:tracePt t="36710" x="7546975" y="4498975"/>
          <p14:tracePt t="36727" x="7578725" y="4524375"/>
          <p14:tracePt t="36744" x="7623175" y="4562475"/>
          <p14:tracePt t="36760" x="7632700" y="4584700"/>
          <p14:tracePt t="36776" x="7645400" y="4610100"/>
          <p14:tracePt t="36793" x="7680325" y="4657725"/>
          <p14:tracePt t="36809" x="7753350" y="4794250"/>
          <p14:tracePt t="36826" x="7800975" y="4883150"/>
          <p14:tracePt t="36843" x="7861300" y="4997450"/>
          <p14:tracePt t="36859" x="7927975" y="5137150"/>
          <p14:tracePt t="36876" x="7950200" y="5203825"/>
          <p14:tracePt t="36893" x="7962900" y="5248275"/>
          <p14:tracePt t="36909" x="7981950" y="5311775"/>
          <p14:tracePt t="36926" x="7997825" y="5384800"/>
          <p14:tracePt t="36943" x="8029575" y="5521325"/>
          <p14:tracePt t="36960" x="8061325" y="5610225"/>
          <p14:tracePt t="36976" x="8086725" y="5705475"/>
          <p14:tracePt t="36993" x="8105775" y="5784850"/>
          <p14:tracePt t="37010" x="8112125" y="5822950"/>
          <p14:tracePt t="37027" x="8112125" y="5851525"/>
          <p14:tracePt t="37043" x="8112125" y="5892800"/>
          <p14:tracePt t="37059" x="8112125" y="5915025"/>
          <p14:tracePt t="37076" x="8112125" y="5937250"/>
          <p14:tracePt t="37093" x="8112125" y="5984875"/>
          <p14:tracePt t="37109" x="8112125" y="6013450"/>
          <p14:tracePt t="37127" x="8112125" y="6035675"/>
          <p14:tracePt t="37143" x="8112125" y="6045200"/>
          <p14:tracePt t="37176" x="8108950" y="6045200"/>
          <p14:tracePt t="37193" x="8096250" y="6045200"/>
          <p14:tracePt t="37209" x="8086725" y="6045200"/>
          <p14:tracePt t="37226" x="8077200" y="6038850"/>
          <p14:tracePt t="37243" x="8064500" y="6035675"/>
          <p14:tracePt t="37465" x="8032750" y="5988050"/>
          <p14:tracePt t="37472" x="8007350" y="5937250"/>
          <p14:tracePt t="37479" x="7975600" y="5895975"/>
          <p14:tracePt t="37493" x="7947025" y="5838825"/>
          <p14:tracePt t="37509" x="7934325" y="5813425"/>
          <p14:tracePt t="37526" x="7918450" y="5797550"/>
          <p14:tracePt t="37544" x="7908925" y="5781675"/>
          <p14:tracePt t="37560" x="7899400" y="5781675"/>
          <p14:tracePt t="37576" x="7889875" y="5781675"/>
          <p14:tracePt t="37580" x="7883525" y="5781675"/>
          <p14:tracePt t="37593" x="7861300" y="5781675"/>
          <p14:tracePt t="37609" x="7848600" y="5781675"/>
          <p14:tracePt t="37626" x="7839075" y="5781675"/>
          <p14:tracePt t="37643" x="7816850" y="5781675"/>
          <p14:tracePt t="37660" x="7807325" y="5781675"/>
          <p14:tracePt t="37677" x="7797800" y="5778500"/>
          <p14:tracePt t="37693" x="7750175" y="5759450"/>
          <p14:tracePt t="37710" x="7718425" y="5740400"/>
          <p14:tracePt t="37726" x="7686675" y="5730875"/>
          <p14:tracePt t="37743" x="7667625" y="5730875"/>
          <p14:tracePt t="37759" x="7658100" y="5718175"/>
          <p14:tracePt t="37776" x="7642225" y="5708650"/>
          <p14:tracePt t="37793" x="7642225" y="5683250"/>
          <p14:tracePt t="37810" x="7642225" y="5661025"/>
          <p14:tracePt t="37827" x="7658100" y="5622925"/>
          <p14:tracePt t="37843" x="7677150" y="5559425"/>
          <p14:tracePt t="37859" x="7699375" y="5483225"/>
          <p14:tracePt t="37876" x="7734300" y="5384800"/>
          <p14:tracePt t="37893" x="7775575" y="5216525"/>
          <p14:tracePt t="37909" x="7797800" y="5140325"/>
          <p14:tracePt t="37926" x="7820025" y="5092700"/>
          <p14:tracePt t="37942" x="7820025" y="5060950"/>
          <p14:tracePt t="37959" x="7816850" y="5032375"/>
          <p14:tracePt t="37976" x="7791450" y="5006975"/>
          <p14:tracePt t="37992" x="7727950" y="4937125"/>
          <p14:tracePt t="38009" x="7689850" y="4867275"/>
          <p14:tracePt t="38026" x="7658100" y="4800600"/>
          <p14:tracePt t="38043" x="7651750" y="4730750"/>
          <p14:tracePt t="38059" x="7658100" y="4670425"/>
          <p14:tracePt t="38076" x="7680325" y="4603750"/>
          <p14:tracePt t="38092" x="7680325" y="4518025"/>
          <p14:tracePt t="38109" x="7661275" y="4473575"/>
          <p14:tracePt t="38126" x="7648575" y="4435475"/>
          <p14:tracePt t="38143" x="7632700" y="4394200"/>
          <p14:tracePt t="38159" x="7623175" y="4384675"/>
          <p14:tracePt t="38176" x="7616825" y="4368800"/>
          <p14:tracePt t="38193" x="7616825" y="4352925"/>
          <p14:tracePt t="38209" x="7616825" y="4343400"/>
          <p14:tracePt t="38244" x="7616825" y="4340225"/>
          <p14:tracePt t="38260" x="7600950" y="4333875"/>
          <p14:tracePt t="38276" x="7591425" y="4327525"/>
          <p14:tracePt t="38292" x="7575550" y="4308475"/>
          <p14:tracePt t="38309" x="7566025" y="4302125"/>
          <p14:tracePt t="38326" x="7566025" y="4298950"/>
          <p14:tracePt t="38408" x="7566025" y="4305300"/>
          <p14:tracePt t="38415" x="7566025" y="4311650"/>
          <p14:tracePt t="38426" x="7566025" y="4314825"/>
          <p14:tracePt t="38442" x="7566025" y="4324350"/>
          <p14:tracePt t="38459" x="7566025" y="4330700"/>
          <p14:tracePt t="38478" x="7566025" y="4333875"/>
          <p14:tracePt t="38493" x="7566025" y="4343400"/>
          <p14:tracePt t="38509" x="7566025" y="4356100"/>
          <p14:tracePt t="38527" x="7569200" y="4365625"/>
          <p14:tracePt t="38543" x="7585075" y="4397375"/>
          <p14:tracePt t="38559" x="7613650" y="4445000"/>
          <p14:tracePt t="38576" x="7642225" y="4492625"/>
          <p14:tracePt t="38592" x="7667625" y="4575175"/>
          <p14:tracePt t="38609" x="7680325" y="4613275"/>
          <p14:tracePt t="38628" x="7708900" y="4711700"/>
          <p14:tracePt t="38643" x="7721600" y="4765675"/>
          <p14:tracePt t="38660" x="7737475" y="4829175"/>
          <p14:tracePt t="38677" x="7743825" y="4889500"/>
          <p14:tracePt t="38693" x="7743825" y="4968875"/>
          <p14:tracePt t="38709" x="7750175" y="5022850"/>
          <p14:tracePt t="38726" x="7750175" y="5073650"/>
          <p14:tracePt t="38743" x="7769225" y="5162550"/>
          <p14:tracePt t="38759" x="7775575" y="5216525"/>
          <p14:tracePt t="38776" x="7781925" y="5270500"/>
          <p14:tracePt t="38793" x="7781925" y="5330825"/>
          <p14:tracePt t="38809" x="7781925" y="5375275"/>
          <p14:tracePt t="38826" x="7781925" y="5413375"/>
          <p14:tracePt t="38842" x="7781925" y="5461000"/>
          <p14:tracePt t="38859" x="7781925" y="5483225"/>
          <p14:tracePt t="38876" x="7781925" y="5511800"/>
          <p14:tracePt t="38893" x="7781925" y="5537200"/>
          <p14:tracePt t="38909" x="7781925" y="5565775"/>
          <p14:tracePt t="38927" x="7781925" y="5584825"/>
          <p14:tracePt t="38943" x="7775575" y="5594350"/>
          <p14:tracePt t="38960" x="7759700" y="5619750"/>
          <p14:tracePt t="38976" x="7753350" y="5638800"/>
          <p14:tracePt t="38993" x="7747000" y="5667375"/>
          <p14:tracePt t="39009" x="7740650" y="5683250"/>
          <p14:tracePt t="39027" x="7740650" y="5699125"/>
          <p14:tracePt t="39043" x="7740650" y="5715000"/>
          <p14:tracePt t="39060" x="7740650" y="5724525"/>
          <p14:tracePt t="39077" x="7740650" y="5737225"/>
          <p14:tracePt t="39093" x="7740650" y="5746750"/>
          <p14:tracePt t="39110" x="7740650" y="5762625"/>
          <p14:tracePt t="39126" x="7740650" y="5768975"/>
          <p14:tracePt t="39863" x="7737475" y="5765800"/>
          <p14:tracePt t="39869" x="7737475" y="5756275"/>
          <p14:tracePt t="39877" x="7737475" y="5749925"/>
          <p14:tracePt t="39893" x="7721600" y="5740400"/>
          <p14:tracePt t="39909" x="7715250" y="5724525"/>
          <p14:tracePt t="39926" x="7693025" y="5568950"/>
          <p14:tracePt t="39943" x="7673975" y="5397500"/>
          <p14:tracePt t="39976" x="7673975" y="4803775"/>
          <p14:tracePt t="40009" x="7708900" y="4314825"/>
          <p14:tracePt t="40027" x="7756525" y="4003675"/>
          <p14:tracePt t="40043" x="7775575" y="3829050"/>
          <p14:tracePt t="40059" x="7794625" y="3644900"/>
          <p14:tracePt t="40075" x="7794625" y="3384550"/>
          <p14:tracePt t="40093" x="7794625" y="3225800"/>
          <p14:tracePt t="40109" x="7794625" y="3041650"/>
          <p14:tracePt t="40125" x="7804150" y="2857500"/>
          <p14:tracePt t="40144" x="7835900" y="2746375"/>
          <p14:tracePt t="40159" x="7870825" y="2616200"/>
          <p14:tracePt t="40177" x="7927975" y="2486025"/>
          <p14:tracePt t="40193" x="7950200" y="2422525"/>
          <p14:tracePt t="40210" x="7981950" y="2333625"/>
          <p14:tracePt t="40226" x="8013700" y="2165350"/>
          <p14:tracePt t="40242" x="8029575" y="2060575"/>
          <p14:tracePt t="40259" x="8045450" y="1997075"/>
          <p14:tracePt t="40276" x="8074025" y="1905000"/>
          <p14:tracePt t="40292" x="8093075" y="1847850"/>
          <p14:tracePt t="40309" x="8121650" y="1800225"/>
          <p14:tracePt t="40326" x="8162925" y="1717675"/>
          <p14:tracePt t="40343" x="8175625" y="1679575"/>
          <p14:tracePt t="40359" x="8175625" y="1651000"/>
          <p14:tracePt t="40376" x="8172450" y="1619250"/>
          <p14:tracePt t="40392" x="8159750" y="1587500"/>
          <p14:tracePt t="40409" x="8128000" y="1555750"/>
          <p14:tracePt t="40426" x="8115300" y="1536700"/>
          <p14:tracePt t="40918" x="8083550" y="1587500"/>
          <p14:tracePt t="40925" x="8058150" y="1660525"/>
          <p14:tracePt t="40932" x="8010525" y="1733550"/>
          <p14:tracePt t="40949" x="7940675" y="1847850"/>
          <p14:tracePt t="40976" x="7820025" y="2082800"/>
          <p14:tracePt t="41009" x="7759700" y="2228850"/>
          <p14:tracePt t="41027" x="7740650" y="2263775"/>
          <p14:tracePt t="41042" x="7734300" y="2292350"/>
          <p14:tracePt t="41059" x="7734300" y="2301875"/>
          <p14:tracePt t="41076" x="7734300" y="2324100"/>
          <p14:tracePt t="41092" x="7734300" y="2346325"/>
          <p14:tracePt t="41109" x="7727950" y="2362200"/>
          <p14:tracePt t="41126" x="7724775" y="2374900"/>
          <p14:tracePt t="41143" x="7712075" y="2390775"/>
          <p14:tracePt t="41160" x="7708900" y="2406650"/>
          <p14:tracePt t="41176" x="7702550" y="2416175"/>
          <p14:tracePt t="41192" x="7693025" y="2438400"/>
          <p14:tracePt t="41209" x="7680325" y="2466975"/>
          <p14:tracePt t="41226" x="7680325" y="2489200"/>
          <p14:tracePt t="41242" x="7670800" y="2517775"/>
          <p14:tracePt t="41260" x="7658100" y="2559050"/>
          <p14:tracePt t="41276" x="7658100" y="2574925"/>
          <p14:tracePt t="41293" x="7651750" y="2584450"/>
          <p14:tracePt t="41310" x="7651750" y="2600325"/>
          <p14:tracePt t="41326" x="7651750" y="2616200"/>
          <p14:tracePt t="41342" x="7651750" y="2625725"/>
          <p14:tracePt t="41359" x="7651750" y="2638425"/>
          <p14:tracePt t="41376" x="7651750" y="2660650"/>
          <p14:tracePt t="41392" x="7651750" y="2682875"/>
          <p14:tracePt t="41410" x="7651750" y="2724150"/>
          <p14:tracePt t="41426" x="7651750" y="2746375"/>
          <p14:tracePt t="41443" x="7651750" y="2774950"/>
          <p14:tracePt t="41460" x="7651750" y="2787650"/>
          <p14:tracePt t="41476" x="7651750" y="2797175"/>
          <p14:tracePt t="41492" x="7651750" y="2809875"/>
          <p14:tracePt t="41509" x="7651750" y="2822575"/>
          <p14:tracePt t="41889" x="7648575" y="2828925"/>
          <p14:tracePt t="41895" x="7642225" y="2832100"/>
          <p14:tracePt t="41912" x="7626350" y="2844800"/>
          <p14:tracePt t="41932" x="7616825" y="2870200"/>
          <p14:tracePt t="41959" x="7604125" y="2930525"/>
          <p14:tracePt t="41993" x="7604125" y="3009900"/>
          <p14:tracePt t="42010" x="7604125" y="3067050"/>
          <p14:tracePt t="42026" x="7604125" y="3086100"/>
          <p14:tracePt t="42042" x="7597775" y="3117850"/>
          <p14:tracePt t="42059" x="7594600" y="3152775"/>
          <p14:tracePt t="42075" x="7594600" y="3181350"/>
          <p14:tracePt t="42092" x="7594600" y="3203575"/>
          <p14:tracePt t="42109" x="7594600" y="3241675"/>
          <p14:tracePt t="42125" x="7594600" y="3273425"/>
          <p14:tracePt t="42580" x="7559675" y="3355975"/>
          <p14:tracePt t="42587" x="7531100" y="3448050"/>
          <p14:tracePt t="42596" x="7493000" y="3543300"/>
          <p14:tracePt t="42613" x="7448550" y="3695700"/>
          <p14:tracePt t="42630" x="7375525" y="3933825"/>
          <p14:tracePt t="42647" x="7340600" y="4064000"/>
          <p14:tracePt t="42659" x="7305675" y="4197350"/>
          <p14:tracePt t="42692" x="7270750" y="4508500"/>
          <p14:tracePt t="42695" x="7261225" y="4578350"/>
          <p14:tracePt t="42729" x="7261225" y="4845050"/>
          <p14:tracePt t="42743" x="7254875" y="4879975"/>
          <p14:tracePt t="42759" x="7235825" y="4930775"/>
          <p14:tracePt t="42775" x="7229475" y="4946650"/>
          <p14:tracePt t="42793" x="7226300" y="4956175"/>
          <p14:tracePt t="42809" x="7226300" y="4972050"/>
          <p14:tracePt t="42825" x="7226300" y="4984750"/>
          <p14:tracePt t="42842" x="7226300" y="4994275"/>
          <p14:tracePt t="42858" x="7226300" y="5010150"/>
          <p14:tracePt t="42875" x="7226300" y="5016500"/>
          <p14:tracePt t="43202" x="7242175" y="5038725"/>
          <p14:tracePt t="43209" x="7264400" y="5070475"/>
          <p14:tracePt t="43226" x="7324725" y="5203825"/>
          <p14:tracePt t="43243" x="7397750" y="5419725"/>
          <p14:tracePt t="43259" x="7413625" y="5505450"/>
          <p14:tracePt t="43275" x="7413625" y="5559425"/>
          <p14:tracePt t="43292" x="7413625" y="5594350"/>
          <p14:tracePt t="43308" x="7413625" y="5622925"/>
          <p14:tracePt t="43326" x="7413625" y="5648325"/>
          <p14:tracePt t="43343" x="7426325" y="5699125"/>
          <p14:tracePt t="43359" x="7458075" y="5737225"/>
          <p14:tracePt t="43376" x="7486650" y="5794375"/>
          <p14:tracePt t="43392" x="7524750" y="5870575"/>
          <p14:tracePt t="43408" x="7537450" y="5892800"/>
          <p14:tracePt t="43426" x="7546975" y="5915025"/>
          <p14:tracePt t="43443" x="7553325" y="5924550"/>
          <p14:tracePt t="43779" x="7575550" y="5962650"/>
          <p14:tracePt t="43787" x="7600950" y="6013450"/>
          <p14:tracePt t="43794" x="7613650" y="6042025"/>
          <p14:tracePt t="43814" x="7639050" y="6089650"/>
          <p14:tracePt t="43830" x="7639050" y="6102350"/>
          <p14:tracePt t="43843" x="7639050" y="6111875"/>
          <p14:tracePt t="43875" x="7639050" y="6134100"/>
          <p14:tracePt t="43909" x="7639050" y="6140450"/>
          <p14:tracePt t="44201" x="7639050" y="6137275"/>
          <p14:tracePt t="44229" x="7639050" y="6134100"/>
          <p14:tracePt t="44299" x="7639050" y="6127750"/>
          <p14:tracePt t="44306" x="7639050" y="6124575"/>
          <p14:tracePt t="44321" x="7639050" y="6118225"/>
          <p14:tracePt t="44328" x="7639050" y="6115050"/>
          <p14:tracePt t="44342" x="7639050" y="6105525"/>
          <p14:tracePt t="44359" x="7639050" y="6089650"/>
          <p14:tracePt t="44376" x="7639050" y="6080125"/>
          <p14:tracePt t="45064" x="7597775" y="6073775"/>
          <p14:tracePt t="45071" x="7524750" y="6054725"/>
          <p14:tracePt t="45080" x="7454900" y="6029325"/>
          <p14:tracePt t="45096" x="7315200" y="5927725"/>
          <p14:tracePt t="45112" x="7096125" y="5676900"/>
          <p14:tracePt t="45126" x="7038975" y="5581650"/>
          <p14:tracePt t="45161" x="6759575" y="5045075"/>
          <p14:tracePt t="45193" x="6556375" y="4511675"/>
          <p14:tracePt t="45211" x="6492875" y="4356100"/>
          <p14:tracePt t="45227" x="6410325" y="4130675"/>
          <p14:tracePt t="45242" x="6384925" y="4010025"/>
          <p14:tracePt t="45258" x="6375400" y="3927475"/>
          <p14:tracePt t="45276" x="6375400" y="3813175"/>
          <p14:tracePt t="45293" x="6388100" y="3749675"/>
          <p14:tracePt t="45309" x="6388100" y="3689350"/>
          <p14:tracePt t="45326" x="6400800" y="3600450"/>
          <p14:tracePt t="45343" x="6416675" y="3540125"/>
          <p14:tracePt t="45359" x="6423025" y="3486150"/>
          <p14:tracePt t="45376" x="6442075" y="3394075"/>
          <p14:tracePt t="45392" x="6457950" y="3330575"/>
          <p14:tracePt t="45408" x="6480175" y="3267075"/>
          <p14:tracePt t="45426" x="6508750" y="3175000"/>
          <p14:tracePt t="45442" x="6521450" y="3111500"/>
          <p14:tracePt t="45459" x="6537325" y="3035300"/>
          <p14:tracePt t="45476" x="6565900" y="2933700"/>
          <p14:tracePt t="45492" x="6578600" y="2876550"/>
          <p14:tracePt t="45509" x="6607175" y="2832100"/>
          <p14:tracePt t="45525" x="6635750" y="2806700"/>
          <p14:tracePt t="45542" x="6673850" y="2762250"/>
          <p14:tracePt t="45558" x="6705600" y="2736850"/>
          <p14:tracePt t="45575" x="6724650" y="2695575"/>
          <p14:tracePt t="45592" x="6734175" y="2670175"/>
          <p14:tracePt t="45608" x="6753225" y="2651125"/>
          <p14:tracePt t="45626" x="6756400" y="2628900"/>
          <p14:tracePt t="45643" x="6762750" y="2619375"/>
          <p14:tracePt t="45659" x="6765925" y="2597150"/>
          <p14:tracePt t="45676" x="6772275" y="2584450"/>
          <p14:tracePt t="45692" x="6775450" y="2574925"/>
          <p14:tracePt t="45708" x="6781800" y="2565400"/>
          <p14:tracePt t="45725" x="6784975" y="2543175"/>
          <p14:tracePt t="45741" x="6800850" y="2533650"/>
          <p14:tracePt t="45758" x="6810375" y="2524125"/>
          <p14:tracePt t="45779" x="6826250" y="2520950"/>
          <p14:tracePt t="45856" x="6829425" y="2520950"/>
          <p14:tracePt t="45878" x="6835775" y="2520950"/>
          <p14:tracePt t="45919" x="6838950" y="2520950"/>
          <p14:tracePt t="45947" x="6838950" y="2527300"/>
          <p14:tracePt t="45954" x="6838950" y="2530475"/>
          <p14:tracePt t="45961" x="6838950" y="2536825"/>
          <p14:tracePt t="45975" x="6838950" y="2549525"/>
          <p14:tracePt t="45992" x="6838950" y="2581275"/>
          <p14:tracePt t="46008" x="6838950" y="2609850"/>
          <p14:tracePt t="46025" x="6838950" y="2657475"/>
          <p14:tracePt t="46042" x="6832600" y="2689225"/>
          <p14:tracePt t="46059" x="6823075" y="2698750"/>
          <p14:tracePt t="46076" x="6807200" y="2711450"/>
          <p14:tracePt t="46092" x="6791325" y="2720975"/>
          <p14:tracePt t="46109" x="6781800" y="2740025"/>
          <p14:tracePt t="46125" x="6781800" y="2752725"/>
          <p14:tracePt t="46142" x="6781800" y="2762250"/>
          <p14:tracePt t="46158" x="6781800" y="2771775"/>
          <p14:tracePt t="46175" x="6781800" y="2794000"/>
          <p14:tracePt t="46583" x="6838950" y="2867025"/>
          <p14:tracePt t="46589" x="6940550" y="2994025"/>
          <p14:tracePt t="46596" x="7054850" y="3159125"/>
          <p14:tracePt t="46613" x="7153275" y="3362325"/>
          <p14:tracePt t="46630" x="7219950" y="3587750"/>
          <p14:tracePt t="46643" x="7248525" y="3800475"/>
          <p14:tracePt t="46676" x="7235825" y="4124325"/>
          <p14:tracePt t="46708" x="7219950" y="4302125"/>
          <p14:tracePt t="46725" x="7219950" y="4378325"/>
          <p14:tracePt t="46742" x="7219950" y="4432300"/>
          <p14:tracePt t="46759" x="7219950" y="4476750"/>
          <p14:tracePt t="46763" x="7213600" y="4502150"/>
          <p14:tracePt t="46776" x="7200900" y="4540250"/>
          <p14:tracePt t="46796" x="7200900" y="4572000"/>
          <p14:tracePt t="46809" x="7200900" y="4578350"/>
          <p14:tracePt t="46825" x="7197725" y="4594225"/>
          <p14:tracePt t="46842" x="7197725" y="4603750"/>
          <p14:tracePt t="46858" x="7197725" y="4616450"/>
          <p14:tracePt t="46875" x="7197725" y="4632325"/>
          <p14:tracePt t="46891" x="7197725" y="4641850"/>
          <p14:tracePt t="46909" x="7197725" y="4651375"/>
          <p14:tracePt t="46982" x="7197725" y="4645025"/>
          <p14:tracePt t="46988" x="7210425" y="4635500"/>
          <p14:tracePt t="46996" x="7216775" y="4616450"/>
          <p14:tracePt t="47008" x="7229475" y="4587875"/>
          <p14:tracePt t="47025" x="7277100" y="4511675"/>
          <p14:tracePt t="47042" x="7302500" y="4473575"/>
          <p14:tracePt t="47058" x="7331075" y="4425950"/>
          <p14:tracePt t="47075" x="7369175" y="4359275"/>
          <p14:tracePt t="47092" x="7385050" y="4295775"/>
          <p14:tracePt t="47109" x="7397750" y="4232275"/>
          <p14:tracePt t="47125" x="7426325" y="4159250"/>
          <p14:tracePt t="47141" x="7435850" y="4127500"/>
          <p14:tracePt t="47158" x="7448550" y="4098925"/>
          <p14:tracePt t="47175" x="7448550" y="4083050"/>
          <p14:tracePt t="47192" x="7448550" y="4073525"/>
          <p14:tracePt t="47225" x="7448550" y="4070350"/>
          <p14:tracePt t="47246" x="7448550" y="4057650"/>
          <p14:tracePt t="47258" x="7448550" y="4054475"/>
          <p14:tracePt t="47275" x="7448550" y="4048125"/>
          <p14:tracePt t="47292" x="7448550" y="4044950"/>
          <p14:tracePt t="47367" x="7442200" y="4044950"/>
          <p14:tracePt t="47374" x="7439025" y="4044950"/>
          <p14:tracePt t="47381" x="7432675" y="4044950"/>
          <p14:tracePt t="47391" x="7429500" y="4044950"/>
          <p14:tracePt t="47408" x="7413625" y="4044950"/>
          <p14:tracePt t="47425" x="7404100" y="4051300"/>
          <p14:tracePt t="47442" x="7404100" y="4054475"/>
          <p14:tracePt t="47459" x="7404100" y="4076700"/>
          <p14:tracePt t="47475" x="7404100" y="4086225"/>
          <p14:tracePt t="47492" x="7404100" y="4095750"/>
          <p14:tracePt t="47508" x="7404100" y="4127500"/>
          <p14:tracePt t="47525" x="7404100" y="4165600"/>
          <p14:tracePt t="47541" x="7404100" y="4206875"/>
          <p14:tracePt t="47558" x="7397750" y="4257675"/>
          <p14:tracePt t="47575" x="7397750" y="4273550"/>
          <p14:tracePt t="47592" x="7391400" y="4283075"/>
          <p14:tracePt t="47609" x="7391400" y="4302125"/>
          <p14:tracePt t="47625" x="7391400" y="4311650"/>
          <p14:tracePt t="47642" x="7391400" y="4321175"/>
          <p14:tracePt t="47659" x="7391400" y="4337050"/>
          <p14:tracePt t="47675" x="7391400" y="4352925"/>
          <p14:tracePt t="47903" x="7391400" y="4330700"/>
          <p14:tracePt t="47914" x="7391400" y="4321175"/>
          <p14:tracePt t="47930" x="7391400" y="4295775"/>
          <p14:tracePt t="47945" x="7391400" y="4279900"/>
          <p14:tracePt t="47962" x="7391400" y="4273550"/>
          <p14:tracePt t="48224" x="7391400" y="4279900"/>
          <p14:tracePt t="48230" x="7391400" y="4292600"/>
          <p14:tracePt t="48245" x="7391400" y="4321175"/>
          <p14:tracePt t="48262" x="7391400" y="4330700"/>
          <p14:tracePt t="48279" x="7391400" y="4356100"/>
          <p14:tracePt t="48292" x="7391400" y="4362450"/>
          <p14:tracePt t="48295" x="7391400" y="4368800"/>
          <p14:tracePt t="48325" x="7391400" y="4387850"/>
          <p14:tracePt t="48358" x="7391400" y="4416425"/>
          <p14:tracePt t="48375" x="7391400" y="4422775"/>
          <p14:tracePt t="48452" x="7394575" y="4422775"/>
          <p14:tracePt t="48459" x="7397750" y="4422775"/>
          <p14:tracePt t="48475" x="7404100" y="4422775"/>
          <p14:tracePt t="48492" x="7413625" y="4422775"/>
          <p14:tracePt t="48508" x="7432675" y="4413250"/>
          <p14:tracePt t="48524" x="7439025" y="4397375"/>
          <p14:tracePt t="48541" x="7445375" y="4375150"/>
          <p14:tracePt t="48558" x="7445375" y="4327525"/>
          <p14:tracePt t="48575" x="7445375" y="4292600"/>
          <p14:tracePt t="48591" x="7442200" y="4260850"/>
          <p14:tracePt t="48608" x="7435850" y="4235450"/>
          <p14:tracePt t="48625" x="7432675" y="4219575"/>
          <p14:tracePt t="48641" x="7432675" y="4210050"/>
          <p14:tracePt t="48658" x="7432675" y="4200525"/>
          <p14:tracePt t="48675" x="7432675" y="4194175"/>
          <p14:tracePt t="48692" x="7432675" y="4191000"/>
          <p14:tracePt t="48709" x="7432675" y="4168775"/>
          <p14:tracePt t="48725" x="7419975" y="4162425"/>
          <p14:tracePt t="48742" x="7419975" y="4159250"/>
          <p14:tracePt t="48775" x="7413625" y="4159250"/>
          <p14:tracePt t="48844" x="7410450" y="4159250"/>
          <p14:tracePt t="48908" x="7410450" y="4165600"/>
          <p14:tracePt t="48915" x="7410450" y="4175125"/>
          <p14:tracePt t="48924" x="7410450" y="4187825"/>
          <p14:tracePt t="48941" x="7404100" y="4216400"/>
          <p14:tracePt t="48958" x="7397750" y="4289425"/>
          <p14:tracePt t="48975" x="7391400" y="4324350"/>
          <p14:tracePt t="48991" x="7385050" y="4346575"/>
          <p14:tracePt t="49008" x="7378700" y="4387850"/>
          <p14:tracePt t="49025" x="7378700" y="4403725"/>
          <p14:tracePt t="49041" x="7378700" y="4425950"/>
          <p14:tracePt t="49058" x="7378700" y="4457700"/>
          <p14:tracePt t="49075" x="7378700" y="4486275"/>
          <p14:tracePt t="49091" x="7378700" y="4508500"/>
          <p14:tracePt t="49108" x="7378700" y="4549775"/>
          <p14:tracePt t="49125" x="7378700" y="4565650"/>
          <p14:tracePt t="49142" x="7378700" y="4581525"/>
          <p14:tracePt t="49158" x="7372350" y="4597400"/>
          <p14:tracePt t="49175" x="7372350" y="4606925"/>
          <p14:tracePt t="49192" x="7372350" y="4610100"/>
          <p14:tracePt t="49208" x="7372350" y="4616450"/>
          <p14:tracePt t="49292" x="7372350" y="4613275"/>
          <p14:tracePt t="49307" x="7372350" y="4610100"/>
          <p14:tracePt t="49329" x="7372350" y="4603750"/>
          <p14:tracePt t="49342" x="7375525" y="4600575"/>
          <p14:tracePt t="49350" x="7378700" y="4600575"/>
          <p14:tracePt t="49357" x="7385050" y="4594225"/>
          <p14:tracePt t="49375" x="7394575" y="4594225"/>
          <p14:tracePt t="49393" x="7410450" y="4594225"/>
          <p14:tracePt t="49409" x="7426325" y="4578350"/>
          <p14:tracePt t="49425" x="7442200" y="4568825"/>
          <p14:tracePt t="49442" x="7483475" y="4549775"/>
          <p14:tracePt t="49458" x="7505700" y="4537075"/>
          <p14:tracePt t="49475" x="7515225" y="4533900"/>
          <p14:tracePt t="49492" x="7537450" y="4533900"/>
          <p14:tracePt t="49729" x="7534275" y="4527550"/>
          <p14:tracePt t="49737" x="7524750" y="4527550"/>
          <p14:tracePt t="49743" x="7518400" y="4527550"/>
          <p14:tracePt t="49759" x="7508875" y="4527550"/>
          <p14:tracePt t="49775" x="7499350" y="4527550"/>
          <p14:tracePt t="49792" x="7486650" y="4527550"/>
          <p14:tracePt t="49809" x="7470775" y="4527550"/>
          <p14:tracePt t="49825" x="7461250" y="4527550"/>
          <p14:tracePt t="49846" x="7445375" y="4527550"/>
          <p14:tracePt t="49858" x="7442200" y="4527550"/>
          <p14:tracePt t="49874" x="7435850" y="4527550"/>
          <p14:tracePt t="50072" x="7439025" y="4527550"/>
          <p14:tracePt t="50079" x="7442200" y="4524375"/>
          <p14:tracePt t="50092" x="7451725" y="4518025"/>
          <p14:tracePt t="50108" x="7461250" y="4518025"/>
          <p14:tracePt t="50125" x="7467600" y="4518025"/>
          <p14:tracePt t="50142" x="7470775" y="4518025"/>
          <p14:tracePt t="50178" x="7483475" y="4518025"/>
          <p14:tracePt t="50192" x="7493000" y="4518025"/>
          <p14:tracePt t="50208" x="7496175" y="4518025"/>
          <p14:tracePt t="50225" x="7505700" y="4518025"/>
          <p14:tracePt t="50614" x="7505700" y="4514850"/>
          <p14:tracePt t="50621" x="7499350" y="4514850"/>
          <p14:tracePt t="50629" x="7496175" y="4514850"/>
          <p14:tracePt t="50642" x="7486650" y="4514850"/>
          <p14:tracePt t="50675" x="7480300" y="4514850"/>
          <p14:tracePt t="51163" x="7512050" y="4575175"/>
          <p14:tracePt t="51169" x="7540625" y="4657725"/>
          <p14:tracePt t="51178" x="7575550" y="4721225"/>
          <p14:tracePt t="51195" x="7597775" y="4797425"/>
          <p14:tracePt t="51212" x="7616825" y="4838700"/>
          <p14:tracePt t="51226" x="7616825" y="4854575"/>
          <p14:tracePt t="51258" x="7616825" y="4873625"/>
          <p14:tracePt t="51292" x="7623175" y="4892675"/>
          <p14:tracePt t="51308" x="7639050" y="4902200"/>
          <p14:tracePt t="51326" x="7651750" y="4918075"/>
          <p14:tracePt t="51342" x="7658100" y="4918075"/>
          <p14:tracePt t="51412" x="7661275" y="4918075"/>
          <p14:tracePt t="51433" x="7667625" y="4918075"/>
          <p14:tracePt t="51440" x="7670800" y="4918075"/>
          <p14:tracePt t="51463" x="7670800" y="4914900"/>
          <p14:tracePt t="51469" x="7670800" y="4911725"/>
          <p14:tracePt t="51476" x="7677150" y="4905375"/>
          <p14:tracePt t="51492" x="7677150" y="4889500"/>
          <p14:tracePt t="51508" x="7677150" y="4879975"/>
          <p14:tracePt t="51554" x="7677150" y="4876800"/>
          <p14:tracePt t="51569" x="7673975" y="4870450"/>
          <p14:tracePt t="51575" x="7670800" y="4867275"/>
          <p14:tracePt t="51591" x="7654925" y="4845050"/>
          <p14:tracePt t="51608" x="7613650" y="4819650"/>
          <p14:tracePt t="51626" x="7546975" y="4772025"/>
          <p14:tracePt t="51642" x="7518400" y="4759325"/>
          <p14:tracePt t="51658" x="7486650" y="4752975"/>
          <p14:tracePt t="51675" x="7454900" y="4752975"/>
          <p14:tracePt t="51691" x="7426325" y="4752975"/>
          <p14:tracePt t="51708" x="7388225" y="4752975"/>
          <p14:tracePt t="51725" x="7308850" y="4772025"/>
          <p14:tracePt t="51741" x="7270750" y="4791075"/>
          <p14:tracePt t="51758" x="7226300" y="4803775"/>
          <p14:tracePt t="51775" x="7197725" y="4819650"/>
          <p14:tracePt t="51791" x="7181850" y="4826000"/>
          <p14:tracePt t="51808" x="7172325" y="4835525"/>
          <p14:tracePt t="51826" x="7156450" y="4854575"/>
          <p14:tracePt t="51841" x="7146925" y="4864100"/>
          <p14:tracePt t="51858" x="7124700" y="4876800"/>
          <p14:tracePt t="51861" x="7121525" y="4879975"/>
          <p14:tracePt t="51875" x="7108825" y="4895850"/>
          <p14:tracePt t="51891" x="7099300" y="4905375"/>
          <p14:tracePt t="51908" x="7089775" y="4914900"/>
          <p14:tracePt t="51925" x="7070725" y="4930775"/>
          <p14:tracePt t="51941" x="7064375" y="4946650"/>
          <p14:tracePt t="51958" x="7064375" y="4959350"/>
          <p14:tracePt t="51975" x="7067550" y="5016500"/>
          <p14:tracePt t="51991" x="7080250" y="5054600"/>
          <p14:tracePt t="52008" x="7102475" y="5108575"/>
          <p14:tracePt t="52025" x="7121525" y="5181600"/>
          <p14:tracePt t="52041" x="7134225" y="5232400"/>
          <p14:tracePt t="52058" x="7146925" y="5280025"/>
          <p14:tracePt t="52075" x="7181850" y="5365750"/>
          <p14:tracePt t="52091" x="7204075" y="5410200"/>
          <p14:tracePt t="52108" x="7235825" y="5441950"/>
          <p14:tracePt t="52125" x="7273925" y="5486400"/>
          <p14:tracePt t="52142" x="7302500" y="5511800"/>
          <p14:tracePt t="52158" x="7337425" y="5543550"/>
          <p14:tracePt t="52175" x="7400925" y="5575300"/>
          <p14:tracePt t="52192" x="7448550" y="5603875"/>
          <p14:tracePt t="52208" x="7493000" y="5622925"/>
          <p14:tracePt t="52224" x="7559675" y="5670550"/>
          <p14:tracePt t="52241" x="7585075" y="5692775"/>
          <p14:tracePt t="52258" x="7610475" y="5724525"/>
          <p14:tracePt t="52275" x="7632700" y="5740400"/>
          <p14:tracePt t="52291" x="7642225" y="5749925"/>
          <p14:tracePt t="52309" x="7642225" y="5759450"/>
          <p14:tracePt t="52325" x="7654925" y="5759450"/>
          <p14:tracePt t="52341" x="7677150" y="5759450"/>
          <p14:tracePt t="52358" x="7715250" y="5746750"/>
          <p14:tracePt t="52360" x="7740650" y="5740400"/>
          <p14:tracePt t="52374" x="7778750" y="5721350"/>
          <p14:tracePt t="52391" x="7835900" y="5686425"/>
          <p14:tracePt t="52408" x="7874000" y="5667375"/>
          <p14:tracePt t="52425" x="7908925" y="5629275"/>
          <p14:tracePt t="52442" x="7921625" y="5603875"/>
          <p14:tracePt t="52459" x="7940675" y="5575300"/>
          <p14:tracePt t="52475" x="7959725" y="5540375"/>
          <p14:tracePt t="52491" x="7959725" y="5514975"/>
          <p14:tracePt t="52508" x="7959725" y="5505450"/>
          <p14:tracePt t="52524" x="7959725" y="5492750"/>
          <p14:tracePt t="52541" x="7959725" y="5470525"/>
          <p14:tracePt t="52557" x="7959725" y="5441950"/>
          <p14:tracePt t="52574" x="7959725" y="5378450"/>
          <p14:tracePt t="52591" x="7959725" y="5334000"/>
          <p14:tracePt t="52608" x="7959725" y="5283200"/>
          <p14:tracePt t="52625" x="7959725" y="5219700"/>
          <p14:tracePt t="52641" x="7959725" y="5191125"/>
          <p14:tracePt t="52658" x="7959725" y="5175250"/>
          <p14:tracePt t="52674" x="7959725" y="5156200"/>
          <p14:tracePt t="52691" x="7959725" y="5146675"/>
          <p14:tracePt t="52708" x="7959725" y="5130800"/>
          <p14:tracePt t="52724" x="7947025" y="5111750"/>
          <p14:tracePt t="52742" x="7940675" y="5102225"/>
          <p14:tracePt t="52758" x="7940675" y="5095875"/>
          <p14:tracePt t="52775" x="7924800" y="5089525"/>
          <p14:tracePt t="52791" x="7915275" y="5089525"/>
          <p14:tracePt t="52808" x="7902575" y="5089525"/>
          <p14:tracePt t="52825" x="7861300" y="5086350"/>
          <p14:tracePt t="52842" x="7839075" y="5086350"/>
          <p14:tracePt t="52859" x="7823200" y="5086350"/>
          <p14:tracePt t="52875" x="7807325" y="5086350"/>
          <p14:tracePt t="52892" x="7797800" y="5086350"/>
          <p14:tracePt t="52908" x="7788275" y="5086350"/>
          <p14:tracePt t="52924" x="7785100" y="5086350"/>
          <p14:tracePt t="53397" x="7772400" y="5080000"/>
          <p14:tracePt t="53403" x="7766050" y="5067300"/>
          <p14:tracePt t="53410" x="7762875" y="5064125"/>
          <p14:tracePt t="53425" x="7747000" y="5051425"/>
          <p14:tracePt t="53442" x="7680325" y="5016500"/>
          <p14:tracePt t="53459" x="7505700" y="4911725"/>
          <p14:tracePt t="53475" x="7394575" y="4860925"/>
          <p14:tracePt t="53508" x="7245350" y="4784725"/>
          <p14:tracePt t="53541" x="7207250" y="4784725"/>
          <p14:tracePt t="53559" x="7191375" y="4784725"/>
          <p14:tracePt t="53574" x="7181850" y="4784725"/>
          <p14:tracePt t="53591" x="7165975" y="4784725"/>
          <p14:tracePt t="53609" x="7150100" y="4794250"/>
          <p14:tracePt t="53625" x="7140575" y="4803775"/>
          <p14:tracePt t="53641" x="7131050" y="4819650"/>
          <p14:tracePt t="53658" x="7108825" y="4835525"/>
          <p14:tracePt t="53674" x="7108825" y="4841875"/>
          <p14:tracePt t="53725" x="7108825" y="4845050"/>
          <p14:tracePt t="53738" x="7108825" y="4851400"/>
          <p14:tracePt t="53745" x="7108825" y="4854575"/>
          <p14:tracePt t="53758" x="7112000" y="4860925"/>
          <p14:tracePt t="53774" x="7127875" y="4860925"/>
          <p14:tracePt t="53791" x="7127875" y="4870450"/>
          <p14:tracePt t="53824" x="7137400" y="4876800"/>
          <p14:tracePt t="53841" x="7153275" y="4879975"/>
          <p14:tracePt t="53859" x="7232650" y="4876800"/>
          <p14:tracePt t="53874" x="7299325" y="4838700"/>
          <p14:tracePt t="53891" x="7369175" y="4794250"/>
          <p14:tracePt t="53908" x="7442200" y="4727575"/>
          <p14:tracePt t="53924" x="7467600" y="4695825"/>
          <p14:tracePt t="53945" x="7489825" y="4673600"/>
          <p14:tracePt t="53958" x="7499350" y="4664075"/>
          <p14:tracePt t="53974" x="7508875" y="4648200"/>
          <p14:tracePt t="53991" x="7518400" y="4632325"/>
          <p14:tracePt t="54008" x="7543800" y="4575175"/>
          <p14:tracePt t="54024" x="7559675" y="4511675"/>
          <p14:tracePt t="54041" x="7572375" y="4448175"/>
          <p14:tracePt t="54058" x="7578725" y="4387850"/>
          <p14:tracePt t="54075" x="7578725" y="4365625"/>
          <p14:tracePt t="54092" x="7578725" y="4356100"/>
          <p14:tracePt t="54108" x="7578725" y="4333875"/>
          <p14:tracePt t="54152" x="7578725" y="4330700"/>
          <p14:tracePt t="54160" x="7578725" y="4324350"/>
          <p14:tracePt t="54174" x="7572375" y="4324350"/>
          <p14:tracePt t="54191" x="7566025" y="4321175"/>
          <p14:tracePt t="54208" x="7556500" y="4314825"/>
          <p14:tracePt t="54224" x="7546975" y="4314825"/>
          <p14:tracePt t="54242" x="7531100" y="4314825"/>
          <p14:tracePt t="54259" x="7527925" y="4314825"/>
          <p14:tracePt t="54275" x="7521575" y="4314825"/>
          <p14:tracePt t="54315" x="7518400" y="4314825"/>
          <p14:tracePt t="54324" x="7512050" y="4314825"/>
          <p14:tracePt t="54341" x="7502525" y="4314825"/>
          <p14:tracePt t="54358" x="7483475" y="4314825"/>
          <p14:tracePt t="54374" x="7473950" y="4314825"/>
          <p14:tracePt t="54391" x="7464425" y="4314825"/>
          <p14:tracePt t="54408" x="7448550" y="4314825"/>
          <p14:tracePt t="54425" x="7439025" y="43148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8" descr="consolida_ajaci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3024187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9" descr="ANd9GcQ_aySfde2Av12MRZamTtKrOPklwRSo5DXipy0ZtFEGg9o2LflPNA"/>
          <p:cNvPicPr>
            <a:picLocks noChangeAspect="1" noChangeArrowheads="1"/>
          </p:cNvPicPr>
          <p:nvPr/>
        </p:nvPicPr>
        <p:blipFill>
          <a:blip r:embed="rId5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9"/>
          <a:stretch>
            <a:fillRect/>
          </a:stretch>
        </p:blipFill>
        <p:spPr bwMode="auto">
          <a:xfrm>
            <a:off x="3203575" y="404813"/>
            <a:ext cx="2513013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AutoShape 11" descr="Z"/>
          <p:cNvSpPr>
            <a:spLocks noChangeAspect="1" noChangeArrowheads="1"/>
          </p:cNvSpPr>
          <p:nvPr/>
        </p:nvSpPr>
        <p:spPr bwMode="auto">
          <a:xfrm>
            <a:off x="3543300" y="2319338"/>
            <a:ext cx="20574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52229" name="AutoShape 13" descr="Z"/>
          <p:cNvSpPr>
            <a:spLocks noChangeAspect="1" noChangeArrowheads="1"/>
          </p:cNvSpPr>
          <p:nvPr/>
        </p:nvSpPr>
        <p:spPr bwMode="auto">
          <a:xfrm>
            <a:off x="3543300" y="2319338"/>
            <a:ext cx="20574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52230" name="Picture 15" descr="Delphinium%20carol%20frt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33375"/>
            <a:ext cx="298767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Text Box 16"/>
          <p:cNvSpPr txBox="1">
            <a:spLocks noChangeArrowheads="1"/>
          </p:cNvSpPr>
          <p:nvPr/>
        </p:nvSpPr>
        <p:spPr bwMode="auto">
          <a:xfrm>
            <a:off x="2411413" y="6338888"/>
            <a:ext cx="5054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CC0000"/>
                </a:solidFill>
              </a:rPr>
              <a:t>Delphinium sp.</a:t>
            </a:r>
            <a:r>
              <a:rPr lang="fr-FR" altLang="fr-FR">
                <a:solidFill>
                  <a:srgbClr val="CC0000"/>
                </a:solidFill>
              </a:rPr>
              <a:t> (</a:t>
            </a:r>
            <a:r>
              <a:rPr lang="fr-FR" altLang="fr-FR" i="1">
                <a:solidFill>
                  <a:srgbClr val="CC0000"/>
                </a:solidFill>
              </a:rPr>
              <a:t>Ranunculaceae</a:t>
            </a:r>
            <a:r>
              <a:rPr lang="fr-FR" altLang="fr-FR">
                <a:solidFill>
                  <a:srgbClr val="CC0000"/>
                </a:solidFill>
              </a:rPr>
              <a:t>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33"/>
    </mc:Choice>
    <mc:Fallback xmlns="">
      <p:transition spd="slow" advTm="29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30" x="7245350" y="4365625"/>
          <p14:tracePt t="1037" x="6943725" y="4457700"/>
          <p14:tracePt t="1048" x="6692900" y="4511675"/>
          <p14:tracePt t="1065" x="5918200" y="4597400"/>
          <p14:tracePt t="1086" x="4933950" y="4479925"/>
          <p14:tracePt t="1106" x="4133850" y="4314825"/>
          <p14:tracePt t="1133" x="2257425" y="3619500"/>
          <p14:tracePt t="1166" x="276225" y="2552700"/>
          <p14:tracePt t="1494" x="50800" y="2406650"/>
          <p14:tracePt t="1500" x="136525" y="2482850"/>
          <p14:tracePt t="1514" x="273050" y="2593975"/>
          <p14:tracePt t="1531" x="400050" y="2673350"/>
          <p14:tracePt t="1548" x="501650" y="2724150"/>
          <p14:tracePt t="1565" x="593725" y="2740025"/>
          <p14:tracePt t="1598" x="660400" y="2740025"/>
          <p14:tracePt t="1631" x="688975" y="2733675"/>
          <p14:tracePt t="1648" x="695325" y="2733675"/>
          <p14:tracePt t="1729" x="698500" y="2733675"/>
          <p14:tracePt t="1744" x="704850" y="2733675"/>
          <p14:tracePt t="1750" x="708025" y="2733675"/>
          <p14:tracePt t="1766" x="714375" y="2733675"/>
          <p14:tracePt t="1782" x="714375" y="2727325"/>
          <p14:tracePt t="1798" x="714375" y="2724150"/>
          <p14:tracePt t="2135" x="806450" y="2759075"/>
          <p14:tracePt t="2143" x="962025" y="2841625"/>
          <p14:tracePt t="2149" x="1222375" y="2927350"/>
          <p14:tracePt t="2170" x="2038350" y="3254375"/>
          <p14:tracePt t="2186" x="2559050" y="3444875"/>
          <p14:tracePt t="2206" x="3194050" y="3644900"/>
          <p14:tracePt t="2233" x="3648075" y="3746500"/>
          <p14:tracePt t="2266" x="4156075" y="3829050"/>
          <p14:tracePt t="2283" x="4318000" y="3848100"/>
          <p14:tracePt t="2298" x="4562475" y="3883025"/>
          <p14:tracePt t="2315" x="4670425" y="3902075"/>
          <p14:tracePt t="2332" x="4756150" y="3914775"/>
          <p14:tracePt t="2349" x="4826000" y="3924300"/>
          <p14:tracePt t="2365" x="4841875" y="3924300"/>
          <p14:tracePt t="2381" x="4857750" y="3924300"/>
          <p14:tracePt t="2398" x="4860925" y="3921125"/>
          <p14:tracePt t="2415" x="4860925" y="3911600"/>
          <p14:tracePt t="2431" x="4854575" y="3902075"/>
          <p14:tracePt t="2448" x="4822825" y="3889375"/>
          <p14:tracePt t="2465" x="4800600" y="3889375"/>
          <p14:tracePt t="2482" x="4749800" y="3889375"/>
          <p14:tracePt t="2499" x="4679950" y="3889375"/>
          <p14:tracePt t="2515" x="4635500" y="3889375"/>
          <p14:tracePt t="2531" x="4597400" y="3892550"/>
          <p14:tracePt t="2548" x="4556125" y="3911600"/>
          <p14:tracePt t="2565" x="4511675" y="3924300"/>
          <p14:tracePt t="2582" x="4464050" y="3937000"/>
          <p14:tracePt t="2599" x="4381500" y="3965575"/>
          <p14:tracePt t="2615" x="4308475" y="3978275"/>
          <p14:tracePt t="2632" x="4241800" y="4000500"/>
          <p14:tracePt t="2649" x="4149725" y="4029075"/>
          <p14:tracePt t="2665" x="4095750" y="4051300"/>
          <p14:tracePt t="2681" x="4038600" y="4076700"/>
          <p14:tracePt t="2698" x="3962400" y="4127500"/>
          <p14:tracePt t="2715" x="3921125" y="4165600"/>
          <p14:tracePt t="2732" x="3870325" y="4219575"/>
          <p14:tracePt t="2749" x="3790950" y="4330700"/>
          <p14:tracePt t="2765" x="3733800" y="4422775"/>
          <p14:tracePt t="2782" x="3698875" y="4521200"/>
          <p14:tracePt t="2798" x="3641725" y="4702175"/>
          <p14:tracePt t="2814" x="3616325" y="4810125"/>
          <p14:tracePt t="2831" x="3600450" y="4867275"/>
          <p14:tracePt t="2849" x="3587750" y="4905375"/>
          <p14:tracePt t="3435" x="3533775" y="4937125"/>
          <p14:tracePt t="3441" x="3451225" y="4965700"/>
          <p14:tracePt t="3448" x="3368675" y="5000625"/>
          <p14:tracePt t="3465" x="3178175" y="5057775"/>
          <p14:tracePt t="3482" x="3022600" y="5121275"/>
          <p14:tracePt t="3498" x="2832100" y="5181600"/>
          <p14:tracePt t="3515" x="2720975" y="5216525"/>
          <p14:tracePt t="3548" x="2520950" y="5280025"/>
          <p14:tracePt t="3581" x="2416175" y="5334000"/>
          <p14:tracePt t="3598" x="2371725" y="5365750"/>
          <p14:tracePt t="3615" x="2339975" y="5397500"/>
          <p14:tracePt t="3631" x="2327275" y="5429250"/>
          <p14:tracePt t="3648" x="2308225" y="5492750"/>
          <p14:tracePt t="3664" x="2308225" y="5553075"/>
          <p14:tracePt t="3681" x="2308225" y="5610225"/>
          <p14:tracePt t="3684" x="2308225" y="5638800"/>
          <p14:tracePt t="3698" x="2317750" y="5683250"/>
          <p14:tracePt t="3714" x="2330450" y="5727700"/>
          <p14:tracePt t="3731" x="2349500" y="5749925"/>
          <p14:tracePt t="3748" x="2368550" y="5807075"/>
          <p14:tracePt t="3764" x="2378075" y="5832475"/>
          <p14:tracePt t="3781" x="2390775" y="5870575"/>
          <p14:tracePt t="3798" x="2432050" y="5927725"/>
          <p14:tracePt t="3814" x="2457450" y="5953125"/>
          <p14:tracePt t="3832" x="2495550" y="5984875"/>
          <p14:tracePt t="3848" x="2559050" y="6010275"/>
          <p14:tracePt t="3865" x="2603500" y="6022975"/>
          <p14:tracePt t="3881" x="2635250" y="6035675"/>
          <p14:tracePt t="3898" x="2682875" y="6035675"/>
          <p14:tracePt t="3914" x="2705100" y="6029325"/>
          <p14:tracePt t="3932" x="2749550" y="6003925"/>
          <p14:tracePt t="3948" x="2774950" y="5965825"/>
          <p14:tracePt t="3964" x="2806700" y="5915025"/>
          <p14:tracePt t="3981" x="2816225" y="5810250"/>
          <p14:tracePt t="3998" x="2809875" y="5657850"/>
          <p14:tracePt t="4014" x="2765425" y="5483225"/>
          <p14:tracePt t="4032" x="2651125" y="5187950"/>
          <p14:tracePt t="4048" x="2540000" y="4956175"/>
          <p14:tracePt t="4066" x="2444750" y="4765675"/>
          <p14:tracePt t="4081" x="2374900" y="4651375"/>
          <p14:tracePt t="4098" x="2292350" y="4518025"/>
          <p14:tracePt t="4114" x="2244725" y="4448175"/>
          <p14:tracePt t="4132" x="2171700" y="4368800"/>
          <p14:tracePt t="4148" x="2124075" y="4343400"/>
          <p14:tracePt t="4164" x="2076450" y="4308475"/>
          <p14:tracePt t="4181" x="2038350" y="4289425"/>
          <p14:tracePt t="4183" x="2012950" y="4283075"/>
          <p14:tracePt t="4198" x="1984375" y="4276725"/>
          <p14:tracePt t="4214" x="1952625" y="4276725"/>
          <p14:tracePt t="4231" x="1933575" y="4276725"/>
          <p14:tracePt t="4248" x="1892300" y="4276725"/>
          <p14:tracePt t="4264" x="1870075" y="4276725"/>
          <p14:tracePt t="4281" x="1841500" y="4279900"/>
          <p14:tracePt t="4297" x="1803400" y="4295775"/>
          <p14:tracePt t="4314" x="1774825" y="4314825"/>
          <p14:tracePt t="4332" x="1739900" y="4333875"/>
          <p14:tracePt t="4348" x="1708150" y="4343400"/>
          <p14:tracePt t="4365" x="1692275" y="4356100"/>
          <p14:tracePt t="4382" x="1676400" y="4375150"/>
          <p14:tracePt t="4398" x="1657350" y="4400550"/>
          <p14:tracePt t="4414" x="1647825" y="4416425"/>
          <p14:tracePt t="4432" x="1647825" y="4454525"/>
          <p14:tracePt t="4447" x="1647825" y="4498975"/>
          <p14:tracePt t="4464" x="1657350" y="4552950"/>
          <p14:tracePt t="4482" x="1701800" y="4648200"/>
          <p14:tracePt t="4498" x="1724025" y="4711700"/>
          <p14:tracePt t="4515" x="1762125" y="4781550"/>
          <p14:tracePt t="4532" x="1781175" y="4845050"/>
          <p14:tracePt t="4548" x="1793875" y="4876800"/>
          <p14:tracePt t="4565" x="1806575" y="4905375"/>
          <p14:tracePt t="4581" x="1828800" y="4927600"/>
          <p14:tracePt t="5247" x="1835150" y="4921250"/>
          <p14:tracePt t="5254" x="1844675" y="4908550"/>
          <p14:tracePt t="5264" x="1857375" y="4895850"/>
          <p14:tracePt t="5281" x="1908175" y="4857750"/>
          <p14:tracePt t="5298" x="1984375" y="4829175"/>
          <p14:tracePt t="5314" x="2105025" y="4810125"/>
          <p14:tracePt t="5348" x="2616200" y="4826000"/>
          <p14:tracePt t="5381" x="3298825" y="4889500"/>
          <p14:tracePt t="5399" x="3648075" y="4921250"/>
          <p14:tracePt t="5415" x="3965575" y="4943475"/>
          <p14:tracePt t="5431" x="4448175" y="4987925"/>
          <p14:tracePt t="5448" x="4724400" y="5019675"/>
          <p14:tracePt t="5467" x="5045075" y="5029200"/>
          <p14:tracePt t="5481" x="5216525" y="5038725"/>
          <p14:tracePt t="5498" x="5308600" y="5038725"/>
          <p14:tracePt t="5515" x="5372100" y="5026025"/>
          <p14:tracePt t="5532" x="5429250" y="5010150"/>
          <p14:tracePt t="5548" x="5438775" y="4997450"/>
          <p14:tracePt t="5564" x="5451475" y="4968875"/>
          <p14:tracePt t="5581" x="5464175" y="4889500"/>
          <p14:tracePt t="5598" x="5464175" y="4845050"/>
          <p14:tracePt t="5614" x="5454650" y="4800600"/>
          <p14:tracePt t="5631" x="5429250" y="4737100"/>
          <p14:tracePt t="5648" x="5394325" y="4689475"/>
          <p14:tracePt t="5665" x="5353050" y="4638675"/>
          <p14:tracePt t="5682" x="5280025" y="4559300"/>
          <p14:tracePt t="5698" x="5229225" y="4514850"/>
          <p14:tracePt t="5715" x="5191125" y="4489450"/>
          <p14:tracePt t="5717" x="5178425" y="4470400"/>
          <p14:tracePt t="5731" x="5162550" y="4457700"/>
          <p14:tracePt t="5747" x="5153025" y="4448175"/>
          <p14:tracePt t="5765" x="5140325" y="4438650"/>
          <p14:tracePt t="5781" x="5149850" y="4416425"/>
          <p14:tracePt t="5798" x="5165725" y="4400550"/>
          <p14:tracePt t="5815" x="5210175" y="4375150"/>
          <p14:tracePt t="5832" x="5260975" y="4349750"/>
          <p14:tracePt t="5848" x="5283200" y="4340225"/>
          <p14:tracePt t="5865" x="5295900" y="4340225"/>
          <p14:tracePt t="5881" x="5308600" y="4340225"/>
          <p14:tracePt t="5897" x="5314950" y="4340225"/>
          <p14:tracePt t="5931" x="5324475" y="4340225"/>
          <p14:tracePt t="5987" x="5327650" y="4333875"/>
          <p14:tracePt t="5995" x="5327650" y="4330700"/>
          <p14:tracePt t="6002" x="5334000" y="4318000"/>
          <p14:tracePt t="6014" x="5340350" y="4292600"/>
          <p14:tracePt t="6031" x="5340350" y="4206875"/>
          <p14:tracePt t="6047" x="5340350" y="4146550"/>
          <p14:tracePt t="6064" x="5340350" y="4086225"/>
          <p14:tracePt t="6081" x="5330825" y="4016375"/>
          <p14:tracePt t="6098" x="5308600" y="3949700"/>
          <p14:tracePt t="6114" x="5295900" y="3895725"/>
          <p14:tracePt t="6131" x="5289550" y="3832225"/>
          <p14:tracePt t="6148" x="5289550" y="3797300"/>
          <p14:tracePt t="6166" x="5283200" y="3749675"/>
          <p14:tracePt t="6181" x="5270500" y="3724275"/>
          <p14:tracePt t="6198" x="5270500" y="3708400"/>
          <p14:tracePt t="6216" x="5267325" y="3695700"/>
          <p14:tracePt t="6231" x="5267325" y="3686175"/>
          <p14:tracePt t="6287" x="5260975" y="3686175"/>
          <p14:tracePt t="6302" x="5251450" y="3679825"/>
          <p14:tracePt t="6309" x="5245100" y="3679825"/>
          <p14:tracePt t="6316" x="5241925" y="3673475"/>
          <p14:tracePt t="6331" x="5229225" y="3663950"/>
          <p14:tracePt t="6348" x="5219700" y="3657600"/>
          <p14:tracePt t="6365" x="5178425" y="3648075"/>
          <p14:tracePt t="6381" x="5137150" y="3648075"/>
          <p14:tracePt t="6397" x="5092700" y="3648075"/>
          <p14:tracePt t="6415" x="5013325" y="3648075"/>
          <p14:tracePt t="6431" x="4879975" y="3667125"/>
          <p14:tracePt t="6447" x="4794250" y="3692525"/>
          <p14:tracePt t="6465" x="4600575" y="3743325"/>
          <p14:tracePt t="6481" x="4489450" y="3787775"/>
          <p14:tracePt t="6498" x="4413250" y="3816350"/>
          <p14:tracePt t="6515" x="4324350" y="3870325"/>
          <p14:tracePt t="6531" x="4295775" y="3892550"/>
          <p14:tracePt t="6547" x="4264025" y="3924300"/>
          <p14:tracePt t="6565" x="4238625" y="3962400"/>
          <p14:tracePt t="6581" x="4219575" y="3990975"/>
          <p14:tracePt t="6598" x="4206875" y="4016375"/>
          <p14:tracePt t="6615" x="4191000" y="4057650"/>
          <p14:tracePt t="6632" x="4171950" y="4083050"/>
          <p14:tracePt t="6648" x="4152900" y="4111625"/>
          <p14:tracePt t="6665" x="4137025" y="4156075"/>
          <p14:tracePt t="6681" x="4137025" y="4178300"/>
          <p14:tracePt t="6697" x="4137025" y="4200525"/>
          <p14:tracePt t="6715" x="4137025" y="4219575"/>
          <p14:tracePt t="6731" x="4137025" y="4229100"/>
          <p14:tracePt t="6748" x="4143375" y="4238625"/>
          <p14:tracePt t="6765" x="4152900" y="4260850"/>
          <p14:tracePt t="6782" x="4168775" y="4270375"/>
          <p14:tracePt t="6798" x="4178300" y="4276725"/>
          <p14:tracePt t="6815" x="4200525" y="4276725"/>
          <p14:tracePt t="6830" x="4229100" y="4276725"/>
          <p14:tracePt t="6847" x="4238625" y="4276725"/>
          <p14:tracePt t="6865" x="4257675" y="4276725"/>
          <p14:tracePt t="6881" x="4273550" y="4276725"/>
          <p14:tracePt t="6898" x="4276725" y="4276725"/>
          <p14:tracePt t="7187" x="4267200" y="4238625"/>
          <p14:tracePt t="7195" x="4241800" y="4178300"/>
          <p14:tracePt t="7201" x="4225925" y="4117975"/>
          <p14:tracePt t="7215" x="4191000" y="3987800"/>
          <p14:tracePt t="7231" x="4146550" y="3886200"/>
          <p14:tracePt t="7247" x="4105275" y="3765550"/>
          <p14:tracePt t="7264" x="4044950" y="3571875"/>
          <p14:tracePt t="7280" x="4029075" y="3521075"/>
          <p14:tracePt t="7297" x="4016375" y="3482975"/>
          <p14:tracePt t="7314" x="4016375" y="3460750"/>
          <p14:tracePt t="7331" x="4016375" y="3444875"/>
          <p14:tracePt t="7601" x="4019550" y="3441700"/>
          <p14:tracePt t="7608" x="4025900" y="3429000"/>
          <p14:tracePt t="7615" x="4032250" y="3419475"/>
          <p14:tracePt t="7631" x="4044950" y="3371850"/>
          <p14:tracePt t="7647" x="4057650" y="3317875"/>
          <p14:tracePt t="7664" x="4083050" y="3270250"/>
          <p14:tracePt t="7681" x="4089400" y="3238500"/>
          <p14:tracePt t="7697" x="4089400" y="3216275"/>
          <p14:tracePt t="7715" x="4089400" y="3197225"/>
          <p14:tracePt t="7731" x="4089400" y="3187700"/>
          <p14:tracePt t="7735" x="4089400" y="3181350"/>
          <p14:tracePt t="7748" x="4089400" y="3178175"/>
          <p14:tracePt t="7765" x="4076700" y="3162300"/>
          <p14:tracePt t="7781" x="4060825" y="3146425"/>
          <p14:tracePt t="7797" x="4051300" y="3146425"/>
          <p14:tracePt t="7814" x="4035425" y="3146425"/>
          <p14:tracePt t="7830" x="4025900" y="3146425"/>
          <p14:tracePt t="7847" x="4010025" y="3146425"/>
          <p14:tracePt t="7864" x="3984625" y="3159125"/>
          <p14:tracePt t="7881" x="3937000" y="3178175"/>
          <p14:tracePt t="7898" x="3892550" y="3206750"/>
          <p14:tracePt t="7914" x="3819525" y="3276600"/>
          <p14:tracePt t="7931" x="3794125" y="3317875"/>
          <p14:tracePt t="7947" x="3768725" y="3343275"/>
          <p14:tracePt t="7964" x="3736975" y="3384550"/>
          <p14:tracePt t="7981" x="3724275" y="3409950"/>
          <p14:tracePt t="7998" x="3714750" y="3425825"/>
          <p14:tracePt t="8014" x="3692525" y="3441700"/>
          <p14:tracePt t="8031" x="3689350" y="3451225"/>
          <p14:tracePt t="8047" x="3689350" y="3460750"/>
          <p14:tracePt t="8064" x="3689350" y="3479800"/>
          <p14:tracePt t="8343" x="3689350" y="3486150"/>
          <p14:tracePt t="8357" x="3689350" y="3489325"/>
          <p14:tracePt t="8371" x="3689350" y="3495675"/>
          <p14:tracePt t="8393" x="3689350" y="3498850"/>
          <p14:tracePt t="8999" x="3733800" y="3543300"/>
          <p14:tracePt t="9006" x="3797300" y="3587750"/>
          <p14:tracePt t="9014" x="3851275" y="3651250"/>
          <p14:tracePt t="9031" x="4003675" y="3790950"/>
          <p14:tracePt t="9047" x="4210050" y="4006850"/>
          <p14:tracePt t="9064" x="4308475" y="4133850"/>
          <p14:tracePt t="9100" x="4546600" y="4410075"/>
          <p14:tracePt t="9135" x="4692650" y="4537075"/>
          <p14:tracePt t="9150" x="4708525" y="4556125"/>
          <p14:tracePt t="9164" x="4718050" y="4565650"/>
          <p14:tracePt t="9180" x="4727575" y="4581525"/>
          <p14:tracePt t="9197" x="4740275" y="4591050"/>
          <p14:tracePt t="9231" x="4740275" y="4594225"/>
          <p14:tracePt t="9248" x="4740275" y="4606925"/>
          <p14:tracePt t="9265" x="4740275" y="4616450"/>
          <p14:tracePt t="9281" x="4740275" y="4629150"/>
          <p14:tracePt t="9298" x="4740275" y="4645025"/>
          <p14:tracePt t="9313" x="4740275" y="4654550"/>
          <p14:tracePt t="9330" x="4740275" y="4664075"/>
          <p14:tracePt t="9348" x="4752975" y="4686300"/>
          <p14:tracePt t="9364" x="4759325" y="4695825"/>
          <p14:tracePt t="9381" x="4765675" y="4699000"/>
          <p14:tracePt t="9398" x="4768850" y="4699000"/>
          <p14:tracePt t="9435" x="4768850" y="4692650"/>
          <p14:tracePt t="9441" x="4775200" y="4683125"/>
          <p14:tracePt t="9448" x="4775200" y="4664075"/>
          <p14:tracePt t="9464" x="4781550" y="4625975"/>
          <p14:tracePt t="9481" x="4781550" y="4581525"/>
          <p14:tracePt t="9497" x="4781550" y="4505325"/>
          <p14:tracePt t="9514" x="4772025" y="4451350"/>
          <p14:tracePt t="9530" x="4756150" y="4406900"/>
          <p14:tracePt t="9547" x="4740275" y="4356100"/>
          <p14:tracePt t="9565" x="4721225" y="4324350"/>
          <p14:tracePt t="9581" x="4711700" y="4314825"/>
          <p14:tracePt t="9597" x="4711700" y="4305300"/>
          <p14:tracePt t="9630" x="4705350" y="4305300"/>
          <p14:tracePt t="9670" x="4702175" y="4305300"/>
          <p14:tracePt t="9684" x="4695825" y="4305300"/>
          <p14:tracePt t="9698" x="4692650" y="4305300"/>
          <p14:tracePt t="9705" x="4686300" y="4305300"/>
          <p14:tracePt t="9714" x="4683125" y="4305300"/>
          <p14:tracePt t="9731" x="4667250" y="4305300"/>
          <p14:tracePt t="9747" x="4651375" y="4305300"/>
          <p14:tracePt t="9764" x="4641850" y="4305300"/>
          <p14:tracePt t="9781" x="4632325" y="4302125"/>
          <p14:tracePt t="9797" x="4610100" y="4286250"/>
          <p14:tracePt t="9814" x="4600575" y="4276725"/>
          <p14:tracePt t="9831" x="4591050" y="4276725"/>
          <p14:tracePt t="9848" x="4581525" y="4276725"/>
          <p14:tracePt t="9882" x="4584700" y="4276725"/>
          <p14:tracePt t="9897" x="4600575" y="4276725"/>
          <p14:tracePt t="9913" x="4660900" y="4279900"/>
          <p14:tracePt t="9932" x="4772025" y="4308475"/>
          <p14:tracePt t="9948" x="4867275" y="4318000"/>
          <p14:tracePt t="9964" x="4953000" y="4324350"/>
          <p14:tracePt t="9982" x="5057775" y="4324350"/>
          <p14:tracePt t="9998" x="5111750" y="4324350"/>
          <p14:tracePt t="10014" x="5149850" y="4321175"/>
          <p14:tracePt t="10030" x="5159375" y="4305300"/>
          <p14:tracePt t="10047" x="5172075" y="4292600"/>
          <p14:tracePt t="10064" x="5172075" y="4283075"/>
          <p14:tracePt t="10082" x="5172075" y="4254500"/>
          <p14:tracePt t="10098" x="5172075" y="4238625"/>
          <p14:tracePt t="10114" x="5172075" y="4216400"/>
          <p14:tracePt t="10131" x="5159375" y="4187825"/>
          <p14:tracePt t="10147" x="5133975" y="4152900"/>
          <p14:tracePt t="10164" x="5118100" y="4127500"/>
          <p14:tracePt t="10180" x="5099050" y="4111625"/>
          <p14:tracePt t="10197" x="5064125" y="4079875"/>
          <p14:tracePt t="10214" x="5054600" y="4070350"/>
          <p14:tracePt t="10231" x="5038725" y="4057650"/>
          <p14:tracePt t="10247" x="5022850" y="4051300"/>
          <p14:tracePt t="10282" x="5022850" y="4044950"/>
          <p14:tracePt t="10297" x="5022850" y="4041775"/>
          <p14:tracePt t="10314" x="5022850" y="4025900"/>
          <p14:tracePt t="10330" x="5022850" y="4016375"/>
          <p14:tracePt t="10347" x="5013325" y="4000500"/>
          <p14:tracePt t="10364" x="5013325" y="3997325"/>
          <p14:tracePt t="10381" x="5003800" y="3990975"/>
          <p14:tracePt t="10397" x="5000625" y="3990975"/>
          <p14:tracePt t="10414" x="5000625" y="3978275"/>
          <p14:tracePt t="10431" x="5000625" y="3965575"/>
          <p14:tracePt t="10903" x="5000625" y="3962400"/>
          <p14:tracePt t="11317" x="5022850" y="3962400"/>
          <p14:tracePt t="11324" x="5067300" y="3962400"/>
          <p14:tracePt t="11331" x="5102225" y="3962400"/>
          <p14:tracePt t="11347" x="5207000" y="3965575"/>
          <p14:tracePt t="11364" x="5327650" y="3984625"/>
          <p14:tracePt t="11381" x="5546725" y="4010025"/>
          <p14:tracePt t="11414" x="5848350" y="4044950"/>
          <p14:tracePt t="11448" x="6210300" y="4089400"/>
          <p14:tracePt t="11466" x="6369050" y="4130675"/>
          <p14:tracePt t="11481" x="6477000" y="4156075"/>
          <p14:tracePt t="11498" x="6572250" y="4181475"/>
          <p14:tracePt t="11514" x="6651625" y="4210050"/>
          <p14:tracePt t="11530" x="6734175" y="4232275"/>
          <p14:tracePt t="11547" x="6778625" y="4244975"/>
          <p14:tracePt t="11563" x="6807200" y="4244975"/>
          <p14:tracePt t="11580" x="6835775" y="4244975"/>
          <p14:tracePt t="11598" x="6845300" y="4244975"/>
          <p14:tracePt t="11959" x="6886575" y="4235450"/>
          <p14:tracePt t="11966" x="6934200" y="4219575"/>
          <p14:tracePt t="11981" x="7026275" y="4159250"/>
          <p14:tracePt t="11998" x="7096125" y="4105275"/>
          <p14:tracePt t="12015" x="7207250" y="3978275"/>
          <p14:tracePt t="12047" x="7331075" y="3803650"/>
          <p14:tracePt t="12080" x="7480300" y="3508375"/>
          <p14:tracePt t="12098" x="7521575" y="3419475"/>
          <p14:tracePt t="12114" x="7569200" y="3279775"/>
          <p14:tracePt t="12130" x="7591425" y="3216275"/>
          <p14:tracePt t="12147" x="7597775" y="3178175"/>
          <p14:tracePt t="12165" x="7597775" y="3162300"/>
          <p14:tracePt t="12181" x="7597775" y="3152775"/>
          <p14:tracePt t="12197" x="7597775" y="3149600"/>
          <p14:tracePt t="12236" x="7597775" y="3143250"/>
          <p14:tracePt t="12247" x="7597775" y="3140075"/>
          <p14:tracePt t="12265" x="7610475" y="3117850"/>
          <p14:tracePt t="12281" x="7620000" y="3108325"/>
          <p14:tracePt t="12298" x="7632700" y="3086100"/>
          <p14:tracePt t="12315" x="7658100" y="3035300"/>
          <p14:tracePt t="12330" x="7670800" y="2981325"/>
          <p14:tracePt t="12347" x="7693025" y="2927350"/>
          <p14:tracePt t="12364" x="7727950" y="2851150"/>
          <p14:tracePt t="12380" x="7737475" y="2828925"/>
          <p14:tracePt t="12397" x="7750175" y="2806700"/>
          <p14:tracePt t="12414" x="7756525" y="2790825"/>
          <p14:tracePt t="12430" x="7756525" y="2781300"/>
          <p14:tracePt t="12447" x="7756525" y="2771775"/>
          <p14:tracePt t="12464" x="7756525" y="2765425"/>
          <p14:tracePt t="12480" x="7747000" y="2755900"/>
          <p14:tracePt t="12497" x="7737475" y="2755900"/>
          <p14:tracePt t="12515" x="7724775" y="2749550"/>
          <p14:tracePt t="12531" x="7708900" y="2749550"/>
          <p14:tracePt t="12547" x="7699375" y="2749550"/>
          <p14:tracePt t="12565" x="7683500" y="2749550"/>
          <p14:tracePt t="12581" x="7680325" y="2749550"/>
          <p14:tracePt t="12597" x="7673975" y="2749550"/>
          <p14:tracePt t="12614" x="7664450" y="2749550"/>
          <p14:tracePt t="12651" x="7658100" y="2749550"/>
          <p14:tracePt t="13493" x="7581900" y="2749550"/>
          <p14:tracePt t="13500" x="7439025" y="2759075"/>
          <p14:tracePt t="13514" x="7070725" y="2794000"/>
          <p14:tracePt t="13531" x="6565900" y="2905125"/>
          <p14:tracePt t="13552" x="5816600" y="3130550"/>
          <p14:tracePt t="13570" x="5013325" y="3409950"/>
          <p14:tracePt t="13589" x="4549775" y="3619500"/>
          <p14:tracePt t="13615" x="3908425" y="4000500"/>
          <p14:tracePt t="13649" x="3451225" y="4451350"/>
          <p14:tracePt t="13666" x="3305175" y="4635500"/>
          <p14:tracePt t="13682" x="3194050" y="4784725"/>
          <p14:tracePt t="13698" x="3095625" y="4902200"/>
          <p14:tracePt t="13714" x="2990850" y="5057775"/>
          <p14:tracePt t="13730" x="2933700" y="5137150"/>
          <p14:tracePt t="13747" x="2879725" y="5207000"/>
          <p14:tracePt t="13763" x="2771775" y="5334000"/>
          <p14:tracePt t="13781" x="2676525" y="5429250"/>
          <p14:tracePt t="13798" x="2578100" y="5556250"/>
          <p14:tracePt t="13814" x="2441575" y="5743575"/>
          <p14:tracePt t="13831" x="2400300" y="5794375"/>
          <p14:tracePt t="14142" x="2365375" y="5756275"/>
          <p14:tracePt t="14149" x="2330450" y="5705475"/>
          <p14:tracePt t="14163" x="2254250" y="5610225"/>
          <p14:tracePt t="14180" x="2181225" y="5537200"/>
          <p14:tracePt t="14198" x="2105025" y="5435600"/>
          <p14:tracePt t="14214" x="2047875" y="5365750"/>
          <p14:tracePt t="14231" x="2003425" y="5295900"/>
          <p14:tracePt t="14263" x="1879600" y="5083175"/>
          <p14:tracePt t="14296" x="1866900" y="4959350"/>
          <p14:tracePt t="14313" x="1870075" y="4864100"/>
          <p14:tracePt t="14330" x="1882775" y="4810125"/>
          <p14:tracePt t="14346" x="1895475" y="4765675"/>
          <p14:tracePt t="14364" x="1914525" y="4702175"/>
          <p14:tracePt t="14381" x="1914525" y="4667250"/>
          <p14:tracePt t="14384" x="1920875" y="4648200"/>
          <p14:tracePt t="14398" x="1920875" y="4603750"/>
          <p14:tracePt t="14413" x="1933575" y="4559300"/>
          <p14:tracePt t="14430" x="1949450" y="4502150"/>
          <p14:tracePt t="14446" x="1962150" y="4457700"/>
          <p14:tracePt t="14464" x="1987550" y="4391025"/>
          <p14:tracePt t="14480" x="2000250" y="4368800"/>
          <p14:tracePt t="14497" x="2000250" y="4340225"/>
          <p14:tracePt t="14514" x="2000250" y="4318000"/>
          <p14:tracePt t="14530" x="2000250" y="4308475"/>
          <p14:tracePt t="14547" x="2000250" y="4298950"/>
          <p14:tracePt t="14656" x="2000250" y="4289425"/>
          <p14:tracePt t="14727" x="2000250" y="4295775"/>
          <p14:tracePt t="14734" x="2000250" y="4302125"/>
          <p14:tracePt t="14748" x="1990725" y="4318000"/>
          <p14:tracePt t="14764" x="1962150" y="4384675"/>
          <p14:tracePt t="14781" x="1930400" y="4470400"/>
          <p14:tracePt t="14797" x="1876425" y="4568825"/>
          <p14:tracePt t="14813" x="1854200" y="4645025"/>
          <p14:tracePt t="14830" x="1841500" y="4708525"/>
          <p14:tracePt t="14847" x="1803400" y="4822825"/>
          <p14:tracePt t="14863" x="1774825" y="4879975"/>
          <p14:tracePt t="14880" x="1758950" y="4937125"/>
          <p14:tracePt t="14883" x="1752600" y="4956175"/>
          <p14:tracePt t="14897" x="1733550" y="5000625"/>
          <p14:tracePt t="14914" x="1720850" y="5032375"/>
          <p14:tracePt t="14930" x="1711325" y="5048250"/>
          <p14:tracePt t="14947" x="1695450" y="5064125"/>
          <p14:tracePt t="14963" x="1679575" y="5073650"/>
          <p14:tracePt t="14980" x="1670050" y="5083175"/>
          <p14:tracePt t="14997" x="1657350" y="5083175"/>
          <p14:tracePt t="15030" x="1657350" y="5076825"/>
          <p14:tracePt t="15048" x="1657350" y="5060950"/>
          <p14:tracePt t="15064" x="1657350" y="5051425"/>
          <p14:tracePt t="15081" x="1663700" y="5022850"/>
          <p14:tracePt t="15097" x="1670050" y="4987925"/>
          <p14:tracePt t="15114" x="1676400" y="4978400"/>
          <p14:tracePt t="15130" x="1679575" y="4956175"/>
          <p14:tracePt t="15147" x="1679575" y="4943475"/>
          <p14:tracePt t="15477" x="1679575" y="4937125"/>
          <p14:tracePt t="15484" x="1679575" y="4933950"/>
          <p14:tracePt t="15497" x="1685925" y="4924425"/>
          <p14:tracePt t="15513" x="1701800" y="4908550"/>
          <p14:tracePt t="15531" x="1717675" y="4895850"/>
          <p14:tracePt t="15547" x="1774825" y="4879975"/>
          <p14:tracePt t="15563" x="1803400" y="4867275"/>
          <p14:tracePt t="15580" x="1841500" y="4848225"/>
          <p14:tracePt t="15597" x="1882775" y="4848225"/>
          <p14:tracePt t="15613" x="1905000" y="4848225"/>
          <p14:tracePt t="15630" x="1920875" y="4848225"/>
          <p14:tracePt t="15647" x="1946275" y="4841875"/>
          <p14:tracePt t="15663" x="1962150" y="4841875"/>
          <p14:tracePt t="15680" x="1990725" y="4841875"/>
          <p14:tracePt t="15696" x="2019300" y="4841875"/>
          <p14:tracePt t="15713" x="2047875" y="4841875"/>
          <p14:tracePt t="15730" x="2057400" y="4841875"/>
          <p14:tracePt t="15747" x="2082800" y="4841875"/>
          <p14:tracePt t="15763" x="2098675" y="4841875"/>
          <p14:tracePt t="15781" x="2114550" y="4835525"/>
          <p14:tracePt t="15797" x="2133600" y="4835525"/>
          <p14:tracePt t="15814" x="2149475" y="4835525"/>
          <p14:tracePt t="15830" x="2159000" y="4835525"/>
          <p14:tracePt t="15846" x="2184400" y="4829175"/>
          <p14:tracePt t="15863" x="2206625" y="4829175"/>
          <p14:tracePt t="15880" x="2228850" y="4826000"/>
          <p14:tracePt t="15896" x="2292350" y="4806950"/>
          <p14:tracePt t="15913" x="2339975" y="4784725"/>
          <p14:tracePt t="15930" x="2378075" y="4772025"/>
          <p14:tracePt t="15946" x="2413000" y="4756150"/>
          <p14:tracePt t="15963" x="2422525" y="4746625"/>
          <p14:tracePt t="15980" x="2438400" y="4730750"/>
          <p14:tracePt t="15997" x="2460625" y="4695825"/>
          <p14:tracePt t="16013" x="2470150" y="4673600"/>
          <p14:tracePt t="16031" x="2489200" y="4651375"/>
          <p14:tracePt t="16047" x="2505075" y="4635500"/>
          <p14:tracePt t="16063" x="2514600" y="4613275"/>
          <p14:tracePt t="16080" x="2524125" y="4597400"/>
          <p14:tracePt t="16097" x="2524125" y="4578350"/>
          <p14:tracePt t="16113" x="2524125" y="4556125"/>
          <p14:tracePt t="16130" x="2524125" y="4546600"/>
          <p14:tracePt t="16147" x="2524125" y="4527550"/>
          <p14:tracePt t="16163" x="2524125" y="4505325"/>
          <p14:tracePt t="16180" x="2524125" y="4495800"/>
          <p14:tracePt t="16197" x="2524125" y="4464050"/>
          <p14:tracePt t="16213" x="2524125" y="4448175"/>
          <p14:tracePt t="16231" x="2524125" y="4438650"/>
          <p14:tracePt t="16247" x="2524125" y="4422775"/>
          <p14:tracePt t="16263" x="2543175" y="4406900"/>
          <p14:tracePt t="16280" x="2552700" y="4397375"/>
          <p14:tracePt t="16297" x="2565400" y="4384675"/>
          <p14:tracePt t="16313" x="2574925" y="4371975"/>
          <p14:tracePt t="16330" x="2593975" y="4356100"/>
          <p14:tracePt t="16347" x="2606675" y="4356100"/>
          <p14:tracePt t="16363" x="2616200" y="4356100"/>
          <p14:tracePt t="16380" x="2628900" y="4356100"/>
          <p14:tracePt t="16396" x="2647950" y="4356100"/>
          <p14:tracePt t="16413" x="2657475" y="4356100"/>
          <p14:tracePt t="16430" x="2667000" y="4356100"/>
          <p14:tracePt t="16446" x="2682875" y="4356100"/>
          <p14:tracePt t="16463" x="2695575" y="4356100"/>
          <p14:tracePt t="16497" x="2695575" y="4375150"/>
          <p14:tracePt t="16513" x="2695575" y="4384675"/>
          <p14:tracePt t="16530" x="2695575" y="4394200"/>
          <p14:tracePt t="16547" x="2695575" y="4419600"/>
          <p14:tracePt t="16563" x="2695575" y="4435475"/>
          <p14:tracePt t="16581" x="2673350" y="4451350"/>
          <p14:tracePt t="16597" x="2663825" y="4473575"/>
          <p14:tracePt t="16613" x="2654300" y="4483100"/>
          <p14:tracePt t="16630" x="2619375" y="4511675"/>
          <p14:tracePt t="16646" x="2593975" y="4540250"/>
          <p14:tracePt t="16663" x="2562225" y="4565650"/>
          <p14:tracePt t="16681" x="2524125" y="4610100"/>
          <p14:tracePt t="16697" x="2492375" y="4635500"/>
          <p14:tracePt t="16714" x="2470150" y="4667250"/>
          <p14:tracePt t="16731" x="2419350" y="4705350"/>
          <p14:tracePt t="16747" x="2371725" y="4730750"/>
          <p14:tracePt t="16764" x="2339975" y="4743450"/>
          <p14:tracePt t="16780" x="2292350" y="4762500"/>
          <p14:tracePt t="16796" x="2254250" y="4775200"/>
          <p14:tracePt t="16813" x="2216150" y="4794250"/>
          <p14:tracePt t="16831" x="2136775" y="4806950"/>
          <p14:tracePt t="16847" x="2066925" y="4806950"/>
          <p14:tracePt t="16864" x="2016125" y="4819650"/>
          <p14:tracePt t="16881" x="1914525" y="4841875"/>
          <p14:tracePt t="16897" x="1847850" y="4864100"/>
          <p14:tracePt t="16913" x="1797050" y="4876800"/>
          <p14:tracePt t="16930" x="1692275" y="4914900"/>
          <p14:tracePt t="16946" x="1622425" y="4949825"/>
          <p14:tracePt t="16963" x="1584325" y="4978400"/>
          <p14:tracePt t="16981" x="1520825" y="5010150"/>
          <p14:tracePt t="16997" x="1473200" y="5022850"/>
          <p14:tracePt t="17014" x="1444625" y="5035550"/>
          <p14:tracePt t="17031" x="1400175" y="5054600"/>
          <p14:tracePt t="17047" x="1390650" y="5064125"/>
          <p14:tracePt t="17063" x="1374775" y="5070475"/>
          <p14:tracePt t="17080" x="1358900" y="5070475"/>
          <p14:tracePt t="17096" x="1349375" y="5070475"/>
          <p14:tracePt t="17114" x="1346200" y="5070475"/>
          <p14:tracePt t="17130" x="1339850" y="5070475"/>
          <p14:tracePt t="17188" x="1343025" y="5070475"/>
          <p14:tracePt t="17195" x="1349375" y="5057775"/>
          <p14:tracePt t="17203" x="1358900" y="5051425"/>
          <p14:tracePt t="17213" x="1371600" y="5038725"/>
          <p14:tracePt t="17230" x="1441450" y="4978400"/>
          <p14:tracePt t="17246" x="1495425" y="4905375"/>
          <p14:tracePt t="17263" x="1558925" y="4781550"/>
          <p14:tracePt t="17280" x="1619250" y="4568825"/>
          <p14:tracePt t="17297" x="1663700" y="4448175"/>
          <p14:tracePt t="17314" x="1698625" y="4337050"/>
          <p14:tracePt t="17330" x="1784350" y="4162425"/>
          <p14:tracePt t="17347" x="1844675" y="4070350"/>
          <p14:tracePt t="17364" x="1898650" y="3990975"/>
          <p14:tracePt t="17379" x="1946275" y="3873500"/>
          <p14:tracePt t="17396" x="1984375" y="3816350"/>
          <p14:tracePt t="17413" x="1997075" y="3771900"/>
          <p14:tracePt t="17430" x="2009775" y="3714750"/>
          <p14:tracePt t="17447" x="2009775" y="3692525"/>
          <p14:tracePt t="17464" x="2009775" y="3676650"/>
          <p14:tracePt t="17480" x="2009775" y="3651250"/>
          <p14:tracePt t="17496" x="2009775" y="3641725"/>
          <p14:tracePt t="17513" x="2009775" y="3619500"/>
          <p14:tracePt t="17529" x="2009775" y="3587750"/>
          <p14:tracePt t="17546" x="2009775" y="3559175"/>
          <p14:tracePt t="17563" x="2009775" y="3536950"/>
          <p14:tracePt t="17580" x="2009775" y="3495675"/>
          <p14:tracePt t="17596" x="2000250" y="3473450"/>
          <p14:tracePt t="17614" x="1987550" y="3448050"/>
          <p14:tracePt t="17630" x="1965325" y="3425825"/>
          <p14:tracePt t="17646" x="1949450" y="3403600"/>
          <p14:tracePt t="17663" x="1924050" y="3381375"/>
          <p14:tracePt t="17680" x="1857375" y="3321050"/>
          <p14:tracePt t="17697" x="1825625" y="3289300"/>
          <p14:tracePt t="17714" x="1806575" y="3257550"/>
          <p14:tracePt t="17731" x="1781175" y="3213100"/>
          <p14:tracePt t="17747" x="1771650" y="3190875"/>
          <p14:tracePt t="17763" x="1758950" y="3168650"/>
          <p14:tracePt t="17779" x="1733550" y="3124200"/>
          <p14:tracePt t="17796" x="1717675" y="3108325"/>
          <p14:tracePt t="17813" x="1708150" y="3092450"/>
          <p14:tracePt t="17830" x="1701800" y="3076575"/>
          <p14:tracePt t="17847" x="1701800" y="3073400"/>
          <p14:tracePt t="17959" x="1701800" y="3079750"/>
          <p14:tracePt t="17966" x="1701800" y="3082925"/>
          <p14:tracePt t="17981" x="1701800" y="3098800"/>
          <p14:tracePt t="17997" x="1701800" y="3108325"/>
          <p14:tracePt t="18014" x="1701800" y="3117850"/>
          <p14:tracePt t="18030" x="1701800" y="3140075"/>
          <p14:tracePt t="18046" x="1708150" y="3152775"/>
          <p14:tracePt t="18063" x="1714500" y="3165475"/>
          <p14:tracePt t="18080" x="1730375" y="3178175"/>
          <p14:tracePt t="18097" x="1733550" y="3187700"/>
          <p14:tracePt t="18114" x="1746250" y="3203575"/>
          <p14:tracePt t="18130" x="1758950" y="3209925"/>
          <p14:tracePt t="18147" x="1768475" y="3209925"/>
          <p14:tracePt t="18163" x="1784350" y="3209925"/>
          <p14:tracePt t="18180" x="1809750" y="3209925"/>
          <p14:tracePt t="18196" x="1841500" y="3206750"/>
          <p14:tracePt t="18213" x="1870075" y="3194050"/>
          <p14:tracePt t="18230" x="1920875" y="3181350"/>
          <p14:tracePt t="18246" x="1955800" y="3175000"/>
          <p14:tracePt t="18265" x="1984375" y="3168650"/>
          <p14:tracePt t="18280" x="1993900" y="3168650"/>
          <p14:tracePt t="18297" x="2009775" y="3168650"/>
          <p14:tracePt t="18359" x="2012950" y="3168650"/>
          <p14:tracePt t="18366" x="2019300" y="3168650"/>
          <p14:tracePt t="18380" x="2028825" y="3168650"/>
          <p14:tracePt t="18397" x="2051050" y="3168650"/>
          <p14:tracePt t="18413" x="2079625" y="3168650"/>
          <p14:tracePt t="18416" x="2089150" y="3168650"/>
          <p14:tracePt t="18430" x="2105025" y="3168650"/>
          <p14:tracePt t="18446" x="2133600" y="3168650"/>
          <p14:tracePt t="18463" x="2155825" y="3168650"/>
          <p14:tracePt t="18480" x="2197100" y="3168650"/>
          <p14:tracePt t="18497" x="2247900" y="3168650"/>
          <p14:tracePt t="18514" x="2343150" y="3168650"/>
          <p14:tracePt t="18530" x="2413000" y="3168650"/>
          <p14:tracePt t="18547" x="2473325" y="3168650"/>
          <p14:tracePt t="18563" x="2552700" y="3149600"/>
          <p14:tracePt t="18580" x="2600325" y="3121025"/>
          <p14:tracePt t="18596" x="2654300" y="3095625"/>
          <p14:tracePt t="18614" x="2717800" y="3076575"/>
          <p14:tracePt t="18630" x="2765425" y="3057525"/>
          <p14:tracePt t="18647" x="2800350" y="3051175"/>
          <p14:tracePt t="18664" x="2841625" y="3051175"/>
          <p14:tracePt t="18680" x="2857500" y="3051175"/>
          <p14:tracePt t="18697" x="2867025" y="3044825"/>
          <p14:tracePt t="18713" x="2886075" y="3044825"/>
          <p14:tracePt t="18729" x="2898775" y="3044825"/>
          <p14:tracePt t="18746" x="2908300" y="3041650"/>
          <p14:tracePt t="18764" x="2927350" y="3025775"/>
          <p14:tracePt t="18781" x="2936875" y="3016250"/>
          <p14:tracePt t="18797" x="2946400" y="3000375"/>
          <p14:tracePt t="18814" x="2962275" y="2984500"/>
          <p14:tracePt t="18830" x="2978150" y="2968625"/>
          <p14:tracePt t="18847" x="2987675" y="2946400"/>
          <p14:tracePt t="18863" x="2994025" y="2930525"/>
          <p14:tracePt t="18880" x="2994025" y="2927350"/>
          <p14:tracePt t="18944" x="2990850" y="2927350"/>
          <p14:tracePt t="18951" x="2987675" y="2927350"/>
          <p14:tracePt t="18964" x="2971800" y="2927350"/>
          <p14:tracePt t="18980" x="2962275" y="2927350"/>
          <p14:tracePt t="18996" x="2952750" y="2921000"/>
          <p14:tracePt t="19013" x="2936875" y="2921000"/>
          <p14:tracePt t="19029" x="2924175" y="2921000"/>
          <p14:tracePt t="19047" x="2914650" y="2921000"/>
          <p14:tracePt t="19064" x="2898775" y="2921000"/>
          <p14:tracePt t="19080" x="2889250" y="2921000"/>
          <p14:tracePt t="19097" x="2873375" y="2921000"/>
          <p14:tracePt t="19114" x="2857500" y="2933700"/>
          <p14:tracePt t="19130" x="2847975" y="2943225"/>
          <p14:tracePt t="19146" x="2832100" y="2959100"/>
          <p14:tracePt t="19163" x="2790825" y="2974975"/>
          <p14:tracePt t="19179" x="2752725" y="2987675"/>
          <p14:tracePt t="19196" x="2714625" y="3022600"/>
          <p14:tracePt t="19214" x="2647950" y="3067050"/>
          <p14:tracePt t="19230" x="2597150" y="3117850"/>
          <p14:tracePt t="19247" x="2549525" y="3146425"/>
          <p14:tracePt t="19264" x="2463800" y="3194050"/>
          <p14:tracePt t="19280" x="2416175" y="3222625"/>
          <p14:tracePt t="19297" x="2378075" y="3241675"/>
          <p14:tracePt t="19314" x="2279650" y="3260725"/>
          <p14:tracePt t="19330" x="2225675" y="3273425"/>
          <p14:tracePt t="19347" x="2152650" y="3289300"/>
          <p14:tracePt t="19364" x="2054225" y="3289300"/>
          <p14:tracePt t="19380" x="1993900" y="3305175"/>
          <p14:tracePt t="19396" x="1955800" y="3305175"/>
          <p14:tracePt t="19413" x="1895475" y="3305175"/>
          <p14:tracePt t="19430" x="1851025" y="3305175"/>
          <p14:tracePt t="19446" x="1806575" y="3311525"/>
          <p14:tracePt t="19463" x="1743075" y="3311525"/>
          <p14:tracePt t="19480" x="1720850" y="3311525"/>
          <p14:tracePt t="19496" x="1692275" y="3311525"/>
          <p14:tracePt t="19513" x="1676400" y="3311525"/>
          <p14:tracePt t="19529" x="1666875" y="3311525"/>
          <p14:tracePt t="19546" x="1657350" y="3311525"/>
          <p14:tracePt t="19563" x="1638300" y="3311525"/>
          <p14:tracePt t="19579" x="1628775" y="3311525"/>
          <p14:tracePt t="19596" x="1619250" y="3311525"/>
          <p14:tracePt t="19613" x="1597025" y="3298825"/>
          <p14:tracePt t="19630" x="1587500" y="3292475"/>
          <p14:tracePt t="19647" x="1577975" y="3289300"/>
          <p14:tracePt t="19663" x="1577975" y="3282950"/>
          <p14:tracePt t="19864" x="1581150" y="3276600"/>
          <p14:tracePt t="19870" x="1597025" y="3267075"/>
          <p14:tracePt t="19879" x="1616075" y="3260725"/>
          <p14:tracePt t="19896" x="1670050" y="3248025"/>
          <p14:tracePt t="19900" x="1695450" y="3241675"/>
          <p14:tracePt t="19914" x="1758950" y="3225800"/>
          <p14:tracePt t="19930" x="1822450" y="3213100"/>
          <p14:tracePt t="19963" x="1990725" y="3168650"/>
          <p14:tracePt t="19997" x="2098675" y="3143250"/>
          <p14:tracePt t="20014" x="2133600" y="3136900"/>
          <p14:tracePt t="20030" x="2149475" y="3124200"/>
          <p14:tracePt t="20047" x="2159000" y="3124200"/>
          <p14:tracePt t="20063" x="2174875" y="3124200"/>
          <p14:tracePt t="20080" x="2184400" y="3124200"/>
          <p14:tracePt t="20097" x="2193925" y="3124200"/>
          <p14:tracePt t="20113" x="2206625" y="3121025"/>
          <p14:tracePt t="20129" x="2219325" y="3114675"/>
          <p14:tracePt t="20146" x="2228850" y="3114675"/>
          <p14:tracePt t="20163" x="2260600" y="3108325"/>
          <p14:tracePt t="20180" x="2298700" y="3101975"/>
          <p14:tracePt t="20196" x="2336800" y="3089275"/>
          <p14:tracePt t="20213" x="2432050" y="3082925"/>
          <p14:tracePt t="20230" x="2473325" y="3082925"/>
          <p14:tracePt t="20246" x="2536825" y="3076575"/>
          <p14:tracePt t="20263" x="2606675" y="3063875"/>
          <p14:tracePt t="20279" x="2651125" y="3057525"/>
          <p14:tracePt t="20296" x="2673350" y="3057525"/>
          <p14:tracePt t="20313" x="2708275" y="3057525"/>
          <p14:tracePt t="20329" x="2717800" y="3057525"/>
          <p14:tracePt t="20346" x="2727325" y="3051175"/>
          <p14:tracePt t="20363" x="2746375" y="3051175"/>
          <p14:tracePt t="20379" x="2755900" y="3051175"/>
          <p14:tracePt t="20396" x="2765425" y="3048000"/>
          <p14:tracePt t="20398" x="2765425" y="3041650"/>
          <p14:tracePt t="20413" x="2765425" y="3032125"/>
          <p14:tracePt t="20429" x="2771775" y="3022600"/>
          <p14:tracePt t="20446" x="2778125" y="3006725"/>
          <p14:tracePt t="20463" x="2787650" y="2990850"/>
          <p14:tracePt t="20479" x="2790825" y="2987675"/>
          <p14:tracePt t="20497" x="2800350" y="2981325"/>
          <p14:tracePt t="20513" x="2806700" y="2978150"/>
          <p14:tracePt t="20529" x="2813050" y="2978150"/>
          <p14:tracePt t="20547" x="2816225" y="2971800"/>
          <p14:tracePt t="20655" x="2822575" y="2971800"/>
          <p14:tracePt t="20762" x="2819400" y="2974975"/>
          <p14:tracePt t="20770" x="2816225" y="2974975"/>
          <p14:tracePt t="20779" x="2809875" y="2978150"/>
          <p14:tracePt t="20797" x="2790825" y="2990850"/>
          <p14:tracePt t="20813" x="2752725" y="2994025"/>
          <p14:tracePt t="20830" x="2708275" y="3009900"/>
          <p14:tracePt t="20847" x="2641600" y="3028950"/>
          <p14:tracePt t="20863" x="2581275" y="3035300"/>
          <p14:tracePt t="20880" x="2505075" y="3051175"/>
          <p14:tracePt t="20897" x="2374900" y="3063875"/>
          <p14:tracePt t="20913" x="2292350" y="3073400"/>
          <p14:tracePt t="20930" x="2193925" y="3089275"/>
          <p14:tracePt t="20946" x="2070100" y="3121025"/>
          <p14:tracePt t="20963" x="1997075" y="3133725"/>
          <p14:tracePt t="20979" x="1933575" y="3149600"/>
          <p14:tracePt t="20996" x="1838325" y="3149600"/>
          <p14:tracePt t="21013" x="1787525" y="3149600"/>
          <p14:tracePt t="21030" x="1727200" y="3149600"/>
          <p14:tracePt t="21047" x="1628775" y="3146425"/>
          <p14:tracePt t="21063" x="1593850" y="3140075"/>
          <p14:tracePt t="21079" x="1562100" y="3127375"/>
          <p14:tracePt t="21096" x="1527175" y="3114675"/>
          <p14:tracePt t="21113" x="1498600" y="3101975"/>
          <p14:tracePt t="21130" x="1476375" y="3101975"/>
          <p14:tracePt t="21147" x="1441450" y="3095625"/>
          <p14:tracePt t="21163" x="1419225" y="3089275"/>
          <p14:tracePt t="21180" x="1397000" y="3089275"/>
          <p14:tracePt t="21197" x="1377950" y="3089275"/>
          <p14:tracePt t="21213" x="1368425" y="3089275"/>
          <p14:tracePt t="21230" x="1358900" y="3089275"/>
          <p14:tracePt t="21246" x="1336675" y="3089275"/>
          <p14:tracePt t="21262" x="1333500" y="3089275"/>
          <p14:tracePt t="21280" x="1327150" y="3089275"/>
          <p14:tracePt t="21490" x="1362075" y="3089275"/>
          <p14:tracePt t="21496" x="1419225" y="3089275"/>
          <p14:tracePt t="21504" x="1466850" y="3089275"/>
          <p14:tracePt t="21512" x="1514475" y="3089275"/>
          <p14:tracePt t="21530" x="1597025" y="3101975"/>
          <p14:tracePt t="21547" x="1774825" y="3127375"/>
          <p14:tracePt t="21563" x="1914525" y="3127375"/>
          <p14:tracePt t="21580" x="2038350" y="3127375"/>
          <p14:tracePt t="21597" x="2251075" y="3095625"/>
          <p14:tracePt t="21613" x="2371725" y="3060700"/>
          <p14:tracePt t="21629" x="2451100" y="3022600"/>
          <p14:tracePt t="21646" x="2546350" y="2917825"/>
          <p14:tracePt t="21662" x="2603500" y="2816225"/>
          <p14:tracePt t="21679" x="2663825" y="2701925"/>
          <p14:tracePt t="21697" x="2701925" y="2435225"/>
          <p14:tracePt t="21713" x="2701925" y="2286000"/>
          <p14:tracePt t="21730" x="2695575" y="2127250"/>
          <p14:tracePt t="21746" x="2686050" y="1974850"/>
          <p14:tracePt t="21762" x="2686050" y="1901825"/>
          <p14:tracePt t="21779" x="2686050" y="1866900"/>
          <p14:tracePt t="21796" x="2686050" y="1825625"/>
          <p14:tracePt t="21813" x="2686050" y="1803400"/>
          <p14:tracePt t="21830" x="2686050" y="1774825"/>
          <p14:tracePt t="21847" x="2682875" y="1743075"/>
          <p14:tracePt t="21863" x="2660650" y="1695450"/>
          <p14:tracePt t="21879" x="2635250" y="1657350"/>
          <p14:tracePt t="21896" x="2578100" y="1609725"/>
          <p14:tracePt t="21913" x="2530475" y="1584325"/>
          <p14:tracePt t="21930" x="2501900" y="1571625"/>
          <p14:tracePt t="21947" x="2457450" y="1555750"/>
          <p14:tracePt t="21963" x="2447925" y="1549400"/>
          <p14:tracePt t="21980" x="2438400" y="1539875"/>
          <p14:tracePt t="21997" x="2428875" y="1524000"/>
          <p14:tracePt t="22013" x="2428875" y="1514475"/>
          <p14:tracePt t="22046" x="2447925" y="1498600"/>
          <p14:tracePt t="22062" x="2470150" y="1482725"/>
          <p14:tracePt t="22079" x="2508250" y="1470025"/>
          <p14:tracePt t="22096" x="2565400" y="1438275"/>
          <p14:tracePt t="22114" x="2613025" y="1403350"/>
          <p14:tracePt t="22129" x="2654300" y="1352550"/>
          <p14:tracePt t="22147" x="2727325" y="1282700"/>
          <p14:tracePt t="22163" x="2771775" y="1241425"/>
          <p14:tracePt t="22179" x="2797175" y="1193800"/>
          <p14:tracePt t="22196" x="2841625" y="1139825"/>
          <p14:tracePt t="22212" x="2854325" y="1117600"/>
          <p14:tracePt t="22230" x="2867025" y="1079500"/>
          <p14:tracePt t="22247" x="2898775" y="1038225"/>
          <p14:tracePt t="22264" x="2908300" y="1006475"/>
          <p14:tracePt t="22280" x="2921000" y="984250"/>
          <p14:tracePt t="22296" x="2946400" y="946150"/>
          <p14:tracePt t="22313" x="2955925" y="930275"/>
          <p14:tracePt t="22329" x="2962275" y="914400"/>
          <p14:tracePt t="22346" x="2962275" y="889000"/>
          <p14:tracePt t="22362" x="2962275" y="879475"/>
          <p14:tracePt t="22379" x="2962275" y="863600"/>
          <p14:tracePt t="22395" x="2962275" y="844550"/>
          <p14:tracePt t="22412" x="2962275" y="835025"/>
          <p14:tracePt t="22430" x="2962275" y="819150"/>
          <p14:tracePt t="22446" x="2962275" y="812800"/>
          <p14:tracePt t="22479" x="2962275" y="809625"/>
          <p14:tracePt t="22497" x="2962275" y="800100"/>
          <p14:tracePt t="22532" x="2959100" y="800100"/>
          <p14:tracePt t="22603" x="2952750" y="800100"/>
          <p14:tracePt t="22617" x="2949575" y="800100"/>
          <p14:tracePt t="22624" x="2940050" y="800100"/>
          <p14:tracePt t="22630" x="2933700" y="800100"/>
          <p14:tracePt t="22646" x="2924175" y="800100"/>
          <p14:tracePt t="22663" x="2914650" y="809625"/>
          <p14:tracePt t="22680" x="2898775" y="825500"/>
          <p14:tracePt t="22697" x="2870200" y="844550"/>
          <p14:tracePt t="22713" x="2841625" y="898525"/>
          <p14:tracePt t="22729" x="2787650" y="971550"/>
          <p14:tracePt t="22746" x="2727325" y="1060450"/>
          <p14:tracePt t="22763" x="2701925" y="1114425"/>
          <p14:tracePt t="22780" x="2654300" y="1181100"/>
          <p14:tracePt t="22797" x="2628900" y="1212850"/>
          <p14:tracePt t="22814" x="2597150" y="1244600"/>
          <p14:tracePt t="22830" x="2559050" y="1289050"/>
          <p14:tracePt t="22846" x="2536825" y="1304925"/>
          <p14:tracePt t="22863" x="2527300" y="1314450"/>
          <p14:tracePt t="22880" x="2511425" y="1330325"/>
          <p14:tracePt t="22896" x="2495550" y="1346200"/>
          <p14:tracePt t="22913" x="2489200" y="1346200"/>
          <p14:tracePt t="23660" x="2540000" y="1431925"/>
          <p14:tracePt t="23666" x="2609850" y="1527175"/>
          <p14:tracePt t="23680" x="2806700" y="1860550"/>
          <p14:tracePt t="23703" x="3105150" y="2422525"/>
          <p14:tracePt t="23718" x="3292475" y="2822575"/>
          <p14:tracePt t="23737" x="3568700" y="3416300"/>
          <p14:tracePt t="23765" x="3959225" y="4156075"/>
          <p14:tracePt t="23798" x="4216400" y="4721225"/>
          <p14:tracePt t="23815" x="4349750" y="5003800"/>
          <p14:tracePt t="23831" x="4425950" y="5162550"/>
          <p14:tracePt t="23848" x="4457700" y="5270500"/>
          <p14:tracePt t="23862" x="4498975" y="5372100"/>
          <p14:tracePt t="23879" x="4524375" y="5527675"/>
          <p14:tracePt t="23896" x="4524375" y="5607050"/>
          <p14:tracePt t="23914" x="4524375" y="5689600"/>
          <p14:tracePt t="23930" x="4521200" y="5708650"/>
          <p14:tracePt t="24286" x="4600575" y="5749925"/>
          <p14:tracePt t="24293" x="4699000" y="5816600"/>
          <p14:tracePt t="24300" x="4797425" y="5895975"/>
          <p14:tracePt t="24314" x="4892675" y="5965825"/>
          <p14:tracePt t="24329" x="5241925" y="6248400"/>
          <p14:tracePt t="24352" x="5495925" y="6473825"/>
          <p14:tracePt t="24372" x="5676900" y="6635750"/>
          <p14:tracePt t="24398" x="5832475" y="6750050"/>
          <p14:tracePt t="24429" x="6010275" y="6854825"/>
          <p14:tracePt t="24446" x="6089650" y="6854825"/>
          <p14:tracePt t="24463" x="6203950" y="6854825"/>
          <p14:tracePt t="24480" x="6343650" y="6854825"/>
          <p14:tracePt t="24496" x="6432550" y="6854825"/>
          <p14:tracePt t="24513" x="6505575" y="6854825"/>
          <p14:tracePt t="24529" x="6600825" y="6851650"/>
          <p14:tracePt t="24546" x="6645275" y="6845300"/>
          <p14:tracePt t="24562" x="6683375" y="6826250"/>
          <p14:tracePt t="24579" x="6718300" y="6819900"/>
          <p14:tracePt t="24595" x="6727825" y="6819900"/>
          <p14:tracePt t="24613" x="6737350" y="6819900"/>
          <p14:tracePt t="24630" x="6746875" y="6819900"/>
          <p14:tracePt t="24646" x="6756400" y="6819900"/>
          <p14:tracePt t="24664" x="6775450" y="6813550"/>
          <p14:tracePt t="26142" x="6848475" y="6784975"/>
          <p14:tracePt t="26148" x="6940550" y="6750050"/>
          <p14:tracePt t="26167" x="7131050" y="6683375"/>
          <p14:tracePt t="26183" x="7423150" y="6607175"/>
          <p14:tracePt t="26199" x="7639050" y="6578600"/>
          <p14:tracePt t="26217" x="7845425" y="6559550"/>
          <p14:tracePt t="26229" x="8039100" y="6559550"/>
          <p14:tracePt t="26262" x="8451850" y="6575425"/>
          <p14:tracePt t="26296" x="8712200" y="6616700"/>
          <p14:tracePt t="26313" x="8937625" y="6699250"/>
          <p14:tracePt t="26329" x="9093200" y="6762750"/>
          <p14:tracePt t="26591" x="9140825" y="6854825"/>
          <p14:tracePt t="26598" x="9121775" y="6854825"/>
          <p14:tracePt t="26612" x="9099550" y="6854825"/>
          <p14:tracePt t="26629" x="9090025" y="6854825"/>
          <p14:tracePt t="26662" x="9055100" y="6854825"/>
          <p14:tracePt t="26696" x="8959850" y="6854825"/>
          <p14:tracePt t="26712" x="8874125" y="6854825"/>
          <p14:tracePt t="26729" x="8855075" y="685482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Capsule (a) à déhiscence poricide du Pavot, (b) à déhiscence denticide d'Oeillet; (c) pyxide de Plantain; (d) capsule septicide de Millepertuis et son schéma de déhiscence; (e) capsule loculicide de Tulipe et son schéma de déhiscence; (f) capsule à déhiscence valvaire d'Orchis maculé et son schéma de déhiscenc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7563"/>
            <a:ext cx="91440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7" descr="Siliques et silicules: (a) schéma de la déhiscence d'une silique coupée transversalement, (b) silique entrouverte de Giroflée, (c) silique de Chou pourvue d'un bec; (d) silicule de Bourse-à-pasteur et (e) de Thlaspi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8218487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 Box 8"/>
          <p:cNvSpPr txBox="1">
            <a:spLocks noChangeArrowheads="1"/>
          </p:cNvSpPr>
          <p:nvPr/>
        </p:nvSpPr>
        <p:spPr bwMode="auto">
          <a:xfrm>
            <a:off x="3132138" y="0"/>
            <a:ext cx="2000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FF00FF"/>
                </a:solidFill>
              </a:rPr>
              <a:t>Siliques et silicules</a:t>
            </a:r>
          </a:p>
        </p:txBody>
      </p:sp>
      <p:sp>
        <p:nvSpPr>
          <p:cNvPr id="53253" name="Text Box 9"/>
          <p:cNvSpPr txBox="1">
            <a:spLocks noChangeArrowheads="1"/>
          </p:cNvSpPr>
          <p:nvPr/>
        </p:nvSpPr>
        <p:spPr bwMode="auto">
          <a:xfrm>
            <a:off x="3708400" y="2924175"/>
            <a:ext cx="1060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FF00FF"/>
                </a:solidFill>
              </a:rPr>
              <a:t>Capsules</a:t>
            </a:r>
          </a:p>
        </p:txBody>
      </p:sp>
      <p:sp>
        <p:nvSpPr>
          <p:cNvPr id="53254" name="Text Box 10"/>
          <p:cNvSpPr txBox="1">
            <a:spLocks noChangeArrowheads="1"/>
          </p:cNvSpPr>
          <p:nvPr/>
        </p:nvSpPr>
        <p:spPr bwMode="auto">
          <a:xfrm>
            <a:off x="87313" y="6451600"/>
            <a:ext cx="12112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400">
                <a:solidFill>
                  <a:srgbClr val="993366"/>
                </a:solidFill>
              </a:rPr>
              <a:t>Cap. poricide</a:t>
            </a:r>
          </a:p>
        </p:txBody>
      </p:sp>
      <p:sp>
        <p:nvSpPr>
          <p:cNvPr id="53255" name="Text Box 11"/>
          <p:cNvSpPr txBox="1">
            <a:spLocks noChangeArrowheads="1"/>
          </p:cNvSpPr>
          <p:nvPr/>
        </p:nvSpPr>
        <p:spPr bwMode="auto">
          <a:xfrm>
            <a:off x="1763713" y="6540500"/>
            <a:ext cx="1279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400">
                <a:solidFill>
                  <a:srgbClr val="FF9900"/>
                </a:solidFill>
              </a:rPr>
              <a:t>Cap. denticide</a:t>
            </a:r>
          </a:p>
        </p:txBody>
      </p:sp>
      <p:sp>
        <p:nvSpPr>
          <p:cNvPr id="53256" name="Text Box 12"/>
          <p:cNvSpPr txBox="1">
            <a:spLocks noChangeArrowheads="1"/>
          </p:cNvSpPr>
          <p:nvPr/>
        </p:nvSpPr>
        <p:spPr bwMode="auto">
          <a:xfrm>
            <a:off x="3851275" y="6540500"/>
            <a:ext cx="6969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400">
                <a:solidFill>
                  <a:srgbClr val="008080"/>
                </a:solidFill>
              </a:rPr>
              <a:t>Pyxide</a:t>
            </a:r>
          </a:p>
        </p:txBody>
      </p:sp>
      <p:sp>
        <p:nvSpPr>
          <p:cNvPr id="53257" name="Text Box 13"/>
          <p:cNvSpPr txBox="1">
            <a:spLocks noChangeArrowheads="1"/>
          </p:cNvSpPr>
          <p:nvPr/>
        </p:nvSpPr>
        <p:spPr bwMode="auto">
          <a:xfrm>
            <a:off x="4859338" y="6540500"/>
            <a:ext cx="1250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400">
                <a:solidFill>
                  <a:srgbClr val="FF0000"/>
                </a:solidFill>
              </a:rPr>
              <a:t>Cap. septicide</a:t>
            </a:r>
          </a:p>
        </p:txBody>
      </p:sp>
      <p:sp>
        <p:nvSpPr>
          <p:cNvPr id="53258" name="Text Box 14"/>
          <p:cNvSpPr txBox="1">
            <a:spLocks noChangeArrowheads="1"/>
          </p:cNvSpPr>
          <p:nvPr/>
        </p:nvSpPr>
        <p:spPr bwMode="auto">
          <a:xfrm>
            <a:off x="6227763" y="6540500"/>
            <a:ext cx="13096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400">
                <a:solidFill>
                  <a:srgbClr val="FF00FF"/>
                </a:solidFill>
              </a:rPr>
              <a:t>Cap. loculicide</a:t>
            </a:r>
          </a:p>
        </p:txBody>
      </p:sp>
      <p:sp>
        <p:nvSpPr>
          <p:cNvPr id="53259" name="Text Box 15"/>
          <p:cNvSpPr txBox="1">
            <a:spLocks noChangeArrowheads="1"/>
          </p:cNvSpPr>
          <p:nvPr/>
        </p:nvSpPr>
        <p:spPr bwMode="auto">
          <a:xfrm>
            <a:off x="7639050" y="6540500"/>
            <a:ext cx="1339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400">
                <a:solidFill>
                  <a:srgbClr val="CC0000"/>
                </a:solidFill>
              </a:rPr>
              <a:t>Cap. septifrage</a:t>
            </a:r>
          </a:p>
        </p:txBody>
      </p:sp>
      <p:sp>
        <p:nvSpPr>
          <p:cNvPr id="53260" name="Line 17"/>
          <p:cNvSpPr>
            <a:spLocks noChangeShapeType="1"/>
          </p:cNvSpPr>
          <p:nvPr/>
        </p:nvSpPr>
        <p:spPr bwMode="auto">
          <a:xfrm flipV="1">
            <a:off x="684213" y="2205038"/>
            <a:ext cx="142875" cy="360362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61" name="Line 18"/>
          <p:cNvSpPr>
            <a:spLocks noChangeShapeType="1"/>
          </p:cNvSpPr>
          <p:nvPr/>
        </p:nvSpPr>
        <p:spPr bwMode="auto">
          <a:xfrm flipV="1">
            <a:off x="684213" y="2205038"/>
            <a:ext cx="358775" cy="360362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62" name="Line 21"/>
          <p:cNvSpPr>
            <a:spLocks noChangeShapeType="1"/>
          </p:cNvSpPr>
          <p:nvPr/>
        </p:nvSpPr>
        <p:spPr bwMode="auto">
          <a:xfrm>
            <a:off x="755650" y="765175"/>
            <a:ext cx="360363" cy="360363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63" name="Line 22"/>
          <p:cNvSpPr>
            <a:spLocks noChangeShapeType="1"/>
          </p:cNvSpPr>
          <p:nvPr/>
        </p:nvSpPr>
        <p:spPr bwMode="auto">
          <a:xfrm>
            <a:off x="755650" y="765175"/>
            <a:ext cx="71438" cy="360363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64" name="AutoShape 23"/>
          <p:cNvSpPr>
            <a:spLocks/>
          </p:cNvSpPr>
          <p:nvPr/>
        </p:nvSpPr>
        <p:spPr bwMode="auto">
          <a:xfrm>
            <a:off x="323850" y="765175"/>
            <a:ext cx="215900" cy="1871663"/>
          </a:xfrm>
          <a:prstGeom prst="leftBrace">
            <a:avLst>
              <a:gd name="adj1" fmla="val 7224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53265" name="Text Box 24"/>
          <p:cNvSpPr txBox="1">
            <a:spLocks noChangeArrowheads="1"/>
          </p:cNvSpPr>
          <p:nvPr/>
        </p:nvSpPr>
        <p:spPr bwMode="auto">
          <a:xfrm>
            <a:off x="323850" y="2781300"/>
            <a:ext cx="18113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200"/>
              <a:t>4 fentes paraplacentaires</a:t>
            </a:r>
          </a:p>
        </p:txBody>
      </p:sp>
      <p:cxnSp>
        <p:nvCxnSpPr>
          <p:cNvPr id="53266" name="AutoShape 25"/>
          <p:cNvCxnSpPr>
            <a:cxnSpLocks noChangeShapeType="1"/>
            <a:stCxn id="53264" idx="1"/>
            <a:endCxn id="53265" idx="1"/>
          </p:cNvCxnSpPr>
          <p:nvPr/>
        </p:nvCxnSpPr>
        <p:spPr bwMode="auto">
          <a:xfrm rot="10800000" flipH="1" flipV="1">
            <a:off x="309563" y="1701800"/>
            <a:ext cx="14287" cy="1217613"/>
          </a:xfrm>
          <a:prstGeom prst="bentConnector3">
            <a:avLst>
              <a:gd name="adj1" fmla="val -1500000"/>
            </a:avLst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67" name="Line 26"/>
          <p:cNvSpPr>
            <a:spLocks noChangeShapeType="1"/>
          </p:cNvSpPr>
          <p:nvPr/>
        </p:nvSpPr>
        <p:spPr bwMode="auto">
          <a:xfrm flipH="1">
            <a:off x="2843213" y="333375"/>
            <a:ext cx="72072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68" name="Line 27"/>
          <p:cNvSpPr>
            <a:spLocks noChangeShapeType="1"/>
          </p:cNvSpPr>
          <p:nvPr/>
        </p:nvSpPr>
        <p:spPr bwMode="auto">
          <a:xfrm>
            <a:off x="3563938" y="333375"/>
            <a:ext cx="647700" cy="935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69" name="Line 28"/>
          <p:cNvSpPr>
            <a:spLocks noChangeShapeType="1"/>
          </p:cNvSpPr>
          <p:nvPr/>
        </p:nvSpPr>
        <p:spPr bwMode="auto">
          <a:xfrm>
            <a:off x="4716463" y="260350"/>
            <a:ext cx="107950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70" name="Line 29"/>
          <p:cNvSpPr>
            <a:spLocks noChangeShapeType="1"/>
          </p:cNvSpPr>
          <p:nvPr/>
        </p:nvSpPr>
        <p:spPr bwMode="auto">
          <a:xfrm>
            <a:off x="4716463" y="260350"/>
            <a:ext cx="3024187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71" name="Line 31"/>
          <p:cNvSpPr>
            <a:spLocks noChangeShapeType="1"/>
          </p:cNvSpPr>
          <p:nvPr/>
        </p:nvSpPr>
        <p:spPr bwMode="auto">
          <a:xfrm flipH="1">
            <a:off x="2627313" y="4221163"/>
            <a:ext cx="21590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72" name="Line 32"/>
          <p:cNvSpPr>
            <a:spLocks noChangeShapeType="1"/>
          </p:cNvSpPr>
          <p:nvPr/>
        </p:nvSpPr>
        <p:spPr bwMode="auto">
          <a:xfrm>
            <a:off x="2843213" y="4221163"/>
            <a:ext cx="730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73" name="Text Box 33"/>
          <p:cNvSpPr txBox="1">
            <a:spLocks noChangeArrowheads="1"/>
          </p:cNvSpPr>
          <p:nvPr/>
        </p:nvSpPr>
        <p:spPr bwMode="auto">
          <a:xfrm>
            <a:off x="2627313" y="3933825"/>
            <a:ext cx="619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400"/>
              <a:t>Dents</a:t>
            </a:r>
          </a:p>
        </p:txBody>
      </p:sp>
      <p:sp>
        <p:nvSpPr>
          <p:cNvPr id="53274" name="Line 34"/>
          <p:cNvSpPr>
            <a:spLocks noChangeShapeType="1"/>
          </p:cNvSpPr>
          <p:nvPr/>
        </p:nvSpPr>
        <p:spPr bwMode="auto">
          <a:xfrm>
            <a:off x="4140200" y="4581525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75" name="Text Box 35"/>
          <p:cNvSpPr txBox="1">
            <a:spLocks noChangeArrowheads="1"/>
          </p:cNvSpPr>
          <p:nvPr/>
        </p:nvSpPr>
        <p:spPr bwMode="auto">
          <a:xfrm>
            <a:off x="3779838" y="4292600"/>
            <a:ext cx="9556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400"/>
              <a:t>Couvercle</a:t>
            </a:r>
          </a:p>
        </p:txBody>
      </p:sp>
      <p:sp>
        <p:nvSpPr>
          <p:cNvPr id="53276" name="Line 36"/>
          <p:cNvSpPr>
            <a:spLocks noChangeShapeType="1"/>
          </p:cNvSpPr>
          <p:nvPr/>
        </p:nvSpPr>
        <p:spPr bwMode="auto">
          <a:xfrm>
            <a:off x="5580063" y="3284538"/>
            <a:ext cx="0" cy="288925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77" name="Text Box 37"/>
          <p:cNvSpPr txBox="1">
            <a:spLocks noChangeArrowheads="1"/>
          </p:cNvSpPr>
          <p:nvPr/>
        </p:nvSpPr>
        <p:spPr bwMode="auto">
          <a:xfrm>
            <a:off x="5219700" y="2852738"/>
            <a:ext cx="757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200"/>
              <a:t>Fente</a:t>
            </a:r>
          </a:p>
          <a:p>
            <a:pPr eaLnBrk="1" hangingPunct="1"/>
            <a:r>
              <a:rPr lang="fr-FR" altLang="fr-FR" sz="1200"/>
              <a:t> ventrale</a:t>
            </a:r>
          </a:p>
        </p:txBody>
      </p:sp>
      <p:sp>
        <p:nvSpPr>
          <p:cNvPr id="53278" name="Line 38"/>
          <p:cNvSpPr>
            <a:spLocks noChangeShapeType="1"/>
          </p:cNvSpPr>
          <p:nvPr/>
        </p:nvSpPr>
        <p:spPr bwMode="auto">
          <a:xfrm>
            <a:off x="7092950" y="3284538"/>
            <a:ext cx="0" cy="360362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79" name="Text Box 39"/>
          <p:cNvSpPr txBox="1">
            <a:spLocks noChangeArrowheads="1"/>
          </p:cNvSpPr>
          <p:nvPr/>
        </p:nvSpPr>
        <p:spPr bwMode="auto">
          <a:xfrm>
            <a:off x="6784975" y="2805113"/>
            <a:ext cx="658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200"/>
              <a:t>Fente</a:t>
            </a:r>
          </a:p>
          <a:p>
            <a:pPr eaLnBrk="1" hangingPunct="1"/>
            <a:r>
              <a:rPr lang="fr-FR" altLang="fr-FR" sz="1200"/>
              <a:t>dorsale</a:t>
            </a:r>
          </a:p>
        </p:txBody>
      </p:sp>
      <p:sp>
        <p:nvSpPr>
          <p:cNvPr id="53280" name="Line 40"/>
          <p:cNvSpPr>
            <a:spLocks noChangeShapeType="1"/>
          </p:cNvSpPr>
          <p:nvPr/>
        </p:nvSpPr>
        <p:spPr bwMode="auto">
          <a:xfrm flipV="1">
            <a:off x="8243888" y="4292600"/>
            <a:ext cx="288925" cy="144463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81" name="Line 41"/>
          <p:cNvSpPr>
            <a:spLocks noChangeShapeType="1"/>
          </p:cNvSpPr>
          <p:nvPr/>
        </p:nvSpPr>
        <p:spPr bwMode="auto">
          <a:xfrm flipV="1">
            <a:off x="8243888" y="4292600"/>
            <a:ext cx="576262" cy="144463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82" name="Text Box 42"/>
          <p:cNvSpPr txBox="1">
            <a:spLocks noChangeArrowheads="1"/>
          </p:cNvSpPr>
          <p:nvPr/>
        </p:nvSpPr>
        <p:spPr bwMode="auto">
          <a:xfrm>
            <a:off x="7648575" y="4316413"/>
            <a:ext cx="887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200"/>
              <a:t>2 fentes</a:t>
            </a:r>
          </a:p>
          <a:p>
            <a:pPr eaLnBrk="1" hangingPunct="1"/>
            <a:r>
              <a:rPr lang="fr-FR" altLang="fr-FR" sz="1200"/>
              <a:t>septifrages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540"/>
    </mc:Choice>
    <mc:Fallback xmlns="">
      <p:transition spd="slow" advTm="184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94" x="8756650" y="6851650"/>
          <p14:tracePt t="4001" x="8578850" y="6829425"/>
          <p14:tracePt t="4012" x="8356600" y="6800850"/>
          <p14:tracePt t="4029" x="7502525" y="6743700"/>
          <p14:tracePt t="4046" x="6750050" y="6711950"/>
          <p14:tracePt t="4070" x="5645150" y="6772275"/>
          <p14:tracePt t="4097" x="4603750" y="6854825"/>
          <p14:tracePt t="4130" x="4032250" y="6854825"/>
          <p14:tracePt t="4146" x="3924300" y="6854825"/>
          <p14:tracePt t="4162" x="3838575" y="6854825"/>
          <p14:tracePt t="4179" x="3727450" y="6854825"/>
          <p14:tracePt t="4523" x="3683000" y="6708775"/>
          <p14:tracePt t="4533" x="3575050" y="6400800"/>
          <p14:tracePt t="4546" x="3327400" y="5781675"/>
          <p14:tracePt t="4567" x="2720975" y="4600575"/>
          <p14:tracePt t="4586" x="2063750" y="3584575"/>
          <p14:tracePt t="4614" x="1368425" y="2752725"/>
          <p14:tracePt t="4647" x="1044575" y="2346325"/>
          <p14:tracePt t="4649" x="996950" y="2273300"/>
          <p14:tracePt t="4663" x="920750" y="2168525"/>
          <p14:tracePt t="4683" x="866775" y="2117725"/>
          <p14:tracePt t="4695" x="831850" y="2070100"/>
          <p14:tracePt t="4712" x="800100" y="2038350"/>
          <p14:tracePt t="4728" x="758825" y="2012950"/>
          <p14:tracePt t="4745" x="749300" y="2003425"/>
          <p14:tracePt t="4762" x="739775" y="1993900"/>
          <p14:tracePt t="4779" x="723900" y="1978025"/>
          <p14:tracePt t="4796" x="695325" y="1965325"/>
          <p14:tracePt t="4814" x="660400" y="1949450"/>
          <p14:tracePt t="4829" x="615950" y="1936750"/>
          <p14:tracePt t="4845" x="568325" y="1917700"/>
          <p14:tracePt t="5193" x="584200" y="1905000"/>
          <p14:tracePt t="5201" x="606425" y="1892300"/>
          <p14:tracePt t="5213" x="676275" y="1828800"/>
          <p14:tracePt t="5229" x="749300" y="1743075"/>
          <p14:tracePt t="5246" x="815975" y="1660525"/>
          <p14:tracePt t="5279" x="914400" y="1504950"/>
          <p14:tracePt t="5313" x="949325" y="1425575"/>
          <p14:tracePt t="5329" x="962025" y="1406525"/>
          <p14:tracePt t="5345" x="971550" y="1390650"/>
          <p14:tracePt t="5362" x="987425" y="1371600"/>
          <p14:tracePt t="5379" x="987425" y="1362075"/>
          <p14:tracePt t="5395" x="987425" y="1349375"/>
          <p14:tracePt t="5412" x="987425" y="1330325"/>
          <p14:tracePt t="5428" x="987425" y="1320800"/>
          <p14:tracePt t="5445" x="987425" y="1304925"/>
          <p14:tracePt t="5463" x="981075" y="1285875"/>
          <p14:tracePt t="5479" x="968375" y="1263650"/>
          <p14:tracePt t="5496" x="958850" y="1247775"/>
          <p14:tracePt t="5512" x="933450" y="1203325"/>
          <p14:tracePt t="5529" x="908050" y="1171575"/>
          <p14:tracePt t="5545" x="892175" y="1149350"/>
          <p14:tracePt t="5562" x="860425" y="1114425"/>
          <p14:tracePt t="5579" x="850900" y="1095375"/>
          <p14:tracePt t="5596" x="835025" y="1085850"/>
          <p14:tracePt t="5613" x="800100" y="1069975"/>
          <p14:tracePt t="5629" x="787400" y="1050925"/>
          <p14:tracePt t="5646" x="771525" y="1041400"/>
          <p14:tracePt t="5662" x="752475" y="1041400"/>
          <p14:tracePt t="5679" x="742950" y="1041400"/>
          <p14:tracePt t="5699" x="727075" y="1038225"/>
          <p14:tracePt t="5712" x="711200" y="1038225"/>
          <p14:tracePt t="5729" x="701675" y="1038225"/>
          <p14:tracePt t="5745" x="685800" y="1038225"/>
          <p14:tracePt t="5762" x="666750" y="1038225"/>
          <p14:tracePt t="5779" x="657225" y="1038225"/>
          <p14:tracePt t="5795" x="647700" y="1038225"/>
          <p14:tracePt t="5812" x="631825" y="1054100"/>
          <p14:tracePt t="5828" x="615950" y="1069975"/>
          <p14:tracePt t="5845" x="606425" y="1079500"/>
          <p14:tracePt t="5863" x="593725" y="1089025"/>
          <p14:tracePt t="5879" x="584200" y="1092200"/>
          <p14:tracePt t="5896" x="568325" y="1104900"/>
          <p14:tracePt t="5912" x="552450" y="1114425"/>
          <p14:tracePt t="5928" x="542925" y="1120775"/>
          <p14:tracePt t="5944" x="536575" y="1123950"/>
          <p14:tracePt t="6014" x="533400" y="1123950"/>
          <p14:tracePt t="6098" x="533400" y="1117600"/>
          <p14:tracePt t="6105" x="533400" y="1108075"/>
          <p14:tracePt t="6112" x="533400" y="1101725"/>
          <p14:tracePt t="6129" x="533400" y="1098550"/>
          <p14:tracePt t="6146" x="533400" y="1092200"/>
          <p14:tracePt t="6162" x="533400" y="1082675"/>
          <p14:tracePt t="6179" x="533400" y="1073150"/>
          <p14:tracePt t="6196" x="533400" y="1066800"/>
          <p14:tracePt t="6212" x="533400" y="1057275"/>
          <p14:tracePt t="6228" x="533400" y="1047750"/>
          <p14:tracePt t="6245" x="533400" y="1038225"/>
          <p14:tracePt t="6262" x="539750" y="1022350"/>
          <p14:tracePt t="6278" x="549275" y="1009650"/>
          <p14:tracePt t="6295" x="558800" y="996950"/>
          <p14:tracePt t="6311" x="587375" y="977900"/>
          <p14:tracePt t="6328" x="609600" y="952500"/>
          <p14:tracePt t="6345" x="647700" y="939800"/>
          <p14:tracePt t="6361" x="688975" y="920750"/>
          <p14:tracePt t="6379" x="714375" y="911225"/>
          <p14:tracePt t="6396" x="736600" y="911225"/>
          <p14:tracePt t="6412" x="771525" y="911225"/>
          <p14:tracePt t="6429" x="790575" y="911225"/>
          <p14:tracePt t="6446" x="819150" y="911225"/>
          <p14:tracePt t="6462" x="876300" y="911225"/>
          <p14:tracePt t="6478" x="911225" y="911225"/>
          <p14:tracePt t="6495" x="955675" y="914400"/>
          <p14:tracePt t="6511" x="1012825" y="930275"/>
          <p14:tracePt t="6528" x="1038225" y="942975"/>
          <p14:tracePt t="6545" x="1066800" y="962025"/>
          <p14:tracePt t="6561" x="1117600" y="981075"/>
          <p14:tracePt t="6578" x="1155700" y="993775"/>
          <p14:tracePt t="6595" x="1200150" y="1006475"/>
          <p14:tracePt t="6612" x="1292225" y="1041400"/>
          <p14:tracePt t="6628" x="1362075" y="1069975"/>
          <p14:tracePt t="6645" x="1419225" y="1108075"/>
          <p14:tracePt t="6662" x="1495425" y="1149350"/>
          <p14:tracePt t="6679" x="1539875" y="1174750"/>
          <p14:tracePt t="6695" x="1565275" y="1200150"/>
          <p14:tracePt t="6712" x="1609725" y="1244600"/>
          <p14:tracePt t="6728" x="1635125" y="1270000"/>
          <p14:tracePt t="6746" x="1666875" y="1301750"/>
          <p14:tracePt t="6762" x="1717675" y="1339850"/>
          <p14:tracePt t="6778" x="1749425" y="1371600"/>
          <p14:tracePt t="6795" x="1771650" y="1393825"/>
          <p14:tracePt t="6811" x="1797050" y="1438275"/>
          <p14:tracePt t="6828" x="1809750" y="1460500"/>
          <p14:tracePt t="6846" x="1816100" y="1489075"/>
          <p14:tracePt t="6862" x="1835150" y="1546225"/>
          <p14:tracePt t="6879" x="1854200" y="1584325"/>
          <p14:tracePt t="6895" x="1866900" y="1622425"/>
          <p14:tracePt t="6911" x="1882775" y="1657350"/>
          <p14:tracePt t="6928" x="1895475" y="1689100"/>
          <p14:tracePt t="6945" x="1895475" y="1711325"/>
          <p14:tracePt t="6962" x="1895475" y="1752600"/>
          <p14:tracePt t="6979" x="1901825" y="1774825"/>
          <p14:tracePt t="6996" x="1924050" y="1816100"/>
          <p14:tracePt t="7012" x="1936750" y="1854200"/>
          <p14:tracePt t="7028" x="1949450" y="1892300"/>
          <p14:tracePt t="7046" x="1949450" y="1924050"/>
          <p14:tracePt t="7061" x="1949450" y="1939925"/>
          <p14:tracePt t="7079" x="1949450" y="1955800"/>
          <p14:tracePt t="7096" x="1949450" y="1971675"/>
          <p14:tracePt t="7112" x="1949450" y="1981200"/>
          <p14:tracePt t="7129" x="1949450" y="1990725"/>
          <p14:tracePt t="7146" x="1949450" y="2009775"/>
          <p14:tracePt t="7162" x="1949450" y="2025650"/>
          <p14:tracePt t="7178" x="1949450" y="2047875"/>
          <p14:tracePt t="7195" x="1943100" y="2089150"/>
          <p14:tracePt t="7211" x="1936750" y="2105025"/>
          <p14:tracePt t="7228" x="1927225" y="2120900"/>
          <p14:tracePt t="7244" x="1920875" y="2130425"/>
          <p14:tracePt t="7261" x="1905000" y="2146300"/>
          <p14:tracePt t="7278" x="1901825" y="2168525"/>
          <p14:tracePt t="7296" x="1882775" y="2203450"/>
          <p14:tracePt t="7312" x="1873250" y="2225675"/>
          <p14:tracePt t="7328" x="1857375" y="2235200"/>
          <p14:tracePt t="7346" x="1841500" y="2247900"/>
          <p14:tracePt t="7361" x="1831975" y="2260600"/>
          <p14:tracePt t="7378" x="1822450" y="2273300"/>
          <p14:tracePt t="7396" x="1800225" y="2289175"/>
          <p14:tracePt t="7412" x="1790700" y="2298700"/>
          <p14:tracePt t="7429" x="1781175" y="2308225"/>
          <p14:tracePt t="7446" x="1768475" y="2330450"/>
          <p14:tracePt t="7462" x="1752600" y="2333625"/>
          <p14:tracePt t="7497" x="1746250" y="2333625"/>
          <p14:tracePt t="7512" x="1743075" y="2333625"/>
          <p14:tracePt t="7529" x="1736725" y="2333625"/>
          <p14:tracePt t="7546" x="1724025" y="2333625"/>
          <p14:tracePt t="7562" x="1708150" y="2333625"/>
          <p14:tracePt t="7579" x="1701800" y="2333625"/>
          <p14:tracePt t="7612" x="1698625" y="2333625"/>
          <p14:tracePt t="7628" x="1689100" y="2333625"/>
          <p14:tracePt t="7645" x="1673225" y="2333625"/>
          <p14:tracePt t="7662" x="1657350" y="2333625"/>
          <p14:tracePt t="7678" x="1647825" y="2333625"/>
          <p14:tracePt t="7695" x="1631950" y="2333625"/>
          <p14:tracePt t="7712" x="1622425" y="2333625"/>
          <p14:tracePt t="7728" x="1609725" y="2333625"/>
          <p14:tracePt t="7745" x="1593850" y="2333625"/>
          <p14:tracePt t="7762" x="1584325" y="2333625"/>
          <p14:tracePt t="7778" x="1574800" y="2333625"/>
          <p14:tracePt t="7795" x="1555750" y="2333625"/>
          <p14:tracePt t="7812" x="1543050" y="2333625"/>
          <p14:tracePt t="7829" x="1533525" y="2333625"/>
          <p14:tracePt t="7846" x="1520825" y="2333625"/>
          <p14:tracePt t="7862" x="1504950" y="2333625"/>
          <p14:tracePt t="7878" x="1495425" y="2333625"/>
          <p14:tracePt t="7895" x="1479550" y="2333625"/>
          <p14:tracePt t="7911" x="1463675" y="2333625"/>
          <p14:tracePt t="7928" x="1435100" y="2333625"/>
          <p14:tracePt t="7945" x="1381125" y="2333625"/>
          <p14:tracePt t="7961" x="1343025" y="2333625"/>
          <p14:tracePt t="7979" x="1314450" y="2333625"/>
          <p14:tracePt t="7996" x="1276350" y="2333625"/>
          <p14:tracePt t="8012" x="1254125" y="2333625"/>
          <p14:tracePt t="8028" x="1238250" y="2333625"/>
          <p14:tracePt t="8045" x="1216025" y="2333625"/>
          <p14:tracePt t="8061" x="1206500" y="2333625"/>
          <p14:tracePt t="8078" x="1187450" y="2333625"/>
          <p14:tracePt t="8095" x="1146175" y="2333625"/>
          <p14:tracePt t="8111" x="1123950" y="2333625"/>
          <p14:tracePt t="8128" x="1108075" y="2333625"/>
          <p14:tracePt t="8146" x="1092200" y="2333625"/>
          <p14:tracePt t="8162" x="1082675" y="2333625"/>
          <p14:tracePt t="8179" x="1073150" y="2333625"/>
          <p14:tracePt t="8196" x="1054100" y="2333625"/>
          <p14:tracePt t="8212" x="1038225" y="2333625"/>
          <p14:tracePt t="8229" x="1028700" y="2333625"/>
          <p14:tracePt t="8246" x="1003300" y="2333625"/>
          <p14:tracePt t="8262" x="993775" y="2333625"/>
          <p14:tracePt t="8278" x="984250" y="2333625"/>
          <p14:tracePt t="8295" x="968375" y="2333625"/>
          <p14:tracePt t="8311" x="952500" y="2333625"/>
          <p14:tracePt t="8328" x="942975" y="2333625"/>
          <p14:tracePt t="8345" x="927100" y="2333625"/>
          <p14:tracePt t="8362" x="917575" y="2333625"/>
          <p14:tracePt t="8379" x="908050" y="2327275"/>
          <p14:tracePt t="8396" x="895350" y="2308225"/>
          <p14:tracePt t="8412" x="882650" y="2292350"/>
          <p14:tracePt t="8429" x="863600" y="2260600"/>
          <p14:tracePt t="8445" x="847725" y="2212975"/>
          <p14:tracePt t="8461" x="835025" y="2165350"/>
          <p14:tracePt t="8478" x="828675" y="2114550"/>
          <p14:tracePt t="8495" x="828675" y="2035175"/>
          <p14:tracePt t="8511" x="828675" y="1974850"/>
          <p14:tracePt t="8528" x="828675" y="1905000"/>
          <p14:tracePt t="8545" x="828675" y="1790700"/>
          <p14:tracePt t="8562" x="828675" y="1730375"/>
          <p14:tracePt t="8578" x="828675" y="1679575"/>
          <p14:tracePt t="8595" x="828675" y="1584325"/>
          <p14:tracePt t="8611" x="828675" y="1524000"/>
          <p14:tracePt t="8628" x="828675" y="1479550"/>
          <p14:tracePt t="8645" x="828675" y="1419225"/>
          <p14:tracePt t="8662" x="828675" y="1381125"/>
          <p14:tracePt t="8678" x="828675" y="1358900"/>
          <p14:tracePt t="8695" x="828675" y="1304925"/>
          <p14:tracePt t="8711" x="828675" y="1260475"/>
          <p14:tracePt t="8728" x="828675" y="1216025"/>
          <p14:tracePt t="8745" x="828675" y="1155700"/>
          <p14:tracePt t="8761" x="828675" y="1117600"/>
          <p14:tracePt t="8778" x="828675" y="1082675"/>
          <p14:tracePt t="8795" x="822325" y="1047750"/>
          <p14:tracePt t="8811" x="815975" y="1019175"/>
          <p14:tracePt t="8828" x="803275" y="993775"/>
          <p14:tracePt t="8845" x="790575" y="952500"/>
          <p14:tracePt t="8862" x="784225" y="930275"/>
          <p14:tracePt t="8879" x="774700" y="908050"/>
          <p14:tracePt t="8895" x="768350" y="885825"/>
          <p14:tracePt t="8912" x="768350" y="876300"/>
          <p14:tracePt t="8929" x="768350" y="860425"/>
          <p14:tracePt t="8945" x="768350" y="847725"/>
          <p14:tracePt t="8962" x="768350" y="841375"/>
          <p14:tracePt t="8978" x="768350" y="838200"/>
          <p14:tracePt t="9088" x="771525" y="838200"/>
          <p14:tracePt t="9095" x="774700" y="838200"/>
          <p14:tracePt t="9112" x="784225" y="838200"/>
          <p14:tracePt t="9128" x="793750" y="838200"/>
          <p14:tracePt t="9144" x="815975" y="838200"/>
          <p14:tracePt t="9161" x="825500" y="847725"/>
          <p14:tracePt t="9179" x="860425" y="863600"/>
          <p14:tracePt t="9195" x="882650" y="889000"/>
          <p14:tracePt t="9212" x="914400" y="914400"/>
          <p14:tracePt t="9229" x="952500" y="927100"/>
          <p14:tracePt t="9245" x="996950" y="958850"/>
          <p14:tracePt t="9261" x="1031875" y="971550"/>
          <p14:tracePt t="9278" x="1063625" y="987425"/>
          <p14:tracePt t="9295" x="1130300" y="1028700"/>
          <p14:tracePt t="9311" x="1177925" y="1054100"/>
          <p14:tracePt t="9328" x="1216025" y="1095375"/>
          <p14:tracePt t="9345" x="1327150" y="1174750"/>
          <p14:tracePt t="9362" x="1400175" y="1228725"/>
          <p14:tracePt t="9379" x="1450975" y="1273175"/>
          <p14:tracePt t="9395" x="1482725" y="1304925"/>
          <p14:tracePt t="9412" x="1492250" y="1330325"/>
          <p14:tracePt t="9428" x="1504950" y="1358900"/>
          <p14:tracePt t="9445" x="1555750" y="1444625"/>
          <p14:tracePt t="9461" x="1584325" y="1514475"/>
          <p14:tracePt t="9479" x="1651000" y="1603375"/>
          <p14:tracePt t="9496" x="1692275" y="1651000"/>
          <p14:tracePt t="9512" x="1717675" y="1689100"/>
          <p14:tracePt t="9529" x="1755775" y="1739900"/>
          <p14:tracePt t="9545" x="1768475" y="1771650"/>
          <p14:tracePt t="9561" x="1781175" y="1793875"/>
          <p14:tracePt t="9578" x="1806575" y="1851025"/>
          <p14:tracePt t="9595" x="1825625" y="1882775"/>
          <p14:tracePt t="9611" x="1835150" y="1905000"/>
          <p14:tracePt t="9628" x="1854200" y="1949450"/>
          <p14:tracePt t="9645" x="1873250" y="1971675"/>
          <p14:tracePt t="9661" x="1873250" y="2009775"/>
          <p14:tracePt t="9678" x="1870075" y="2051050"/>
          <p14:tracePt t="9695" x="1851025" y="2089150"/>
          <p14:tracePt t="9712" x="1831975" y="2111375"/>
          <p14:tracePt t="9715" x="1819275" y="2130425"/>
          <p14:tracePt t="9728" x="1787525" y="2155825"/>
          <p14:tracePt t="9745" x="1762125" y="2181225"/>
          <p14:tracePt t="9761" x="1717675" y="2206625"/>
          <p14:tracePt t="9779" x="1654175" y="2232025"/>
          <p14:tracePt t="9795" x="1606550" y="2244725"/>
          <p14:tracePt t="9811" x="1549400" y="2266950"/>
          <p14:tracePt t="9828" x="1476375" y="2286000"/>
          <p14:tracePt t="9845" x="1431925" y="2298700"/>
          <p14:tracePt t="9861" x="1393825" y="2311400"/>
          <p14:tracePt t="9878" x="1352550" y="2336800"/>
          <p14:tracePt t="9895" x="1304925" y="2349500"/>
          <p14:tracePt t="9911" x="1270000" y="2355850"/>
          <p14:tracePt t="9928" x="1206500" y="2368550"/>
          <p14:tracePt t="9945" x="1168400" y="2374900"/>
          <p14:tracePt t="9962" x="1139825" y="2387600"/>
          <p14:tracePt t="9979" x="1101725" y="2406650"/>
          <p14:tracePt t="9995" x="1073150" y="2416175"/>
          <p14:tracePt t="10012" x="1047750" y="2428875"/>
          <p14:tracePt t="10029" x="993775" y="2454275"/>
          <p14:tracePt t="10045" x="962025" y="2454275"/>
          <p14:tracePt t="10062" x="933450" y="2454275"/>
          <p14:tracePt t="10078" x="885825" y="2454275"/>
          <p14:tracePt t="10094" x="863600" y="2454275"/>
          <p14:tracePt t="10112" x="835025" y="2451100"/>
          <p14:tracePt t="10128" x="790575" y="2428875"/>
          <p14:tracePt t="10144" x="768350" y="2416175"/>
          <p14:tracePt t="10162" x="746125" y="2403475"/>
          <p14:tracePt t="10179" x="701675" y="2359025"/>
          <p14:tracePt t="10195" x="669925" y="2327275"/>
          <p14:tracePt t="10211" x="647700" y="2289175"/>
          <p14:tracePt t="10227" x="631825" y="2244725"/>
          <p14:tracePt t="10244" x="625475" y="2235200"/>
          <p14:tracePt t="10261" x="625475" y="2225675"/>
          <p14:tracePt t="10294" x="625475" y="2222500"/>
          <p14:tracePt t="10543" x="628650" y="2209800"/>
          <p14:tracePt t="10550" x="635000" y="2190750"/>
          <p14:tracePt t="10562" x="641350" y="2171700"/>
          <p14:tracePt t="10579" x="692150" y="2057400"/>
          <p14:tracePt t="10595" x="708025" y="1984375"/>
          <p14:tracePt t="10611" x="727075" y="1936750"/>
          <p14:tracePt t="10628" x="733425" y="1898650"/>
          <p14:tracePt t="10644" x="733425" y="1873250"/>
          <p14:tracePt t="10661" x="733425" y="1863725"/>
          <p14:tracePt t="10678" x="733425" y="1851025"/>
          <p14:tracePt t="10695" x="733425" y="1844675"/>
          <p14:tracePt t="10711" x="733425" y="1835150"/>
          <p14:tracePt t="10728" x="733425" y="1819275"/>
          <p14:tracePt t="10744" x="733425" y="1809750"/>
          <p14:tracePt t="10761" x="733425" y="1781175"/>
          <p14:tracePt t="10777" x="746125" y="1739900"/>
          <p14:tracePt t="10794" x="746125" y="1711325"/>
          <p14:tracePt t="10811" x="746125" y="1701800"/>
          <p14:tracePt t="10828" x="746125" y="1685925"/>
          <p14:tracePt t="10845" x="746125" y="1682750"/>
          <p14:tracePt t="10937" x="746125" y="1670050"/>
          <p14:tracePt t="11142" x="806450" y="1670050"/>
          <p14:tracePt t="11150" x="866775" y="1670050"/>
          <p14:tracePt t="11161" x="911225" y="1670050"/>
          <p14:tracePt t="11178" x="1022350" y="1682750"/>
          <p14:tracePt t="11211" x="1111250" y="1708150"/>
          <p14:tracePt t="11245" x="1184275" y="1727200"/>
          <p14:tracePt t="11261" x="1200150" y="1727200"/>
          <p14:tracePt t="11278" x="1216025" y="1727200"/>
          <p14:tracePt t="11295" x="1219200" y="1727200"/>
          <p14:tracePt t="11327" x="1225550" y="1736725"/>
          <p14:tracePt t="11344" x="1235075" y="1736725"/>
          <p14:tracePt t="11362" x="1250950" y="1743075"/>
          <p14:tracePt t="11706" x="1241425" y="1739900"/>
          <p14:tracePt t="11713" x="1238250" y="1733550"/>
          <p14:tracePt t="11728" x="1222375" y="1730375"/>
          <p14:tracePt t="11744" x="1212850" y="1720850"/>
          <p14:tracePt t="11762" x="1177925" y="1708150"/>
          <p14:tracePt t="11794" x="1101725" y="1676400"/>
          <p14:tracePt t="11828" x="1022350" y="1647825"/>
          <p14:tracePt t="11845" x="1000125" y="1647825"/>
          <p14:tracePt t="11861" x="962025" y="1647825"/>
          <p14:tracePt t="11877" x="939800" y="1647825"/>
          <p14:tracePt t="11894" x="911225" y="1647825"/>
          <p14:tracePt t="11912" x="889000" y="1647825"/>
          <p14:tracePt t="11928" x="873125" y="1647825"/>
          <p14:tracePt t="11945" x="857250" y="1647825"/>
          <p14:tracePt t="11963" x="838200" y="1663700"/>
          <p14:tracePt t="11978" x="822325" y="1663700"/>
          <p14:tracePt t="11995" x="806450" y="1670050"/>
          <p14:tracePt t="12011" x="765175" y="1685925"/>
          <p14:tracePt t="12027" x="746125" y="1704975"/>
          <p14:tracePt t="12044" x="733425" y="1714500"/>
          <p14:tracePt t="12062" x="711200" y="1730375"/>
          <p14:tracePt t="12078" x="701675" y="1733550"/>
          <p14:tracePt t="12095" x="692150" y="1739900"/>
          <p14:tracePt t="12111" x="676275" y="1739900"/>
          <p14:tracePt t="12128" x="663575" y="1739900"/>
          <p14:tracePt t="12469" x="669925" y="1739900"/>
          <p14:tracePt t="12477" x="679450" y="1736725"/>
          <p14:tracePt t="12484" x="682625" y="1733550"/>
          <p14:tracePt t="12495" x="688975" y="1727200"/>
          <p14:tracePt t="12511" x="723900" y="1711325"/>
          <p14:tracePt t="12528" x="762000" y="1692275"/>
          <p14:tracePt t="12561" x="819150" y="1663700"/>
          <p14:tracePt t="12594" x="838200" y="1663700"/>
          <p14:tracePt t="12611" x="854075" y="1663700"/>
          <p14:tracePt t="12627" x="863600" y="1663700"/>
          <p14:tracePt t="12645" x="879475" y="1663700"/>
          <p14:tracePt t="12661" x="917575" y="1663700"/>
          <p14:tracePt t="12678" x="949325" y="1663700"/>
          <p14:tracePt t="12695" x="968375" y="1663700"/>
          <p14:tracePt t="12711" x="1012825" y="1673225"/>
          <p14:tracePt t="12727" x="1028700" y="1673225"/>
          <p14:tracePt t="12744" x="1050925" y="1682750"/>
          <p14:tracePt t="12761" x="1089025" y="1689100"/>
          <p14:tracePt t="12778" x="1127125" y="1695450"/>
          <p14:tracePt t="12795" x="1165225" y="1708150"/>
          <p14:tracePt t="12812" x="1228725" y="1714500"/>
          <p14:tracePt t="12828" x="1257300" y="1714500"/>
          <p14:tracePt t="12845" x="1266825" y="1714500"/>
          <p14:tracePt t="12861" x="1282700" y="1714500"/>
          <p14:tracePt t="12878" x="1285875" y="1714500"/>
          <p14:tracePt t="12895" x="1301750" y="1714500"/>
          <p14:tracePt t="12911" x="1317625" y="1714500"/>
          <p14:tracePt t="12927" x="1327150" y="1714500"/>
          <p14:tracePt t="13918" x="1317625" y="1720850"/>
          <p14:tracePt t="13924" x="1298575" y="1727200"/>
          <p14:tracePt t="13932" x="1282700" y="1727200"/>
          <p14:tracePt t="13945" x="1244600" y="1733550"/>
          <p14:tracePt t="13962" x="1206500" y="1739900"/>
          <p14:tracePt t="13978" x="1184275" y="1746250"/>
          <p14:tracePt t="13995" x="1162050" y="1746250"/>
          <p14:tracePt t="14028" x="1139825" y="1746250"/>
          <p14:tracePt t="14061" x="1114425" y="1746250"/>
          <p14:tracePt t="14078" x="1085850" y="1746250"/>
          <p14:tracePt t="14095" x="1054100" y="1746250"/>
          <p14:tracePt t="14111" x="1038225" y="1746250"/>
          <p14:tracePt t="14127" x="1028700" y="1746250"/>
          <p14:tracePt t="14144" x="1012825" y="1746250"/>
          <p14:tracePt t="14161" x="1003300" y="1746250"/>
          <p14:tracePt t="14178" x="987425" y="1746250"/>
          <p14:tracePt t="14195" x="974725" y="1746250"/>
          <p14:tracePt t="14212" x="965200" y="1746250"/>
          <p14:tracePt t="14228" x="955675" y="1746250"/>
          <p14:tracePt t="14244" x="933450" y="1746250"/>
          <p14:tracePt t="14261" x="923925" y="1746250"/>
          <p14:tracePt t="14277" x="914400" y="1743075"/>
          <p14:tracePt t="14294" x="895350" y="1743075"/>
          <p14:tracePt t="14311" x="885825" y="1739900"/>
          <p14:tracePt t="14327" x="876300" y="1739900"/>
          <p14:tracePt t="14345" x="860425" y="1739900"/>
          <p14:tracePt t="14361" x="844550" y="1733550"/>
          <p14:tracePt t="14378" x="835025" y="1733550"/>
          <p14:tracePt t="14394" x="831850" y="1733550"/>
          <p14:tracePt t="14428" x="825500" y="1733550"/>
          <p14:tracePt t="14444" x="815975" y="1730375"/>
          <p14:tracePt t="14461" x="809625" y="1724025"/>
          <p14:tracePt t="14752" x="809625" y="1717675"/>
          <p14:tracePt t="14780" x="809625" y="1714500"/>
          <p14:tracePt t="14788" x="812800" y="1708150"/>
          <p14:tracePt t="14795" x="815975" y="1704975"/>
          <p14:tracePt t="14811" x="841375" y="1692275"/>
          <p14:tracePt t="14828" x="869950" y="1692275"/>
          <p14:tracePt t="14832" x="879475" y="1692275"/>
          <p14:tracePt t="14860" x="898525" y="1689100"/>
          <p14:tracePt t="14894" x="930275" y="1689100"/>
          <p14:tracePt t="14911" x="939800" y="1689100"/>
          <p14:tracePt t="14928" x="968375" y="1689100"/>
          <p14:tracePt t="14945" x="1000125" y="1689100"/>
          <p14:tracePt t="14961" x="1028700" y="1689100"/>
          <p14:tracePt t="14977" x="1044575" y="1689100"/>
          <p14:tracePt t="14994" x="1060450" y="1689100"/>
          <p14:tracePt t="15011" x="1076325" y="1689100"/>
          <p14:tracePt t="15028" x="1092200" y="1689100"/>
          <p14:tracePt t="15044" x="1139825" y="1698625"/>
          <p14:tracePt t="15061" x="1162050" y="1704975"/>
          <p14:tracePt t="15078" x="1193800" y="1714500"/>
          <p14:tracePt t="15094" x="1212850" y="1714500"/>
          <p14:tracePt t="15110" x="1222375" y="1714500"/>
          <p14:tracePt t="15128" x="1228725" y="1714500"/>
          <p14:tracePt t="15465" x="1225550" y="1714500"/>
          <p14:tracePt t="15472" x="1222375" y="1714500"/>
          <p14:tracePt t="15479" x="1216025" y="1714500"/>
          <p14:tracePt t="15494" x="1206500" y="1714500"/>
          <p14:tracePt t="15511" x="1190625" y="1708150"/>
          <p14:tracePt t="15528" x="1165225" y="1701800"/>
          <p14:tracePt t="15561" x="1127125" y="1692275"/>
          <p14:tracePt t="15595" x="1092200" y="1692275"/>
          <p14:tracePt t="15611" x="1069975" y="1682750"/>
          <p14:tracePt t="15628" x="1050925" y="1682750"/>
          <p14:tracePt t="15645" x="1028700" y="1682750"/>
          <p14:tracePt t="15661" x="1019175" y="1682750"/>
          <p14:tracePt t="15677" x="1009650" y="1682750"/>
          <p14:tracePt t="15694" x="993775" y="1682750"/>
          <p14:tracePt t="15711" x="981075" y="1682750"/>
          <p14:tracePt t="15728" x="965200" y="1682750"/>
          <p14:tracePt t="15745" x="955675" y="1682750"/>
          <p14:tracePt t="15761" x="946150" y="1682750"/>
          <p14:tracePt t="15778" x="923925" y="1682750"/>
          <p14:tracePt t="15794" x="914400" y="1682750"/>
          <p14:tracePt t="15811" x="904875" y="1682750"/>
          <p14:tracePt t="15828" x="892175" y="1682750"/>
          <p14:tracePt t="15844" x="879475" y="1682750"/>
          <p14:tracePt t="15900" x="879475" y="1676400"/>
          <p14:tracePt t="16778" x="879475" y="1660525"/>
          <p14:tracePt t="16785" x="879475" y="1641475"/>
          <p14:tracePt t="16794" x="879475" y="1616075"/>
          <p14:tracePt t="16811" x="879475" y="1593850"/>
          <p14:tracePt t="16827" x="879475" y="1555750"/>
          <p14:tracePt t="16844" x="879475" y="1533525"/>
          <p14:tracePt t="16877" x="879475" y="1489075"/>
          <p14:tracePt t="16911" x="879475" y="1466850"/>
          <p14:tracePt t="16928" x="879475" y="1444625"/>
          <p14:tracePt t="16944" x="879475" y="1435100"/>
          <p14:tracePt t="16961" x="879475" y="1425575"/>
          <p14:tracePt t="16978" x="879475" y="1406525"/>
          <p14:tracePt t="16994" x="879475" y="1397000"/>
          <p14:tracePt t="17028" x="879475" y="1390650"/>
          <p14:tracePt t="17044" x="879475" y="1387475"/>
          <p14:tracePt t="17064" x="879475" y="1381125"/>
          <p14:tracePt t="17077" x="879475" y="1377950"/>
          <p14:tracePt t="17094" x="879475" y="1365250"/>
          <p14:tracePt t="17128" x="879475" y="1355725"/>
          <p14:tracePt t="17869" x="889000" y="1365250"/>
          <p14:tracePt t="17877" x="908050" y="1371600"/>
          <p14:tracePt t="17894" x="923925" y="1377950"/>
          <p14:tracePt t="17911" x="939800" y="1390650"/>
          <p14:tracePt t="17928" x="949325" y="1397000"/>
          <p14:tracePt t="17961" x="993775" y="1428750"/>
          <p14:tracePt t="17994" x="1025525" y="1457325"/>
          <p14:tracePt t="18012" x="1044575" y="1498600"/>
          <p14:tracePt t="18028" x="1057275" y="1543050"/>
          <p14:tracePt t="18044" x="1057275" y="1603375"/>
          <p14:tracePt t="18061" x="1057275" y="1679575"/>
          <p14:tracePt t="18077" x="1057275" y="1717675"/>
          <p14:tracePt t="18094" x="1057275" y="1752600"/>
          <p14:tracePt t="18111" x="1057275" y="1806575"/>
          <p14:tracePt t="18128" x="1057275" y="1838325"/>
          <p14:tracePt t="18144" x="1057275" y="1860550"/>
          <p14:tracePt t="18161" x="1057275" y="1892300"/>
          <p14:tracePt t="18178" x="1057275" y="1901825"/>
          <p14:tracePt t="18194" x="1057275" y="1911350"/>
          <p14:tracePt t="18211" x="1057275" y="1927225"/>
          <p14:tracePt t="18227" x="1057275" y="1943100"/>
          <p14:tracePt t="18244" x="1057275" y="1952625"/>
          <p14:tracePt t="18261" x="1057275" y="1965325"/>
          <p14:tracePt t="18278" x="1057275" y="1974850"/>
          <p14:tracePt t="18312" x="1057275" y="1981200"/>
          <p14:tracePt t="18562" x="1054100" y="1981200"/>
          <p14:tracePt t="18576" x="1054100" y="1984375"/>
          <p14:tracePt t="18604" x="1054100" y="1990725"/>
          <p14:tracePt t="18684" x="1050925" y="1990725"/>
          <p14:tracePt t="20966" x="1063625" y="1990725"/>
          <p14:tracePt t="20973" x="1082675" y="1987550"/>
          <p14:tracePt t="20981" x="1108075" y="1981200"/>
          <p14:tracePt t="20994" x="1146175" y="1949450"/>
          <p14:tracePt t="21027" x="1285875" y="1809750"/>
          <p14:tracePt t="21060" x="1387475" y="1663700"/>
          <p14:tracePt t="21076" x="1422400" y="1616075"/>
          <p14:tracePt t="21093" x="1454150" y="1549400"/>
          <p14:tracePt t="21110" x="1473200" y="1511300"/>
          <p14:tracePt t="21126" x="1485900" y="1473200"/>
          <p14:tracePt t="21144" x="1504950" y="1409700"/>
          <p14:tracePt t="21161" x="1517650" y="1371600"/>
          <p14:tracePt t="21177" x="1524000" y="1327150"/>
          <p14:tracePt t="21194" x="1543050" y="1270000"/>
          <p14:tracePt t="21210" x="1549400" y="1225550"/>
          <p14:tracePt t="21227" x="1549400" y="1190625"/>
          <p14:tracePt t="21244" x="1549400" y="1143000"/>
          <p14:tracePt t="21260" x="1549400" y="1104900"/>
          <p14:tracePt t="21277" x="1546225" y="1082675"/>
          <p14:tracePt t="21294" x="1524000" y="1041400"/>
          <p14:tracePt t="21310" x="1514475" y="1031875"/>
          <p14:tracePt t="21327" x="1498600" y="1022350"/>
          <p14:tracePt t="21343" x="1454150" y="1003300"/>
          <p14:tracePt t="21360" x="1409700" y="984250"/>
          <p14:tracePt t="21377" x="1355725" y="962025"/>
          <p14:tracePt t="21394" x="1254125" y="939800"/>
          <p14:tracePt t="21410" x="1200150" y="920750"/>
          <p14:tracePt t="21427" x="1162050" y="908050"/>
          <p14:tracePt t="21444" x="1076325" y="895350"/>
          <p14:tracePt t="21460" x="1012825" y="885825"/>
          <p14:tracePt t="21477" x="968375" y="885825"/>
          <p14:tracePt t="21493" x="908050" y="885825"/>
          <p14:tracePt t="21511" x="879475" y="885825"/>
          <p14:tracePt t="21527" x="857250" y="885825"/>
          <p14:tracePt t="21544" x="815975" y="885825"/>
          <p14:tracePt t="21561" x="793750" y="885825"/>
          <p14:tracePt t="21578" x="752475" y="885825"/>
          <p14:tracePt t="21594" x="733425" y="885825"/>
          <p14:tracePt t="21611" x="701675" y="889000"/>
          <p14:tracePt t="21627" x="673100" y="895350"/>
          <p14:tracePt t="21644" x="628650" y="914400"/>
          <p14:tracePt t="21661" x="600075" y="933450"/>
          <p14:tracePt t="21678" x="577850" y="946150"/>
          <p14:tracePt t="21694" x="568325" y="955675"/>
          <p14:tracePt t="21711" x="558800" y="968375"/>
          <p14:tracePt t="21728" x="533400" y="993775"/>
          <p14:tracePt t="21743" x="514350" y="1019175"/>
          <p14:tracePt t="21760" x="482600" y="1057275"/>
          <p14:tracePt t="21776" x="469900" y="1085850"/>
          <p14:tracePt t="21793" x="450850" y="1136650"/>
          <p14:tracePt t="21811" x="438150" y="1174750"/>
          <p14:tracePt t="21828" x="419100" y="1231900"/>
          <p14:tracePt t="21844" x="419100" y="1260475"/>
          <p14:tracePt t="21860" x="412750" y="1298575"/>
          <p14:tracePt t="21876" x="412750" y="1333500"/>
          <p14:tracePt t="21893" x="412750" y="1390650"/>
          <p14:tracePt t="21910" x="412750" y="1425575"/>
          <p14:tracePt t="21926" x="412750" y="1463675"/>
          <p14:tracePt t="21943" x="412750" y="1517650"/>
          <p14:tracePt t="21961" x="412750" y="1555750"/>
          <p14:tracePt t="21978" x="412750" y="1593850"/>
          <p14:tracePt t="21994" x="412750" y="1616075"/>
          <p14:tracePt t="22010" x="412750" y="1638300"/>
          <p14:tracePt t="22027" x="415925" y="1679575"/>
          <p14:tracePt t="22043" x="434975" y="1717675"/>
          <p14:tracePt t="22060" x="441325" y="1746250"/>
          <p14:tracePt t="22077" x="457200" y="1797050"/>
          <p14:tracePt t="22094" x="463550" y="1825625"/>
          <p14:tracePt t="22111" x="469900" y="1857375"/>
          <p14:tracePt t="22128" x="469900" y="1889125"/>
          <p14:tracePt t="22144" x="469900" y="1911350"/>
          <p14:tracePt t="22160" x="469900" y="1939925"/>
          <p14:tracePt t="22177" x="495300" y="1978025"/>
          <p14:tracePt t="22193" x="504825" y="2006600"/>
          <p14:tracePt t="22210" x="517525" y="2032000"/>
          <p14:tracePt t="22228" x="536575" y="2073275"/>
          <p14:tracePt t="22244" x="536575" y="2095500"/>
          <p14:tracePt t="22261" x="536575" y="2117725"/>
          <p14:tracePt t="22277" x="552450" y="2136775"/>
          <p14:tracePt t="22293" x="561975" y="2162175"/>
          <p14:tracePt t="22310" x="574675" y="2190750"/>
          <p14:tracePt t="22327" x="593725" y="2235200"/>
          <p14:tracePt t="22343" x="625475" y="2260600"/>
          <p14:tracePt t="22361" x="647700" y="2276475"/>
          <p14:tracePt t="22377" x="679450" y="2298700"/>
          <p14:tracePt t="22393" x="688975" y="2308225"/>
          <p14:tracePt t="22411" x="698500" y="2317750"/>
          <p14:tracePt t="22413" x="701675" y="2324100"/>
          <p14:tracePt t="22427" x="723900" y="2333625"/>
          <p14:tracePt t="22444" x="749300" y="2352675"/>
          <p14:tracePt t="22460" x="765175" y="2359025"/>
          <p14:tracePt t="22477" x="803275" y="2365375"/>
          <p14:tracePt t="22493" x="819150" y="2365375"/>
          <p14:tracePt t="22511" x="841375" y="2368550"/>
          <p14:tracePt t="22527" x="857250" y="2368550"/>
          <p14:tracePt t="22544" x="866775" y="2368550"/>
          <p14:tracePt t="22561" x="876300" y="2368550"/>
          <p14:tracePt t="22577" x="895350" y="2368550"/>
          <p14:tracePt t="22593" x="904875" y="2368550"/>
          <p14:tracePt t="22610" x="914400" y="2368550"/>
          <p14:tracePt t="22627" x="942975" y="2368550"/>
          <p14:tracePt t="22643" x="952500" y="2368550"/>
          <p14:tracePt t="22661" x="962025" y="2368550"/>
          <p14:tracePt t="22677" x="965200" y="2368550"/>
          <p14:tracePt t="22694" x="971550" y="2368550"/>
          <p14:tracePt t="22713" x="974725" y="2368550"/>
          <p14:tracePt t="22726" x="990600" y="2368550"/>
          <p14:tracePt t="22743" x="1000125" y="2368550"/>
          <p14:tracePt t="22863" x="1006475" y="2368550"/>
          <p14:tracePt t="22869" x="1009650" y="2368550"/>
          <p14:tracePt t="22943" x="1016000" y="2368550"/>
          <p14:tracePt t="22971" x="1022350" y="2368550"/>
          <p14:tracePt t="22984" x="1025525" y="2368550"/>
          <p14:tracePt t="22993" x="1031875" y="2368550"/>
          <p14:tracePt t="23010" x="1035050" y="2368550"/>
          <p14:tracePt t="23027" x="1044575" y="2368550"/>
          <p14:tracePt t="23093" x="1050925" y="2368550"/>
          <p14:tracePt t="23106" x="1050925" y="2362200"/>
          <p14:tracePt t="23114" x="1054100" y="2362200"/>
          <p14:tracePt t="23127" x="1063625" y="2352675"/>
          <p14:tracePt t="23143" x="1079500" y="2336800"/>
          <p14:tracePt t="23160" x="1089025" y="2327275"/>
          <p14:tracePt t="23176" x="1111250" y="2308225"/>
          <p14:tracePt t="23193" x="1127125" y="2286000"/>
          <p14:tracePt t="23211" x="1136650" y="2270125"/>
          <p14:tracePt t="23227" x="1146175" y="2254250"/>
          <p14:tracePt t="23244" x="1146175" y="2238375"/>
          <p14:tracePt t="23260" x="1146175" y="2228850"/>
          <p14:tracePt t="23276" x="1146175" y="2219325"/>
          <p14:tracePt t="23342" x="1146175" y="2216150"/>
          <p14:tracePt t="23363" x="1146175" y="2209800"/>
          <p14:tracePt t="23426" x="1146175" y="2206625"/>
          <p14:tracePt t="23455" x="1146175" y="2200275"/>
          <p14:tracePt t="23469" x="1146175" y="2190750"/>
          <p14:tracePt t="23484" x="1146175" y="2184400"/>
          <p14:tracePt t="23493" x="1146175" y="2181225"/>
          <p14:tracePt t="23511" x="1139825" y="2181225"/>
          <p14:tracePt t="23527" x="1139825" y="2174875"/>
          <p14:tracePt t="23554" x="1139825" y="2171700"/>
          <p14:tracePt t="23612" x="1139825" y="2165350"/>
          <p14:tracePt t="23947" x="1136650" y="2165350"/>
          <p14:tracePt t="23954" x="1130300" y="2165350"/>
          <p14:tracePt t="23962" x="1127125" y="2165350"/>
          <p14:tracePt t="23981" x="1111250" y="2165350"/>
          <p14:tracePt t="23997" x="1095375" y="2165350"/>
          <p14:tracePt t="24011" x="1085850" y="2168525"/>
          <p14:tracePt t="24043" x="1066800" y="2168525"/>
          <p14:tracePt t="24077" x="1041400" y="2178050"/>
          <p14:tracePt t="24094" x="1028700" y="2181225"/>
          <p14:tracePt t="24110" x="1012825" y="2187575"/>
          <p14:tracePt t="24126" x="1003300" y="2187575"/>
          <p14:tracePt t="24143" x="993775" y="2187575"/>
          <p14:tracePt t="24160" x="971550" y="2187575"/>
          <p14:tracePt t="24177" x="962025" y="2187575"/>
          <p14:tracePt t="24210" x="958850" y="2187575"/>
          <p14:tracePt t="24233" x="952500" y="2187575"/>
          <p14:tracePt t="24244" x="949325" y="2187575"/>
          <p14:tracePt t="24260" x="927100" y="2187575"/>
          <p14:tracePt t="24277" x="917575" y="2187575"/>
          <p14:tracePt t="24294" x="908050" y="2187575"/>
          <p14:tracePt t="24310" x="898525" y="2187575"/>
          <p14:tracePt t="24768" x="892175" y="2152650"/>
          <p14:tracePt t="24776" x="885825" y="2105025"/>
          <p14:tracePt t="24782" x="876300" y="2044700"/>
          <p14:tracePt t="24797" x="866775" y="1905000"/>
          <p14:tracePt t="24814" x="857250" y="1768475"/>
          <p14:tracePt t="24830" x="850900" y="1673225"/>
          <p14:tracePt t="24843" x="850900" y="1590675"/>
          <p14:tracePt t="24876" x="835025" y="1447800"/>
          <p14:tracePt t="24910" x="835025" y="1381125"/>
          <p14:tracePt t="24927" x="835025" y="1349375"/>
          <p14:tracePt t="24943" x="835025" y="1339850"/>
          <p14:tracePt t="24960" x="835025" y="1327150"/>
          <p14:tracePt t="24976" x="835025" y="1320800"/>
          <p14:tracePt t="25068" x="835025" y="1317625"/>
          <p14:tracePt t="25103" x="835025" y="1311275"/>
          <p14:tracePt t="25117" x="835025" y="1301750"/>
          <p14:tracePt t="25425" x="844550" y="1301750"/>
          <p14:tracePt t="25432" x="847725" y="1301750"/>
          <p14:tracePt t="25443" x="854075" y="1301750"/>
          <p14:tracePt t="25460" x="866775" y="1301750"/>
          <p14:tracePt t="25477" x="882650" y="1301750"/>
          <p14:tracePt t="25493" x="911225" y="1301750"/>
          <p14:tracePt t="25509" x="952500" y="1301750"/>
          <p14:tracePt t="25526" x="990600" y="1301750"/>
          <p14:tracePt t="25543" x="1025525" y="1295400"/>
          <p14:tracePt t="25560" x="1076325" y="1282700"/>
          <p14:tracePt t="25577" x="1098550" y="1276350"/>
          <p14:tracePt t="25593" x="1108075" y="1276350"/>
          <p14:tracePt t="25609" x="1123950" y="1276350"/>
          <p14:tracePt t="25627" x="1133475" y="1276350"/>
          <p14:tracePt t="25644" x="1146175" y="1276350"/>
          <p14:tracePt t="25660" x="1155700" y="1276350"/>
          <p14:tracePt t="25676" x="1177925" y="1276350"/>
          <p14:tracePt t="25695" x="1193800" y="1276350"/>
          <p14:tracePt t="25710" x="1203325" y="1276350"/>
          <p14:tracePt t="25727" x="1219200" y="1276350"/>
          <p14:tracePt t="25744" x="1231900" y="1276350"/>
          <p14:tracePt t="25760" x="1238250" y="1273175"/>
          <p14:tracePt t="25776" x="1247775" y="1273175"/>
          <p14:tracePt t="25793" x="1257300" y="1266825"/>
          <p14:tracePt t="25810" x="1266825" y="1266825"/>
          <p14:tracePt t="25844" x="1266825" y="1260475"/>
          <p14:tracePt t="26223" x="1260475" y="1260475"/>
          <p14:tracePt t="26231" x="1254125" y="1257300"/>
          <p14:tracePt t="26248" x="1244600" y="1250950"/>
          <p14:tracePt t="26260" x="1235075" y="1241425"/>
          <p14:tracePt t="26281" x="1200150" y="1219200"/>
          <p14:tracePt t="26298" x="1177925" y="1209675"/>
          <p14:tracePt t="26310" x="1139825" y="1196975"/>
          <p14:tracePt t="26344" x="1066800" y="1158875"/>
          <p14:tracePt t="26376" x="996950" y="1143000"/>
          <p14:tracePt t="26393" x="927100" y="1120775"/>
          <p14:tracePt t="26409" x="882650" y="1120775"/>
          <p14:tracePt t="26426" x="831850" y="1120775"/>
          <p14:tracePt t="26443" x="762000" y="1120775"/>
          <p14:tracePt t="26459" x="717550" y="1123950"/>
          <p14:tracePt t="26476" x="692150" y="1136650"/>
          <p14:tracePt t="26493" x="657225" y="1149350"/>
          <p14:tracePt t="26510" x="647700" y="1149350"/>
          <p14:tracePt t="26526" x="638175" y="1149350"/>
          <p14:tracePt t="26543" x="625475" y="1149350"/>
          <p14:tracePt t="26560" x="609600" y="1149350"/>
          <p14:tracePt t="26577" x="600075" y="1149350"/>
          <p14:tracePt t="26594" x="590550" y="1149350"/>
          <p14:tracePt t="26808" x="590550" y="1152525"/>
          <p14:tracePt t="26815" x="603250" y="1158875"/>
          <p14:tracePt t="26826" x="622300" y="1165225"/>
          <p14:tracePt t="26843" x="657225" y="1184275"/>
          <p14:tracePt t="26860" x="695325" y="1203325"/>
          <p14:tracePt t="26877" x="717550" y="1212850"/>
          <p14:tracePt t="26893" x="746125" y="1228725"/>
          <p14:tracePt t="26910" x="755650" y="1228725"/>
          <p14:tracePt t="26926" x="765175" y="1228725"/>
          <p14:tracePt t="26959" x="771525" y="1228725"/>
          <p14:tracePt t="26981" x="790575" y="1228725"/>
          <p14:tracePt t="26993" x="800100" y="1228725"/>
          <p14:tracePt t="27010" x="806450" y="1228725"/>
          <p14:tracePt t="27394" x="815975" y="1228725"/>
          <p14:tracePt t="27401" x="822325" y="1222375"/>
          <p14:tracePt t="27414" x="835025" y="1212850"/>
          <p14:tracePt t="27428" x="854075" y="1206500"/>
          <p14:tracePt t="27460" x="879475" y="1190625"/>
          <p14:tracePt t="27493" x="914400" y="1190625"/>
          <p14:tracePt t="27509" x="936625" y="1190625"/>
          <p14:tracePt t="27526" x="958850" y="1190625"/>
          <p14:tracePt t="27543" x="996950" y="1190625"/>
          <p14:tracePt t="27560" x="1019175" y="1190625"/>
          <p14:tracePt t="27578" x="1035050" y="1184275"/>
          <p14:tracePt t="27593" x="1057275" y="1184275"/>
          <p14:tracePt t="27610" x="1076325" y="1184275"/>
          <p14:tracePt t="27626" x="1108075" y="1184275"/>
          <p14:tracePt t="27643" x="1152525" y="1184275"/>
          <p14:tracePt t="27659" x="1190625" y="1184275"/>
          <p14:tracePt t="27677" x="1228725" y="1184275"/>
          <p14:tracePt t="27693" x="1247775" y="1187450"/>
          <p14:tracePt t="27709" x="1257300" y="1187450"/>
          <p14:tracePt t="27727" x="1266825" y="1193800"/>
          <p14:tracePt t="27743" x="1266825" y="1203325"/>
          <p14:tracePt t="27760" x="1266825" y="1212850"/>
          <p14:tracePt t="27776" x="1282700" y="1222375"/>
          <p14:tracePt t="27793" x="1298575" y="1238250"/>
          <p14:tracePt t="27810" x="1308100" y="1254125"/>
          <p14:tracePt t="27827" x="1314450" y="1254125"/>
          <p14:tracePt t="28170" x="1292225" y="1244600"/>
          <p14:tracePt t="28177" x="1282700" y="1238250"/>
          <p14:tracePt t="28196" x="1257300" y="1222375"/>
          <p14:tracePt t="28210" x="1219200" y="1209675"/>
          <p14:tracePt t="28243" x="1133475" y="1177925"/>
          <p14:tracePt t="28277" x="1066800" y="1152525"/>
          <p14:tracePt t="28293" x="1038225" y="1152525"/>
          <p14:tracePt t="28309" x="1016000" y="1152525"/>
          <p14:tracePt t="28327" x="984250" y="1152525"/>
          <p14:tracePt t="28343" x="952500" y="1152525"/>
          <p14:tracePt t="28360" x="933450" y="1152525"/>
          <p14:tracePt t="28377" x="889000" y="1162050"/>
          <p14:tracePt t="28393" x="866775" y="1181100"/>
          <p14:tracePt t="28410" x="850900" y="1190625"/>
          <p14:tracePt t="28426" x="828675" y="1200150"/>
          <p14:tracePt t="28442" x="819150" y="1200150"/>
          <p14:tracePt t="28459" x="809625" y="1200150"/>
          <p14:tracePt t="28476" x="790575" y="1212850"/>
          <p14:tracePt t="28492" x="781050" y="1212850"/>
          <p14:tracePt t="28509" x="771525" y="1216025"/>
          <p14:tracePt t="28527" x="755650" y="1225550"/>
          <p14:tracePt t="28543" x="739775" y="1231900"/>
          <p14:tracePt t="28560" x="730250" y="1231900"/>
          <p14:tracePt t="28576" x="714375" y="1238250"/>
          <p14:tracePt t="28592" x="711200" y="1238250"/>
          <p14:tracePt t="28609" x="704850" y="1238250"/>
          <p14:tracePt t="28626" x="688975" y="1241425"/>
          <p14:tracePt t="28643" x="685800" y="1241425"/>
          <p14:tracePt t="28678" x="685800" y="1247775"/>
          <p14:tracePt t="29049" x="692150" y="1247775"/>
          <p14:tracePt t="29056" x="698500" y="1244600"/>
          <p14:tracePt t="29064" x="708025" y="1244600"/>
          <p14:tracePt t="29077" x="723900" y="1241425"/>
          <p14:tracePt t="29097" x="765175" y="1235075"/>
          <p14:tracePt t="29115" x="781050" y="1235075"/>
          <p14:tracePt t="29126" x="790575" y="1228725"/>
          <p14:tracePt t="29159" x="812800" y="1228725"/>
          <p14:tracePt t="29193" x="825500" y="1228725"/>
          <p14:tracePt t="29209" x="835025" y="1228725"/>
          <p14:tracePt t="29226" x="854075" y="1219200"/>
          <p14:tracePt t="29242" x="863600" y="1212850"/>
          <p14:tracePt t="29260" x="879475" y="1209675"/>
          <p14:tracePt t="29276" x="898525" y="1209675"/>
          <p14:tracePt t="29293" x="911225" y="1209675"/>
          <p14:tracePt t="29309" x="920750" y="1209675"/>
          <p14:tracePt t="29326" x="923925" y="1209675"/>
          <p14:tracePt t="29347" x="930275" y="1209675"/>
          <p14:tracePt t="29359" x="933450" y="1209675"/>
          <p14:tracePt t="29376" x="949325" y="1209675"/>
          <p14:tracePt t="29393" x="958850" y="1209675"/>
          <p14:tracePt t="29409" x="968375" y="1209675"/>
          <p14:tracePt t="29426" x="977900" y="1209675"/>
          <p14:tracePt t="29505" x="987425" y="1209675"/>
          <p14:tracePt t="29512" x="993775" y="1209675"/>
          <p14:tracePt t="29527" x="1003300" y="1209675"/>
          <p14:tracePt t="29543" x="1012825" y="1209675"/>
          <p14:tracePt t="29559" x="1028700" y="1209675"/>
          <p14:tracePt t="29576" x="1054100" y="1209675"/>
          <p14:tracePt t="29593" x="1069975" y="1209675"/>
          <p14:tracePt t="29610" x="1092200" y="1209675"/>
          <p14:tracePt t="29626" x="1120775" y="1228725"/>
          <p14:tracePt t="29643" x="1165225" y="1241425"/>
          <p14:tracePt t="29660" x="1203325" y="1254125"/>
          <p14:tracePt t="29676" x="1266825" y="1273175"/>
          <p14:tracePt t="29693" x="1295400" y="1279525"/>
          <p14:tracePt t="29709" x="1304925" y="1279525"/>
          <p14:tracePt t="29726" x="1314450" y="1279525"/>
          <p14:tracePt t="30340" x="1298575" y="1304925"/>
          <p14:tracePt t="30347" x="1276350" y="1333500"/>
          <p14:tracePt t="30363" x="1231900" y="1403350"/>
          <p14:tracePt t="30380" x="1200150" y="1470025"/>
          <p14:tracePt t="30393" x="1158875" y="1571625"/>
          <p14:tracePt t="30410" x="1117600" y="1717675"/>
          <p14:tracePt t="30443" x="1079500" y="1879600"/>
          <p14:tracePt t="30476" x="1022350" y="2120900"/>
          <p14:tracePt t="30493" x="990600" y="2209800"/>
          <p14:tracePt t="30509" x="942975" y="2359025"/>
          <p14:tracePt t="30526" x="898525" y="2457450"/>
          <p14:tracePt t="30543" x="869950" y="2536825"/>
          <p14:tracePt t="30560" x="819150" y="2622550"/>
          <p14:tracePt t="30576" x="790575" y="2670175"/>
          <p14:tracePt t="30593" x="771525" y="2708275"/>
          <p14:tracePt t="30610" x="749300" y="2749550"/>
          <p14:tracePt t="30626" x="730250" y="2781300"/>
          <p14:tracePt t="30643" x="704850" y="2806700"/>
          <p14:tracePt t="30660" x="679450" y="2847975"/>
          <p14:tracePt t="30676" x="657225" y="2873375"/>
          <p14:tracePt t="30692" x="644525" y="2905125"/>
          <p14:tracePt t="30709" x="619125" y="2946400"/>
          <p14:tracePt t="30726" x="609600" y="2962275"/>
          <p14:tracePt t="30743" x="593725" y="2971800"/>
          <p14:tracePt t="30760" x="577850" y="2987675"/>
          <p14:tracePt t="30776" x="574675" y="3003550"/>
          <p14:tracePt t="30793" x="574675" y="3013075"/>
          <p14:tracePt t="30809" x="574675" y="3016250"/>
          <p14:tracePt t="30826" x="574675" y="3022600"/>
          <p14:tracePt t="30843" x="574675" y="3028950"/>
          <p14:tracePt t="30860" x="565150" y="3032125"/>
          <p14:tracePt t="30876" x="549275" y="3038475"/>
          <p14:tracePt t="30893" x="536575" y="3054350"/>
          <p14:tracePt t="30910" x="523875" y="3060700"/>
          <p14:tracePt t="30926" x="517525" y="3060700"/>
          <p14:tracePt t="30943" x="514350" y="3063875"/>
          <p14:tracePt t="31181" x="520700" y="3063875"/>
          <p14:tracePt t="31188" x="523875" y="3063875"/>
          <p14:tracePt t="31195" x="530225" y="3063875"/>
          <p14:tracePt t="31209" x="546100" y="3063875"/>
          <p14:tracePt t="31226" x="555625" y="3063875"/>
          <p14:tracePt t="31243" x="565150" y="3063875"/>
          <p14:tracePt t="31260" x="596900" y="3063875"/>
          <p14:tracePt t="31276" x="635000" y="3070225"/>
          <p14:tracePt t="31293" x="688975" y="3092450"/>
          <p14:tracePt t="31310" x="752475" y="3111500"/>
          <p14:tracePt t="31326" x="784225" y="3121025"/>
          <p14:tracePt t="31343" x="806450" y="3133725"/>
          <p14:tracePt t="31359" x="841375" y="3149600"/>
          <p14:tracePt t="31375" x="857250" y="3162300"/>
          <p14:tracePt t="31393" x="879475" y="3168650"/>
          <p14:tracePt t="31409" x="942975" y="3187700"/>
          <p14:tracePt t="31426" x="981075" y="3206750"/>
          <p14:tracePt t="31442" x="1006475" y="3216275"/>
          <p14:tracePt t="31459" x="1025525" y="3222625"/>
          <p14:tracePt t="31475" x="1035050" y="3222625"/>
          <p14:tracePt t="31493" x="1041400" y="3222625"/>
          <p14:tracePt t="31510" x="1054100" y="3222625"/>
          <p14:tracePt t="31526" x="1069975" y="3219450"/>
          <p14:tracePt t="31543" x="1085850" y="3209925"/>
          <p14:tracePt t="31560" x="1120775" y="3184525"/>
          <p14:tracePt t="31576" x="1146175" y="3175000"/>
          <p14:tracePt t="31594" x="1171575" y="3175000"/>
          <p14:tracePt t="31610" x="1181100" y="3175000"/>
          <p14:tracePt t="31626" x="1190625" y="3175000"/>
          <p14:tracePt t="31642" x="1200150" y="3168650"/>
          <p14:tracePt t="31659" x="1235075" y="3152775"/>
          <p14:tracePt t="31676" x="1263650" y="3133725"/>
          <p14:tracePt t="31692" x="1327150" y="3121025"/>
          <p14:tracePt t="31709" x="1390650" y="3108325"/>
          <p14:tracePt t="31726" x="1419225" y="3108325"/>
          <p14:tracePt t="31744" x="1435100" y="3108325"/>
          <p14:tracePt t="31759" x="1444625" y="3108325"/>
          <p14:tracePt t="31776" x="1454150" y="3108325"/>
          <p14:tracePt t="31792" x="1470025" y="3101975"/>
          <p14:tracePt t="31809" x="1482725" y="3098800"/>
          <p14:tracePt t="31825" x="1492250" y="3082925"/>
          <p14:tracePt t="31844" x="1514475" y="3076575"/>
          <p14:tracePt t="31860" x="1524000" y="3073400"/>
          <p14:tracePt t="31877" x="1533525" y="3073400"/>
          <p14:tracePt t="31893" x="1543050" y="3073400"/>
          <p14:tracePt t="31926" x="1552575" y="3073400"/>
          <p14:tracePt t="31942" x="1568450" y="3073400"/>
          <p14:tracePt t="31959" x="1584325" y="3067050"/>
          <p14:tracePt t="31976" x="1593850" y="3063875"/>
          <p14:tracePt t="31994" x="1612900" y="3051175"/>
          <p14:tracePt t="32010" x="1622425" y="3051175"/>
          <p14:tracePt t="32026" x="1631950" y="3051175"/>
          <p14:tracePt t="32043" x="1631950" y="3048000"/>
          <p14:tracePt t="32076" x="1638300" y="3048000"/>
          <p14:tracePt t="35263" x="1670050" y="3028950"/>
          <p14:tracePt t="35270" x="1708150" y="3003550"/>
          <p14:tracePt t="35277" x="1736725" y="2990850"/>
          <p14:tracePt t="35293" x="1806575" y="2943225"/>
          <p14:tracePt t="35309" x="1854200" y="2917825"/>
          <p14:tracePt t="35325" x="1892300" y="2879725"/>
          <p14:tracePt t="35359" x="1946275" y="2835275"/>
          <p14:tracePt t="35393" x="2044700" y="2778125"/>
          <p14:tracePt t="35409" x="2073275" y="2765425"/>
          <p14:tracePt t="35426" x="2108200" y="2749550"/>
          <p14:tracePt t="35442" x="2117725" y="2740025"/>
          <p14:tracePt t="35459" x="2130425" y="2724150"/>
          <p14:tracePt t="35475" x="2165350" y="2689225"/>
          <p14:tracePt t="35492" x="2193925" y="2622550"/>
          <p14:tracePt t="35508" x="2247900" y="2549525"/>
          <p14:tracePt t="35525" x="2352675" y="2447925"/>
          <p14:tracePt t="35542" x="2425700" y="2390775"/>
          <p14:tracePt t="35558" x="2486025" y="2336800"/>
          <p14:tracePt t="35576" x="2540000" y="2276475"/>
          <p14:tracePt t="35592" x="2562225" y="2244725"/>
          <p14:tracePt t="35608" x="2590800" y="2206625"/>
          <p14:tracePt t="35626" x="2622550" y="2155825"/>
          <p14:tracePt t="35643" x="2641600" y="2117725"/>
          <p14:tracePt t="35659" x="2667000" y="2092325"/>
          <p14:tracePt t="35676" x="2689225" y="2051050"/>
          <p14:tracePt t="35692" x="2701925" y="2032000"/>
          <p14:tracePt t="35709" x="2711450" y="2019300"/>
          <p14:tracePt t="35726" x="2720975" y="2003425"/>
          <p14:tracePt t="35761" x="2720975" y="1993900"/>
          <p14:tracePt t="35776" x="2720975" y="1984375"/>
          <p14:tracePt t="35792" x="2720975" y="1968500"/>
          <p14:tracePt t="35810" x="2720975" y="1946275"/>
          <p14:tracePt t="35826" x="2720975" y="1911350"/>
          <p14:tracePt t="35842" x="2714625" y="1879600"/>
          <p14:tracePt t="35859" x="2714625" y="1844675"/>
          <p14:tracePt t="35876" x="2714625" y="1787525"/>
          <p14:tracePt t="35892" x="2708275" y="1752600"/>
          <p14:tracePt t="35909" x="2701925" y="1689100"/>
          <p14:tracePt t="35926" x="2682875" y="1504950"/>
          <p14:tracePt t="35943" x="2676525" y="1387475"/>
          <p14:tracePt t="35961" x="2647950" y="1165225"/>
          <p14:tracePt t="35976" x="2622550" y="1035050"/>
          <p14:tracePt t="35992" x="2606675" y="962025"/>
          <p14:tracePt t="36009" x="2606675" y="917575"/>
          <p14:tracePt t="36025" x="2606675" y="863600"/>
          <p14:tracePt t="36042" x="2606675" y="831850"/>
          <p14:tracePt t="36060" x="2600325" y="800100"/>
          <p14:tracePt t="36076" x="2593975" y="755650"/>
          <p14:tracePt t="36092" x="2590800" y="711200"/>
          <p14:tracePt t="36109" x="2578100" y="673100"/>
          <p14:tracePt t="36125" x="2559050" y="631825"/>
          <p14:tracePt t="36142" x="2552700" y="600075"/>
          <p14:tracePt t="36158" x="2552700" y="590550"/>
          <p14:tracePt t="36175" x="2552700" y="577850"/>
          <p14:tracePt t="36192" x="2546350" y="568325"/>
          <p14:tracePt t="36208" x="2546350" y="552450"/>
          <p14:tracePt t="36225" x="2536825" y="536575"/>
          <p14:tracePt t="36242" x="2533650" y="527050"/>
          <p14:tracePt t="36258" x="2533650" y="517525"/>
          <p14:tracePt t="36276" x="2533650" y="498475"/>
          <p14:tracePt t="36292" x="2533650" y="492125"/>
          <p14:tracePt t="36489" x="2533650" y="504825"/>
          <p14:tracePt t="36497" x="2533650" y="517525"/>
          <p14:tracePt t="36510" x="2527300" y="533400"/>
          <p14:tracePt t="36525" x="2527300" y="542925"/>
          <p14:tracePt t="36542" x="2527300" y="558800"/>
          <p14:tracePt t="36559" x="2520950" y="584200"/>
          <p14:tracePt t="36575" x="2520950" y="612775"/>
          <p14:tracePt t="36592" x="2520950" y="635000"/>
          <p14:tracePt t="36609" x="2520950" y="676275"/>
          <p14:tracePt t="36625" x="2520950" y="698500"/>
          <p14:tracePt t="36642" x="2520950" y="708025"/>
          <p14:tracePt t="36659" x="2520950" y="727075"/>
          <p14:tracePt t="36675" x="2520950" y="736600"/>
          <p14:tracePt t="36692" x="2520950" y="746125"/>
          <p14:tracePt t="36709" x="2520950" y="768350"/>
          <p14:tracePt t="36725" x="2520950" y="777875"/>
          <p14:tracePt t="36742" x="2520950" y="787400"/>
          <p14:tracePt t="36759" x="2520950" y="800100"/>
          <p14:tracePt t="36775" x="2520950" y="815975"/>
          <p14:tracePt t="36792" x="2520950" y="825500"/>
          <p14:tracePt t="36831" x="2520950" y="831850"/>
          <p14:tracePt t="36842" x="2520950" y="835025"/>
          <p14:tracePt t="36860" x="2520950" y="844550"/>
          <p14:tracePt t="36876" x="2520950" y="854075"/>
          <p14:tracePt t="36893" x="2520950" y="869950"/>
          <p14:tracePt t="36909" x="2520950" y="895350"/>
          <p14:tracePt t="36926" x="2520950" y="917575"/>
          <p14:tracePt t="36942" x="2520950" y="933450"/>
          <p14:tracePt t="36959" x="2520950" y="949325"/>
          <p14:tracePt t="36975" x="2520950" y="958850"/>
          <p14:tracePt t="36992" x="2520950" y="974725"/>
          <p14:tracePt t="37009" x="2520950" y="987425"/>
          <p14:tracePt t="37026" x="2520950" y="1009650"/>
          <p14:tracePt t="37042" x="2520950" y="1038225"/>
          <p14:tracePt t="37046" x="2520950" y="1050925"/>
          <p14:tracePt t="37059" x="2520950" y="1079500"/>
          <p14:tracePt t="37076" x="2520950" y="1101725"/>
          <p14:tracePt t="37092" x="2520950" y="1123950"/>
          <p14:tracePt t="37108" x="2520950" y="1143000"/>
          <p14:tracePt t="37125" x="2520950" y="1152525"/>
          <p14:tracePt t="37143" x="2520950" y="1162050"/>
          <p14:tracePt t="37159" x="2520950" y="1196975"/>
          <p14:tracePt t="37176" x="2520950" y="1216025"/>
          <p14:tracePt t="37192" x="2520950" y="1238250"/>
          <p14:tracePt t="37209" x="2520950" y="1260475"/>
          <p14:tracePt t="37225" x="2520950" y="1270000"/>
          <p14:tracePt t="37242" x="2520950" y="1279525"/>
          <p14:tracePt t="37259" x="2520950" y="1298575"/>
          <p14:tracePt t="37275" x="2520950" y="1308100"/>
          <p14:tracePt t="37293" x="2520950" y="1317625"/>
          <p14:tracePt t="37309" x="2520950" y="1346200"/>
          <p14:tracePt t="37326" x="2520950" y="1365250"/>
          <p14:tracePt t="37342" x="2520950" y="1397000"/>
          <p14:tracePt t="37358" x="2520950" y="1428750"/>
          <p14:tracePt t="37375" x="2520950" y="1438275"/>
          <p14:tracePt t="37392" x="2520950" y="1460500"/>
          <p14:tracePt t="37409" x="2520950" y="1485900"/>
          <p14:tracePt t="37426" x="2520950" y="1514475"/>
          <p14:tracePt t="37442" x="2524125" y="1530350"/>
          <p14:tracePt t="37459" x="2536825" y="1571625"/>
          <p14:tracePt t="37475" x="2543175" y="1593850"/>
          <p14:tracePt t="37492" x="2543175" y="1625600"/>
          <p14:tracePt t="37509" x="2543175" y="1657350"/>
          <p14:tracePt t="37525" x="2543175" y="1685925"/>
          <p14:tracePt t="37542" x="2543175" y="1708150"/>
          <p14:tracePt t="37545" x="2543175" y="1717675"/>
          <p14:tracePt t="37559" x="2543175" y="1749425"/>
          <p14:tracePt t="37575" x="2555875" y="1771650"/>
          <p14:tracePt t="37592" x="2559050" y="1800225"/>
          <p14:tracePt t="37609" x="2559050" y="1835150"/>
          <p14:tracePt t="37625" x="2559050" y="1857375"/>
          <p14:tracePt t="37642" x="2559050" y="1866900"/>
          <p14:tracePt t="37659" x="2559050" y="1879600"/>
          <p14:tracePt t="37675" x="2559050" y="1889125"/>
          <p14:tracePt t="37693" x="2559050" y="1911350"/>
          <p14:tracePt t="37709" x="2584450" y="1946275"/>
          <p14:tracePt t="37726" x="2597150" y="1984375"/>
          <p14:tracePt t="37742" x="2609850" y="2009775"/>
          <p14:tracePt t="37758" x="2625725" y="2051050"/>
          <p14:tracePt t="37775" x="2625725" y="2073275"/>
          <p14:tracePt t="37792" x="2625725" y="2089150"/>
          <p14:tracePt t="37808" x="2625725" y="2101850"/>
          <p14:tracePt t="37825" x="2625725" y="2117725"/>
          <p14:tracePt t="37844" x="2625725" y="2159000"/>
          <p14:tracePt t="37859" x="2644775" y="2197100"/>
          <p14:tracePt t="37875" x="2657475" y="2235200"/>
          <p14:tracePt t="37892" x="2670175" y="2279650"/>
          <p14:tracePt t="37909" x="2682875" y="2320925"/>
          <p14:tracePt t="37925" x="2682875" y="2343150"/>
          <p14:tracePt t="37942" x="2682875" y="2359025"/>
          <p14:tracePt t="37959" x="2682875" y="2381250"/>
          <p14:tracePt t="37975" x="2682875" y="2393950"/>
          <p14:tracePt t="37992" x="2682875" y="2409825"/>
          <p14:tracePt t="38009" x="2682875" y="2441575"/>
          <p14:tracePt t="38025" x="2682875" y="2463800"/>
          <p14:tracePt t="38042" x="2682875" y="2479675"/>
          <p14:tracePt t="38044" x="2682875" y="2486025"/>
          <p14:tracePt t="38058" x="2682875" y="2495550"/>
          <p14:tracePt t="38075" x="2682875" y="2505075"/>
          <p14:tracePt t="38093" x="2682875" y="2524125"/>
          <p14:tracePt t="38109" x="2682875" y="2533650"/>
          <p14:tracePt t="38422" x="2682875" y="2527300"/>
          <p14:tracePt t="38429" x="2682875" y="2524125"/>
          <p14:tracePt t="38442" x="2682875" y="2508250"/>
          <p14:tracePt t="38458" x="2682875" y="2492375"/>
          <p14:tracePt t="38475" x="2682875" y="2463800"/>
          <p14:tracePt t="38492" x="2689225" y="2441575"/>
          <p14:tracePt t="38508" x="2689225" y="2400300"/>
          <p14:tracePt t="38525" x="2701925" y="2378075"/>
          <p14:tracePt t="38543" x="2701925" y="2352675"/>
          <p14:tracePt t="38559" x="2701925" y="2336800"/>
          <p14:tracePt t="38575" x="2705100" y="2320925"/>
          <p14:tracePt t="38592" x="2705100" y="2289175"/>
          <p14:tracePt t="38608" x="2705100" y="2266950"/>
          <p14:tracePt t="38625" x="2705100" y="2238375"/>
          <p14:tracePt t="38642" x="2705100" y="2197100"/>
          <p14:tracePt t="38658" x="2711450" y="2174875"/>
          <p14:tracePt t="38675" x="2717800" y="2136775"/>
          <p14:tracePt t="38693" x="2717800" y="2095500"/>
          <p14:tracePt t="38709" x="2717800" y="2066925"/>
          <p14:tracePt t="38726" x="2717800" y="2044700"/>
          <p14:tracePt t="38743" x="2717800" y="2019300"/>
          <p14:tracePt t="38759" x="2717800" y="2009775"/>
          <p14:tracePt t="38775" x="2717800" y="1987550"/>
          <p14:tracePt t="38793" x="2717800" y="1955800"/>
          <p14:tracePt t="38809" x="2724150" y="1933575"/>
          <p14:tracePt t="38826" x="2730500" y="1889125"/>
          <p14:tracePt t="38843" x="2730500" y="1825625"/>
          <p14:tracePt t="38859" x="2736850" y="1797050"/>
          <p14:tracePt t="38875" x="2736850" y="1758950"/>
          <p14:tracePt t="38892" x="2736850" y="1720850"/>
          <p14:tracePt t="38908" x="2736850" y="1698625"/>
          <p14:tracePt t="38925" x="2736850" y="1670050"/>
          <p14:tracePt t="38943" x="2749550" y="1625600"/>
          <p14:tracePt t="38959" x="2749550" y="1597025"/>
          <p14:tracePt t="38976" x="2749550" y="1568450"/>
          <p14:tracePt t="38992" x="2755900" y="1504950"/>
          <p14:tracePt t="39008" x="2755900" y="1460500"/>
          <p14:tracePt t="39025" x="2755900" y="1416050"/>
          <p14:tracePt t="39042" x="2755900" y="1384300"/>
          <p14:tracePt t="39058" x="2755900" y="1355725"/>
          <p14:tracePt t="39075" x="2755900" y="1333500"/>
          <p14:tracePt t="39093" x="2765425" y="1298575"/>
          <p14:tracePt t="39109" x="2765425" y="1276350"/>
          <p14:tracePt t="39126" x="2765425" y="1247775"/>
          <p14:tracePt t="39142" x="2765425" y="1212850"/>
          <p14:tracePt t="39158" x="2765425" y="1184275"/>
          <p14:tracePt t="39175" x="2765425" y="1162050"/>
          <p14:tracePt t="39192" x="2765425" y="1130300"/>
          <p14:tracePt t="39208" x="2765425" y="1120775"/>
          <p14:tracePt t="39225" x="2765425" y="1111250"/>
          <p14:tracePt t="39242" x="2765425" y="1095375"/>
          <p14:tracePt t="39258" x="2759075" y="1079500"/>
          <p14:tracePt t="39276" x="2746375" y="1057275"/>
          <p14:tracePt t="39292" x="2727325" y="1006475"/>
          <p14:tracePt t="39308" x="2714625" y="962025"/>
          <p14:tracePt t="39325" x="2701925" y="930275"/>
          <p14:tracePt t="39341" x="2701925" y="882650"/>
          <p14:tracePt t="39358" x="2701925" y="863600"/>
          <p14:tracePt t="39376" x="2701925" y="841375"/>
          <p14:tracePt t="39392" x="2701925" y="819150"/>
          <p14:tracePt t="39409" x="2686050" y="803275"/>
          <p14:tracePt t="39426" x="2673350" y="774700"/>
          <p14:tracePt t="39442" x="2657475" y="723900"/>
          <p14:tracePt t="39458" x="2644775" y="695325"/>
          <p14:tracePt t="39475" x="2644775" y="666750"/>
          <p14:tracePt t="39491" x="2632075" y="631825"/>
          <p14:tracePt t="39508" x="2632075" y="603250"/>
          <p14:tracePt t="39525" x="2619375" y="577850"/>
          <p14:tracePt t="39542" x="2603500" y="536575"/>
          <p14:tracePt t="39559" x="2590800" y="514350"/>
          <p14:tracePt t="39575" x="2584450" y="498475"/>
          <p14:tracePt t="39578" x="2584450" y="492125"/>
          <p14:tracePt t="39592" x="2584450" y="482600"/>
          <p14:tracePt t="39608" x="2584450" y="473075"/>
          <p14:tracePt t="39625" x="2584450" y="469900"/>
          <p14:tracePt t="39871" x="2584450" y="476250"/>
          <p14:tracePt t="39877" x="2584450" y="485775"/>
          <p14:tracePt t="39891" x="2584450" y="514350"/>
          <p14:tracePt t="39908" x="2584450" y="546100"/>
          <p14:tracePt t="39925" x="2584450" y="574675"/>
          <p14:tracePt t="39942" x="2584450" y="606425"/>
          <p14:tracePt t="39959" x="2584450" y="638175"/>
          <p14:tracePt t="39975" x="2584450" y="657225"/>
          <p14:tracePt t="39992" x="2584450" y="698500"/>
          <p14:tracePt t="40009" x="2584450" y="720725"/>
          <p14:tracePt t="40025" x="2584450" y="749300"/>
          <p14:tracePt t="40041" x="2584450" y="790575"/>
          <p14:tracePt t="40058" x="2584450" y="812800"/>
          <p14:tracePt t="40075" x="2584450" y="835025"/>
          <p14:tracePt t="40091" x="2584450" y="869950"/>
          <p14:tracePt t="40108" x="2584450" y="882650"/>
          <p14:tracePt t="40125" x="2584450" y="904875"/>
          <p14:tracePt t="40142" x="2584450" y="930275"/>
          <p14:tracePt t="40159" x="2574925" y="955675"/>
          <p14:tracePt t="40175" x="2574925" y="974725"/>
          <p14:tracePt t="40191" x="2562225" y="1019175"/>
          <p14:tracePt t="40208" x="2555875" y="1041400"/>
          <p14:tracePt t="40225" x="2555875" y="1069975"/>
          <p14:tracePt t="40241" x="2549525" y="1117600"/>
          <p14:tracePt t="40258" x="2549525" y="1146175"/>
          <p14:tracePt t="40276" x="2549525" y="1187450"/>
          <p14:tracePt t="40292" x="2543175" y="1209675"/>
          <p14:tracePt t="40308" x="2543175" y="1231900"/>
          <p14:tracePt t="40325" x="2536825" y="1263650"/>
          <p14:tracePt t="40341" x="2524125" y="1311275"/>
          <p14:tracePt t="40358" x="2511425" y="1349375"/>
          <p14:tracePt t="40376" x="2505075" y="1409700"/>
          <p14:tracePt t="40392" x="2505075" y="1454150"/>
          <p14:tracePt t="40409" x="2505075" y="1498600"/>
          <p14:tracePt t="40426" x="2492375" y="1571625"/>
          <p14:tracePt t="40441" x="2486025" y="1631950"/>
          <p14:tracePt t="40458" x="2479675" y="1670050"/>
          <p14:tracePt t="40475" x="2473325" y="1733550"/>
          <p14:tracePt t="40491" x="2466975" y="1768475"/>
          <p14:tracePt t="40508" x="2460625" y="1790700"/>
          <p14:tracePt t="40525" x="2460625" y="1831975"/>
          <p14:tracePt t="40541" x="2460625" y="1854200"/>
          <p14:tracePt t="40558" x="2460625" y="1882775"/>
          <p14:tracePt t="40575" x="2460625" y="1917700"/>
          <p14:tracePt t="40592" x="2460625" y="1946275"/>
          <p14:tracePt t="40608" x="2460625" y="1968500"/>
          <p14:tracePt t="40626" x="2460625" y="2003425"/>
          <p14:tracePt t="40642" x="2460625" y="2016125"/>
          <p14:tracePt t="40659" x="2460625" y="2047875"/>
          <p14:tracePt t="40676" x="2463800" y="2079625"/>
          <p14:tracePt t="40692" x="2476500" y="2111375"/>
          <p14:tracePt t="40709" x="2489200" y="2139950"/>
          <p14:tracePt t="40726" x="2495550" y="2203450"/>
          <p14:tracePt t="40742" x="2501900" y="2257425"/>
          <p14:tracePt t="40758" x="2501900" y="2301875"/>
          <p14:tracePt t="40776" x="2501900" y="2362200"/>
          <p14:tracePt t="40792" x="2501900" y="2384425"/>
          <p14:tracePt t="40808" x="2501900" y="2416175"/>
          <p14:tracePt t="40827" x="2524125" y="2451100"/>
          <p14:tracePt t="40842" x="2536825" y="2479675"/>
          <p14:tracePt t="40858" x="2549525" y="2505075"/>
          <p14:tracePt t="40876" x="2559050" y="2540000"/>
          <p14:tracePt t="40891" x="2559050" y="2562225"/>
          <p14:tracePt t="40908" x="2559050" y="2590800"/>
          <p14:tracePt t="40926" x="2559050" y="2609850"/>
          <p14:tracePt t="40942" x="2559050" y="2619375"/>
          <p14:tracePt t="40959" x="2559050" y="2635250"/>
          <p14:tracePt t="40976" x="2559050" y="2651125"/>
          <p14:tracePt t="40992" x="2559050" y="2660650"/>
          <p14:tracePt t="41084" x="2559050" y="2663825"/>
          <p14:tracePt t="41090" x="2559050" y="2670175"/>
          <p14:tracePt t="41112" x="2559050" y="2673350"/>
          <p14:tracePt t="41425" x="2559050" y="2641600"/>
          <p14:tracePt t="41432" x="2559050" y="2581275"/>
          <p14:tracePt t="41441" x="2555875" y="2524125"/>
          <p14:tracePt t="41458" x="2540000" y="2447925"/>
          <p14:tracePt t="41475" x="2517775" y="2349500"/>
          <p14:tracePt t="41491" x="2495550" y="2282825"/>
          <p14:tracePt t="41508" x="2495550" y="2209800"/>
          <p14:tracePt t="41541" x="2482850" y="2054225"/>
          <p14:tracePt t="41575" x="2454275" y="1851025"/>
          <p14:tracePt t="41592" x="2444750" y="1774825"/>
          <p14:tracePt t="41609" x="2444750" y="1730375"/>
          <p14:tracePt t="41625" x="2444750" y="1698625"/>
          <p14:tracePt t="41642" x="2444750" y="1676400"/>
          <p14:tracePt t="41658" x="2444750" y="1654175"/>
          <p14:tracePt t="41675" x="2460625" y="1590675"/>
          <p14:tracePt t="41692" x="2476500" y="1527175"/>
          <p14:tracePt t="41708" x="2489200" y="1454150"/>
          <p14:tracePt t="41725" x="2489200" y="1374775"/>
          <p14:tracePt t="41741" x="2489200" y="1346200"/>
          <p14:tracePt t="41759" x="2489200" y="1336675"/>
          <p14:tracePt t="41776" x="2489200" y="1320800"/>
          <p14:tracePt t="41792" x="2489200" y="1317625"/>
          <p14:tracePt t="42781" x="2574925" y="1308100"/>
          <p14:tracePt t="42788" x="2679700" y="1298575"/>
          <p14:tracePt t="42796" x="2803525" y="1289050"/>
          <p14:tracePt t="42808" x="3048000" y="1279525"/>
          <p14:tracePt t="42824" x="3254375" y="1260475"/>
          <p14:tracePt t="42841" x="3460750" y="1250950"/>
          <p14:tracePt t="42875" x="3917950" y="1225550"/>
          <p14:tracePt t="42910" x="4384675" y="1216025"/>
          <p14:tracePt t="42926" x="4556125" y="1216025"/>
          <p14:tracePt t="42942" x="4699000" y="1238250"/>
          <p14:tracePt t="42958" x="4940300" y="1263650"/>
          <p14:tracePt t="42975" x="5092700" y="1282700"/>
          <p14:tracePt t="42992" x="5241925" y="1301750"/>
          <p14:tracePt t="43009" x="5432425" y="1327150"/>
          <p14:tracePt t="43025" x="5502275" y="1327150"/>
          <p14:tracePt t="43042" x="5562600" y="1333500"/>
          <p14:tracePt t="43059" x="5626100" y="1333500"/>
          <p14:tracePt t="43075" x="5664200" y="1346200"/>
          <p14:tracePt t="43092" x="5692775" y="1358900"/>
          <p14:tracePt t="43108" x="5711825" y="1374775"/>
          <p14:tracePt t="43459" x="5724525" y="1381125"/>
          <p14:tracePt t="43467" x="5734050" y="1387475"/>
          <p14:tracePt t="43475" x="5746750" y="1393825"/>
          <p14:tracePt t="43496" x="5775325" y="1403350"/>
          <p14:tracePt t="43513" x="5784850" y="1403350"/>
          <p14:tracePt t="43528" x="5794375" y="1409700"/>
          <p14:tracePt t="43548" x="5819775" y="1428750"/>
          <p14:tracePt t="43574" x="5895975" y="1454150"/>
          <p14:tracePt t="43607" x="6000750" y="1492250"/>
          <p14:tracePt t="43625" x="6029325" y="1498600"/>
          <p14:tracePt t="43641" x="6045200" y="1498600"/>
          <p14:tracePt t="43658" x="6064250" y="1498600"/>
          <p14:tracePt t="43674" x="6086475" y="1498600"/>
          <p14:tracePt t="43692" x="6108700" y="1498600"/>
          <p14:tracePt t="43709" x="6143625" y="1498600"/>
          <p14:tracePt t="43725" x="6153150" y="1498600"/>
          <p14:tracePt t="43742" x="6162675" y="1498600"/>
          <p14:tracePt t="43759" x="6181725" y="1498600"/>
          <p14:tracePt t="43775" x="6191250" y="1498600"/>
          <p14:tracePt t="43881" x="6188075" y="1485900"/>
          <p14:tracePt t="43887" x="6184900" y="1485900"/>
          <p14:tracePt t="43895" x="6178550" y="1482725"/>
          <p14:tracePt t="43908" x="6149975" y="1470025"/>
          <p14:tracePt t="43925" x="6115050" y="1457325"/>
          <p14:tracePt t="43942" x="6076950" y="1457325"/>
          <p14:tracePt t="43958" x="6035675" y="1457325"/>
          <p14:tracePt t="43974" x="6013450" y="1457325"/>
          <p14:tracePt t="43992" x="5972175" y="1457325"/>
          <p14:tracePt t="44007" x="5908675" y="1450975"/>
          <p14:tracePt t="44024" x="5870575" y="1444625"/>
          <p14:tracePt t="44041" x="5826125" y="1444625"/>
          <p14:tracePt t="44058" x="5778500" y="1444625"/>
          <p14:tracePt t="44074" x="5762625" y="1444625"/>
          <p14:tracePt t="44093" x="5743575" y="1444625"/>
          <p14:tracePt t="44109" x="5734050" y="1444625"/>
          <p14:tracePt t="44125" x="5724525" y="1444625"/>
          <p14:tracePt t="44142" x="5718175" y="1444625"/>
          <p14:tracePt t="44245" x="5718175" y="1441450"/>
          <p14:tracePt t="44251" x="5721350" y="1428750"/>
          <p14:tracePt t="44259" x="5724525" y="1425575"/>
          <p14:tracePt t="44275" x="5737225" y="1416050"/>
          <p14:tracePt t="44293" x="5756275" y="1400175"/>
          <p14:tracePt t="44309" x="5772150" y="1390650"/>
          <p14:tracePt t="44325" x="5788025" y="1381125"/>
          <p14:tracePt t="44342" x="5819775" y="1368425"/>
          <p14:tracePt t="44358" x="5851525" y="1355725"/>
          <p14:tracePt t="44374" x="5895975" y="1343025"/>
          <p14:tracePt t="44392" x="5943600" y="1343025"/>
          <p14:tracePt t="44408" x="5953125" y="1343025"/>
          <p14:tracePt t="44425" x="5962650" y="1343025"/>
          <p14:tracePt t="44442" x="5978525" y="1343025"/>
          <p14:tracePt t="44475" x="5981700" y="1343025"/>
          <p14:tracePt t="44500" x="5988050" y="1343025"/>
          <p14:tracePt t="44565" x="5984875" y="1346200"/>
          <p14:tracePt t="44572" x="5981700" y="1349375"/>
          <p14:tracePt t="44579" x="5969000" y="1355725"/>
          <p14:tracePt t="44592" x="5959475" y="1362075"/>
          <p14:tracePt t="44608" x="5949950" y="1362075"/>
          <p14:tracePt t="44624" x="5940425" y="1365250"/>
          <p14:tracePt t="44642" x="5937250" y="1365250"/>
          <p14:tracePt t="44657" x="5930900" y="1365250"/>
          <p14:tracePt t="44674" x="5915025" y="1365250"/>
          <p14:tracePt t="44692" x="5902325" y="1371600"/>
          <p14:tracePt t="44713" x="5886450" y="1374775"/>
          <p14:tracePt t="44725" x="5883275" y="1374775"/>
          <p14:tracePt t="44741" x="5861050" y="1374775"/>
          <p14:tracePt t="44757" x="5851525" y="1374775"/>
          <p14:tracePt t="44774" x="5848350" y="1374775"/>
          <p14:tracePt t="44972" x="5861050" y="1374775"/>
          <p14:tracePt t="44979" x="5886450" y="1374775"/>
          <p14:tracePt t="44992" x="5921375" y="1374775"/>
          <p14:tracePt t="45008" x="5965825" y="1374775"/>
          <p14:tracePt t="45024" x="6003925" y="1381125"/>
          <p14:tracePt t="45041" x="6067425" y="1400175"/>
          <p14:tracePt t="45058" x="6130925" y="1416050"/>
          <p14:tracePt t="45075" x="6175375" y="1428750"/>
          <p14:tracePt t="45092" x="6267450" y="1457325"/>
          <p14:tracePt t="45108" x="6305550" y="1466850"/>
          <p14:tracePt t="45125" x="6359525" y="1482725"/>
          <p14:tracePt t="45142" x="6419850" y="1482725"/>
          <p14:tracePt t="45158" x="6457950" y="1482725"/>
          <p14:tracePt t="45174" x="6473825" y="1482725"/>
          <p14:tracePt t="45191" x="6486525" y="1482725"/>
          <p14:tracePt t="45208" x="6492875" y="1482725"/>
          <p14:tracePt t="45664" x="6530975" y="1489075"/>
          <p14:tracePt t="45671" x="6591300" y="1495425"/>
          <p14:tracePt t="45679" x="6648450" y="1495425"/>
          <p14:tracePt t="45692" x="6762750" y="1495425"/>
          <p14:tracePt t="45707" x="6924675" y="1482725"/>
          <p14:tracePt t="45725" x="7089775" y="1444625"/>
          <p14:tracePt t="45741" x="7356475" y="1409700"/>
          <p14:tracePt t="45775" x="7689850" y="1371600"/>
          <p14:tracePt t="45808" x="7934325" y="1371600"/>
          <p14:tracePt t="45825" x="7988300" y="1371600"/>
          <p14:tracePt t="45841" x="8042275" y="1371600"/>
          <p14:tracePt t="45857" x="8064500" y="1371600"/>
          <p14:tracePt t="45874" x="8102600" y="1371600"/>
          <p14:tracePt t="45891" x="8166100" y="1358900"/>
          <p14:tracePt t="45908" x="8194675" y="1352550"/>
          <p14:tracePt t="45925" x="8232775" y="1352550"/>
          <p14:tracePt t="45941" x="8258175" y="1352550"/>
          <p14:tracePt t="45958" x="8274050" y="1352550"/>
          <p14:tracePt t="45975" x="8289925" y="1352550"/>
          <p14:tracePt t="45991" x="8308975" y="1349375"/>
          <p14:tracePt t="46007" x="8331200" y="1349375"/>
          <p14:tracePt t="46025" x="8340725" y="1343025"/>
          <p14:tracePt t="46041" x="8353425" y="1343025"/>
          <p14:tracePt t="46058" x="8369300" y="1343025"/>
          <p14:tracePt t="46075" x="8378825" y="1343025"/>
          <p14:tracePt t="46107" x="8388350" y="1343025"/>
          <p14:tracePt t="46125" x="8394700" y="1343025"/>
          <p14:tracePt t="46178" x="8394700" y="1339850"/>
          <p14:tracePt t="46186" x="8391525" y="1327150"/>
          <p14:tracePt t="46191" x="8388350" y="1323975"/>
          <p14:tracePt t="46208" x="8350250" y="1298575"/>
          <p14:tracePt t="46225" x="8258175" y="1241425"/>
          <p14:tracePt t="46241" x="8093075" y="1162050"/>
          <p14:tracePt t="46257" x="8007350" y="1139825"/>
          <p14:tracePt t="46274" x="7947025" y="1133475"/>
          <p14:tracePt t="46291" x="7858125" y="1136650"/>
          <p14:tracePt t="46308" x="7813675" y="1149350"/>
          <p14:tracePt t="46326" x="7740650" y="1190625"/>
          <p14:tracePt t="46342" x="7702550" y="1203325"/>
          <p14:tracePt t="46358" x="7670800" y="1216025"/>
          <p14:tracePt t="46375" x="7658100" y="1225550"/>
          <p14:tracePt t="46391" x="7645400" y="1235075"/>
          <p14:tracePt t="46407" x="7632700" y="1235075"/>
          <p14:tracePt t="46442" x="7632700" y="1241425"/>
          <p14:tracePt t="46458" x="7639050" y="1241425"/>
          <p14:tracePt t="46476" x="7654925" y="1244600"/>
          <p14:tracePt t="46491" x="7673975" y="1244600"/>
          <p14:tracePt t="46508" x="7702550" y="1244600"/>
          <p14:tracePt t="46524" x="7724775" y="1244600"/>
          <p14:tracePt t="46541" x="7766050" y="1250950"/>
          <p14:tracePt t="46557" x="7797800" y="1250950"/>
          <p14:tracePt t="46575" x="7835900" y="1257300"/>
          <p14:tracePt t="46591" x="7851775" y="1257300"/>
          <p14:tracePt t="46608" x="7874000" y="1263650"/>
          <p14:tracePt t="46625" x="7889875" y="1266825"/>
          <p14:tracePt t="46641" x="7899400" y="1273175"/>
          <p14:tracePt t="46658" x="7908925" y="1276350"/>
          <p14:tracePt t="46675" x="7918450" y="1285875"/>
          <p14:tracePt t="46691" x="7918450" y="1292225"/>
          <p14:tracePt t="46725" x="7918450" y="1298575"/>
          <p14:tracePt t="46747" x="7918450" y="1301750"/>
          <p14:tracePt t="46757" x="7912100" y="1308100"/>
          <p14:tracePt t="46775" x="7896225" y="1311275"/>
          <p14:tracePt t="46791" x="7877175" y="1311275"/>
          <p14:tracePt t="46808" x="7848600" y="1311275"/>
          <p14:tracePt t="46825" x="7832725" y="1311275"/>
          <p14:tracePt t="46841" x="7823200" y="1311275"/>
          <p14:tracePt t="46858" x="7813675" y="1311275"/>
          <p14:tracePt t="46876" x="7800975" y="1311275"/>
          <p14:tracePt t="46912" x="7810500" y="1311275"/>
          <p14:tracePt t="46925" x="7826375" y="1311275"/>
          <p14:tracePt t="46941" x="7854950" y="1311275"/>
          <p14:tracePt t="46957" x="7899400" y="1311275"/>
          <p14:tracePt t="46975" x="7985125" y="1311275"/>
          <p14:tracePt t="46992" x="8045450" y="1311275"/>
          <p14:tracePt t="47008" x="8102600" y="1311275"/>
          <p14:tracePt t="47025" x="8175625" y="1311275"/>
          <p14:tracePt t="47041" x="8220075" y="1311275"/>
          <p14:tracePt t="47058" x="8261350" y="1311275"/>
          <p14:tracePt t="47075" x="8328025" y="1330325"/>
          <p14:tracePt t="47091" x="8362950" y="1343025"/>
          <p14:tracePt t="47107" x="8401050" y="1349375"/>
          <p14:tracePt t="47125" x="8455025" y="1349375"/>
          <p14:tracePt t="47140" x="8486775" y="1349375"/>
          <p14:tracePt t="47158" x="8521700" y="1349375"/>
          <p14:tracePt t="47175" x="8556625" y="1349375"/>
          <p14:tracePt t="47192" x="8578850" y="1349375"/>
          <p14:tracePt t="47208" x="8588375" y="1349375"/>
          <p14:tracePt t="47224" x="8604250" y="1349375"/>
          <p14:tracePt t="47241" x="8616950" y="1349375"/>
          <p14:tracePt t="47258" x="8623300" y="1349375"/>
          <p14:tracePt t="47583" x="8610600" y="1355725"/>
          <p14:tracePt t="47590" x="8582025" y="1362075"/>
          <p14:tracePt t="47597" x="8562975" y="1368425"/>
          <p14:tracePt t="47608" x="8547100" y="1368425"/>
          <p14:tracePt t="47625" x="8505825" y="1381125"/>
          <p14:tracePt t="47641" x="8474075" y="1393825"/>
          <p14:tracePt t="47658" x="8451850" y="1397000"/>
          <p14:tracePt t="47675" x="8410575" y="1409700"/>
          <p14:tracePt t="47690" x="8378825" y="1409700"/>
          <p14:tracePt t="47707" x="8321675" y="1409700"/>
          <p14:tracePt t="47725" x="8235950" y="1409700"/>
          <p14:tracePt t="47742" x="8191500" y="1416050"/>
          <p14:tracePt t="47758" x="8159750" y="1428750"/>
          <p14:tracePt t="47775" x="8128000" y="1428750"/>
          <p14:tracePt t="47791" x="8099425" y="1428750"/>
          <p14:tracePt t="47808" x="8054975" y="1428750"/>
          <p14:tracePt t="47824" x="7959725" y="1428750"/>
          <p14:tracePt t="47841" x="7877175" y="1428750"/>
          <p14:tracePt t="47858" x="7810500" y="1428750"/>
          <p14:tracePt t="47875" x="7693025" y="1428750"/>
          <p14:tracePt t="47892" x="7597775" y="1428750"/>
          <p14:tracePt t="47908" x="7505700" y="1428750"/>
          <p14:tracePt t="47925" x="7334250" y="1428750"/>
          <p14:tracePt t="47941" x="7172325" y="1428750"/>
          <p14:tracePt t="47957" x="7035800" y="1428750"/>
          <p14:tracePt t="47974" x="6883400" y="1428750"/>
          <p14:tracePt t="47991" x="6791325" y="1428750"/>
          <p14:tracePt t="48008" x="6708775" y="1428750"/>
          <p14:tracePt t="48025" x="6559550" y="1428750"/>
          <p14:tracePt t="48041" x="6445250" y="1428750"/>
          <p14:tracePt t="48058" x="6292850" y="1438275"/>
          <p14:tracePt t="48074" x="6162675" y="1454150"/>
          <p14:tracePt t="48091" x="6099175" y="1466850"/>
          <p14:tracePt t="48107" x="6054725" y="1466850"/>
          <p14:tracePt t="48124" x="6013450" y="1473200"/>
          <p14:tracePt t="48141" x="5991225" y="1479550"/>
          <p14:tracePt t="48158" x="5969000" y="1479550"/>
          <p14:tracePt t="48174" x="5927725" y="1485900"/>
          <p14:tracePt t="48191" x="5899150" y="1485900"/>
          <p14:tracePt t="48208" x="5889625" y="1485900"/>
          <p14:tracePt t="48224" x="5873750" y="1485900"/>
          <p14:tracePt t="48241" x="5864225" y="1495425"/>
          <p14:tracePt t="48257" x="5848350" y="1495425"/>
          <p14:tracePt t="48275" x="5845175" y="1495425"/>
          <p14:tracePt t="48352" x="5854700" y="1495425"/>
          <p14:tracePt t="48359" x="5861050" y="1495425"/>
          <p14:tracePt t="48374" x="5870575" y="1482725"/>
          <p14:tracePt t="48391" x="5880100" y="1473200"/>
          <p14:tracePt t="48407" x="5895975" y="1473200"/>
          <p14:tracePt t="48424" x="5915025" y="1470025"/>
          <p14:tracePt t="48440" x="5927725" y="1470025"/>
          <p14:tracePt t="48458" x="5930900" y="1470025"/>
          <p14:tracePt t="48491" x="5937250" y="1470025"/>
          <p14:tracePt t="48508" x="5940425" y="1470025"/>
          <p14:tracePt t="48573" x="5946775" y="1470025"/>
          <p14:tracePt t="48580" x="5956300" y="1470025"/>
          <p14:tracePt t="48590" x="5959475" y="1470025"/>
          <p14:tracePt t="48607" x="5972175" y="1470025"/>
          <p14:tracePt t="48624" x="5991225" y="1470025"/>
          <p14:tracePt t="48641" x="6035675" y="1479550"/>
          <p14:tracePt t="48657" x="6089650" y="1492250"/>
          <p14:tracePt t="48675" x="6162675" y="1517650"/>
          <p14:tracePt t="48692" x="6184900" y="1517650"/>
          <p14:tracePt t="48709" x="6226175" y="1524000"/>
          <p14:tracePt t="48725" x="6248400" y="1524000"/>
          <p14:tracePt t="48741" x="6289675" y="1524000"/>
          <p14:tracePt t="48745" x="6324600" y="1524000"/>
          <p14:tracePt t="48758" x="6419850" y="1524000"/>
          <p14:tracePt t="48774" x="6534150" y="1524000"/>
          <p14:tracePt t="48790" x="6661150" y="1524000"/>
          <p14:tracePt t="48808" x="6769100" y="1539875"/>
          <p14:tracePt t="48824" x="6823075" y="1539875"/>
          <p14:tracePt t="48841" x="6861175" y="1539875"/>
          <p14:tracePt t="48859" x="6892925" y="1546225"/>
          <p14:tracePt t="48875" x="6937375" y="1546225"/>
          <p14:tracePt t="48892" x="6981825" y="1546225"/>
          <p14:tracePt t="48907" x="7067550" y="1546225"/>
          <p14:tracePt t="48924" x="7137400" y="1546225"/>
          <p14:tracePt t="48941" x="7219950" y="1546225"/>
          <p14:tracePt t="48958" x="7327900" y="1552575"/>
          <p14:tracePt t="48974" x="7362825" y="1552575"/>
          <p14:tracePt t="48991" x="7407275" y="1552575"/>
          <p14:tracePt t="49008" x="7470775" y="1552575"/>
          <p14:tracePt t="49025" x="7534275" y="1539875"/>
          <p14:tracePt t="49041" x="7607300" y="1527175"/>
          <p14:tracePt t="49057" x="7693025" y="1517650"/>
          <p14:tracePt t="49074" x="7747000" y="1511300"/>
          <p14:tracePt t="49091" x="7781925" y="1511300"/>
          <p14:tracePt t="49108" x="7874000" y="1489075"/>
          <p14:tracePt t="49124" x="7934325" y="1482725"/>
          <p14:tracePt t="49141" x="8020050" y="1466850"/>
          <p14:tracePt t="49158" x="8143875" y="1444625"/>
          <p14:tracePt t="49174" x="8226425" y="1428750"/>
          <p14:tracePt t="49190" x="8324850" y="1403350"/>
          <p14:tracePt t="49207" x="8416925" y="1384300"/>
          <p14:tracePt t="49224" x="8461375" y="1371600"/>
          <p14:tracePt t="49241" x="8483600" y="1358900"/>
          <p14:tracePt t="49258" x="8518525" y="1349375"/>
          <p14:tracePt t="49274" x="8540750" y="1349375"/>
          <p14:tracePt t="49291" x="8562975" y="1349375"/>
          <p14:tracePt t="49307" x="8594725" y="1349375"/>
          <p14:tracePt t="49324" x="8610600" y="1349375"/>
          <p14:tracePt t="49341" x="8626475" y="1349375"/>
          <p14:tracePt t="49358" x="8642350" y="1349375"/>
          <p14:tracePt t="49374" x="8651875" y="1349375"/>
          <p14:tracePt t="50636" x="8629650" y="1349375"/>
          <p14:tracePt t="50643" x="8578850" y="1339850"/>
          <p14:tracePt t="50658" x="8451850" y="1339850"/>
          <p14:tracePt t="50675" x="8280400" y="1339850"/>
          <p14:tracePt t="50692" x="7950200" y="1339850"/>
          <p14:tracePt t="50707" x="7756525" y="1346200"/>
          <p14:tracePt t="50742" x="7286625" y="1393825"/>
          <p14:tracePt t="50776" x="6838950" y="1431925"/>
          <p14:tracePt t="50780" x="6680200" y="1441450"/>
          <p14:tracePt t="50793" x="6451600" y="1470025"/>
          <p14:tracePt t="50813" x="6099175" y="1498600"/>
          <p14:tracePt t="50824" x="5994400" y="1508125"/>
          <p14:tracePt t="50841" x="5695950" y="1536700"/>
          <p14:tracePt t="50857" x="5489575" y="1565275"/>
          <p14:tracePt t="50874" x="5283200" y="1584325"/>
          <p14:tracePt t="50891" x="5010150" y="1600200"/>
          <p14:tracePt t="50907" x="4848225" y="1600200"/>
          <p14:tracePt t="50925" x="4699000" y="1600200"/>
          <p14:tracePt t="50942" x="4514850" y="1600200"/>
          <p14:tracePt t="50958" x="4422775" y="1597025"/>
          <p14:tracePt t="50975" x="4340225" y="1597025"/>
          <p14:tracePt t="50991" x="4241800" y="1597025"/>
          <p14:tracePt t="51007" x="4191000" y="1597025"/>
          <p14:tracePt t="51023" x="4162425" y="1597025"/>
          <p14:tracePt t="51041" x="4121150" y="1597025"/>
          <p14:tracePt t="51057" x="4092575" y="1597025"/>
          <p14:tracePt t="51074" x="4064000" y="1597025"/>
          <p14:tracePt t="51091" x="4022725" y="1597025"/>
          <p14:tracePt t="51108" x="4000500" y="1597025"/>
          <p14:tracePt t="51124" x="3990975" y="1597025"/>
          <p14:tracePt t="51141" x="3971925" y="1597025"/>
          <p14:tracePt t="51157" x="3962400" y="1597025"/>
          <p14:tracePt t="51174" x="3949700" y="1597025"/>
          <p14:tracePt t="51191" x="3937000" y="1597025"/>
          <p14:tracePt t="51207" x="3921125" y="1609725"/>
          <p14:tracePt t="51224" x="3911600" y="1609725"/>
          <p14:tracePt t="51240" x="3905250" y="1612900"/>
          <p14:tracePt t="51527" x="3851275" y="1612900"/>
          <p14:tracePt t="51534" x="3771900" y="1612900"/>
          <p14:tracePt t="51541" x="3679825" y="1622425"/>
          <p14:tracePt t="51557" x="3495675" y="1641475"/>
          <p14:tracePt t="51573" x="3346450" y="1657350"/>
          <p14:tracePt t="51590" x="3178175" y="1682750"/>
          <p14:tracePt t="51607" x="3070225" y="1717675"/>
          <p14:tracePt t="51624" x="2984500" y="1733550"/>
          <p14:tracePt t="51640" x="2882900" y="1752600"/>
          <p14:tracePt t="51657" x="2844800" y="1771650"/>
          <p14:tracePt t="51674" x="2816225" y="1784350"/>
          <p14:tracePt t="51690" x="2778125" y="1803400"/>
          <p14:tracePt t="51707" x="2743200" y="1816100"/>
          <p14:tracePt t="51724" x="2695575" y="1828800"/>
          <p14:tracePt t="51740" x="2632075" y="1854200"/>
          <p14:tracePt t="51757" x="2609850" y="1866900"/>
          <p14:tracePt t="51775" x="2578100" y="1876425"/>
          <p14:tracePt t="51779" x="2574925" y="1882775"/>
          <p14:tracePt t="51791" x="2562225" y="1898650"/>
          <p14:tracePt t="51808" x="2552700" y="1908175"/>
          <p14:tracePt t="51824" x="2549525" y="1908175"/>
          <p14:tracePt t="51841" x="2549525" y="1911350"/>
          <p14:tracePt t="51857" x="2543175" y="1911350"/>
          <p14:tracePt t="51874" x="2527300" y="1924050"/>
          <p14:tracePt t="51890" x="2514600" y="1933575"/>
          <p14:tracePt t="51907" x="2508250" y="1936750"/>
          <p14:tracePt t="51924" x="2498725" y="1952625"/>
          <p14:tracePt t="51940" x="2492375" y="1962150"/>
          <p14:tracePt t="51957" x="2489200" y="1968500"/>
          <p14:tracePt t="51974" x="2476500" y="1978025"/>
          <p14:tracePt t="51991" x="2466975" y="1997075"/>
          <p14:tracePt t="52007" x="2457450" y="2006600"/>
          <p14:tracePt t="52024" x="2457450" y="2028825"/>
          <p14:tracePt t="52041" x="2457450" y="2082800"/>
          <p14:tracePt t="52057" x="2457450" y="2127250"/>
          <p14:tracePt t="52074" x="2457450" y="2149475"/>
          <p14:tracePt t="52090" x="2457450" y="2174875"/>
          <p14:tracePt t="52107" x="2457450" y="2187575"/>
          <p14:tracePt t="52124" x="2457450" y="2197100"/>
          <p14:tracePt t="52140" x="2457450" y="2209800"/>
          <p14:tracePt t="52157" x="2457450" y="2216150"/>
          <p14:tracePt t="52175" x="2457450" y="2232025"/>
          <p14:tracePt t="52190" x="2457450" y="2241550"/>
          <p14:tracePt t="52207" x="2447925" y="2244725"/>
          <p14:tracePt t="52224" x="2416175" y="2244725"/>
          <p14:tracePt t="52240" x="2393950" y="2244725"/>
          <p14:tracePt t="52257" x="2365375" y="2244725"/>
          <p14:tracePt t="52275" x="2343150" y="2244725"/>
          <p14:tracePt t="52291" x="2333625" y="2244725"/>
          <p14:tracePt t="52307" x="2324100" y="2244725"/>
          <p14:tracePt t="52325" x="2305050" y="2244725"/>
          <p14:tracePt t="52341" x="2295525" y="2244725"/>
          <p14:tracePt t="52357" x="2286000" y="2238375"/>
          <p14:tracePt t="52374" x="2273300" y="2206625"/>
          <p14:tracePt t="52390" x="2273300" y="2168525"/>
          <p14:tracePt t="52407" x="2273300" y="2124075"/>
          <p14:tracePt t="52425" x="2286000" y="2060575"/>
          <p14:tracePt t="52441" x="2295525" y="2038350"/>
          <p14:tracePt t="52458" x="2308225" y="2016125"/>
          <p14:tracePt t="52475" x="2311400" y="2000250"/>
          <p14:tracePt t="52491" x="2311400" y="1990725"/>
          <p14:tracePt t="52507" x="2311400" y="1974850"/>
          <p14:tracePt t="52524" x="2317750" y="1962150"/>
          <p14:tracePt t="52540" x="2333625" y="1949450"/>
          <p14:tracePt t="52557" x="2343150" y="1939925"/>
          <p14:tracePt t="52574" x="2352675" y="1914525"/>
          <p14:tracePt t="52590" x="2352675" y="1908175"/>
          <p14:tracePt t="52607" x="2352675" y="1905000"/>
          <p14:tracePt t="52726" x="2352675" y="1911350"/>
          <p14:tracePt t="52733" x="2352675" y="1914525"/>
          <p14:tracePt t="52741" x="2352675" y="1920875"/>
          <p14:tracePt t="52758" x="2346325" y="1936750"/>
          <p14:tracePt t="52774" x="2330450" y="1949450"/>
          <p14:tracePt t="52790" x="2314575" y="1962150"/>
          <p14:tracePt t="52807" x="2305050" y="1971675"/>
          <p14:tracePt t="52824" x="2301875" y="1990725"/>
          <p14:tracePt t="52840" x="2295525" y="2000250"/>
          <p14:tracePt t="52858" x="2289175" y="2009775"/>
          <p14:tracePt t="52875" x="2270125" y="2032000"/>
          <p14:tracePt t="52891" x="2257425" y="2054225"/>
          <p14:tracePt t="52908" x="2254250" y="2063750"/>
          <p14:tracePt t="52924" x="2254250" y="2079625"/>
          <p14:tracePt t="52940" x="2254250" y="2095500"/>
          <p14:tracePt t="52956" x="2254250" y="2105025"/>
          <p14:tracePt t="52974" x="2254250" y="2114550"/>
          <p14:tracePt t="53546" x="2260600" y="2120900"/>
          <p14:tracePt t="53553" x="2273300" y="2124075"/>
          <p14:tracePt t="53561" x="2282825" y="2124075"/>
          <p14:tracePt t="53575" x="2298700" y="2130425"/>
          <p14:tracePt t="53590" x="2324100" y="2149475"/>
          <p14:tracePt t="53608" x="2346325" y="2159000"/>
          <p14:tracePt t="53624" x="2416175" y="2216150"/>
          <p14:tracePt t="53657" x="2571750" y="2355850"/>
          <p14:tracePt t="53690" x="2657475" y="2470150"/>
          <p14:tracePt t="53708" x="2676525" y="2489200"/>
          <p14:tracePt t="53724" x="2679700" y="2508250"/>
          <p14:tracePt t="53741" x="2679700" y="2517775"/>
          <p14:tracePt t="53757" x="2679700" y="2527300"/>
          <p14:tracePt t="53774" x="2692400" y="2543175"/>
          <p14:tracePt t="53790" x="2701925" y="2559050"/>
          <p14:tracePt t="53807" x="2705100" y="2568575"/>
          <p14:tracePt t="53824" x="2705100" y="2581275"/>
          <p14:tracePt t="53910" x="2705100" y="2574925"/>
          <p14:tracePt t="53917" x="2705100" y="2571750"/>
          <p14:tracePt t="53925" x="2705100" y="2565400"/>
          <p14:tracePt t="53940" x="2705100" y="2555875"/>
          <p14:tracePt t="53957" x="2698750" y="2533650"/>
          <p14:tracePt t="53974" x="2679700" y="2454275"/>
          <p14:tracePt t="53990" x="2644775" y="2365375"/>
          <p14:tracePt t="54007" x="2632075" y="2292350"/>
          <p14:tracePt t="54023" x="2616200" y="2216150"/>
          <p14:tracePt t="54040" x="2616200" y="2181225"/>
          <p14:tracePt t="54058" x="2616200" y="2159000"/>
          <p14:tracePt t="54074" x="2616200" y="2130425"/>
          <p14:tracePt t="54090" x="2613025" y="2108200"/>
          <p14:tracePt t="54107" x="2600325" y="2079625"/>
          <p14:tracePt t="54124" x="2574925" y="2041525"/>
          <p14:tracePt t="54140" x="2562225" y="2012950"/>
          <p14:tracePt t="54157" x="2559050" y="1990725"/>
          <p14:tracePt t="54174" x="2559050" y="1974850"/>
          <p14:tracePt t="54191" x="2559050" y="1958975"/>
          <p14:tracePt t="54207" x="2559050" y="1949450"/>
          <p14:tracePt t="54224" x="2559050" y="1936750"/>
          <p14:tracePt t="54240" x="2559050" y="1927225"/>
          <p14:tracePt t="54258" x="2559050" y="1905000"/>
          <p14:tracePt t="54274" x="2559050" y="1889125"/>
          <p14:tracePt t="54291" x="2559050" y="1866900"/>
          <p14:tracePt t="54308" x="2578100" y="1825625"/>
          <p14:tracePt t="54324" x="2593975" y="1809750"/>
          <p14:tracePt t="54340" x="2606675" y="1784350"/>
          <p14:tracePt t="54358" x="2622550" y="1758950"/>
          <p14:tracePt t="54373" x="2632075" y="1730375"/>
          <p14:tracePt t="54390" x="2638425" y="1714500"/>
          <p14:tracePt t="54406" x="2654300" y="1692275"/>
          <p14:tracePt t="54423" x="2670175" y="1663700"/>
          <p14:tracePt t="54440" x="2682875" y="1647825"/>
          <p14:tracePt t="54458" x="2705100" y="1606550"/>
          <p14:tracePt t="54474" x="2717800" y="1581150"/>
          <p14:tracePt t="54490" x="2730500" y="1546225"/>
          <p14:tracePt t="54506" x="2743200" y="1498600"/>
          <p14:tracePt t="54523" x="2768600" y="1435100"/>
          <p14:tracePt t="54541" x="2774950" y="1397000"/>
          <p14:tracePt t="54558" x="2774950" y="1343025"/>
          <p14:tracePt t="54574" x="2774950" y="1314450"/>
          <p14:tracePt t="54590" x="2774950" y="1282700"/>
          <p14:tracePt t="54608" x="2774950" y="1235075"/>
          <p14:tracePt t="54624" x="2759075" y="1190625"/>
          <p14:tracePt t="54640" x="2746375" y="1152525"/>
          <p14:tracePt t="54656" x="2733675" y="1108075"/>
          <p14:tracePt t="54673" x="2733675" y="1060450"/>
          <p14:tracePt t="54690" x="2733675" y="1038225"/>
          <p14:tracePt t="54707" x="2733675" y="1003300"/>
          <p14:tracePt t="54723" x="2733675" y="993775"/>
          <p14:tracePt t="54740" x="2733675" y="984250"/>
          <p14:tracePt t="54757" x="2724150" y="965200"/>
          <p14:tracePt t="54773" x="2711450" y="952500"/>
          <p14:tracePt t="54790" x="2698750" y="942975"/>
          <p14:tracePt t="54807" x="2682875" y="911225"/>
          <p14:tracePt t="54827" x="2670175" y="895350"/>
          <p14:tracePt t="54840" x="2660650" y="879475"/>
          <p14:tracePt t="54857" x="2638425" y="844550"/>
          <p14:tracePt t="54873" x="2628900" y="835025"/>
          <p14:tracePt t="54890" x="2619375" y="819150"/>
          <p14:tracePt t="54907" x="2597150" y="793750"/>
          <p14:tracePt t="54923" x="2587625" y="784225"/>
          <p14:tracePt t="54940" x="2578100" y="774700"/>
          <p14:tracePt t="54957" x="2571750" y="752475"/>
          <p14:tracePt t="54974" x="2571750" y="742950"/>
          <p14:tracePt t="54991" x="2571750" y="733425"/>
          <p14:tracePt t="55007" x="2559050" y="730250"/>
          <p14:tracePt t="55024" x="2543175" y="730250"/>
          <p14:tracePt t="55040" x="2533650" y="730250"/>
          <p14:tracePt t="55057" x="2533650" y="723900"/>
          <p14:tracePt t="55093" x="2533650" y="720725"/>
          <p14:tracePt t="55294" x="2533650" y="727075"/>
          <p14:tracePt t="55300" x="2533650" y="746125"/>
          <p14:tracePt t="55307" x="2533650" y="762000"/>
          <p14:tracePt t="55323" x="2533650" y="784225"/>
          <p14:tracePt t="55340" x="2533650" y="815975"/>
          <p14:tracePt t="55373" x="2533650" y="863600"/>
          <p14:tracePt t="55407" x="2533650" y="917575"/>
          <p14:tracePt t="55424" x="2527300" y="939800"/>
          <p14:tracePt t="55440" x="2520950" y="955675"/>
          <p14:tracePt t="55456" x="2520950" y="996950"/>
          <p14:tracePt t="55473" x="2520950" y="1012825"/>
          <p14:tracePt t="55491" x="2520950" y="1028700"/>
          <p14:tracePt t="55507" x="2520950" y="1041400"/>
          <p14:tracePt t="55523" x="2520950" y="1050925"/>
          <p14:tracePt t="55541" x="2520950" y="1060450"/>
          <p14:tracePt t="55557" x="2511425" y="1082675"/>
          <p14:tracePt t="55574" x="2511425" y="1092200"/>
          <p14:tracePt t="55590" x="2511425" y="1101725"/>
          <p14:tracePt t="55606" x="2511425" y="1120775"/>
          <p14:tracePt t="55623" x="2511425" y="1130300"/>
          <p14:tracePt t="55640" x="2511425" y="1139825"/>
          <p14:tracePt t="55657" x="2511425" y="1155700"/>
          <p14:tracePt t="55673" x="2511425" y="1171575"/>
          <p14:tracePt t="55690" x="2511425" y="1181100"/>
          <p14:tracePt t="55707" x="2511425" y="1196975"/>
          <p14:tracePt t="55723" x="2511425" y="1206500"/>
          <p14:tracePt t="55740" x="2511425" y="1225550"/>
          <p14:tracePt t="55756" x="2511425" y="1260475"/>
          <p14:tracePt t="55773" x="2511425" y="1273175"/>
          <p14:tracePt t="55791" x="2511425" y="1289050"/>
          <p14:tracePt t="55795" x="2511425" y="1295400"/>
          <p14:tracePt t="55807" x="2511425" y="1304925"/>
          <p14:tracePt t="55824" x="2511425" y="1314450"/>
          <p14:tracePt t="55840" x="2511425" y="1330325"/>
          <p14:tracePt t="55857" x="2511425" y="1343025"/>
          <p14:tracePt t="55873" x="2524125" y="1362075"/>
          <p14:tracePt t="55890" x="2533650" y="1384300"/>
          <p14:tracePt t="55906" x="2552700" y="1409700"/>
          <p14:tracePt t="55924" x="2552700" y="1431925"/>
          <p14:tracePt t="55941" x="2555875" y="1454150"/>
          <p14:tracePt t="55957" x="2555875" y="1476375"/>
          <p14:tracePt t="55974" x="2555875" y="1485900"/>
          <p14:tracePt t="55991" x="2555875" y="1495425"/>
          <p14:tracePt t="56007" x="2555875" y="1508125"/>
          <p14:tracePt t="56023" x="2555875" y="1530350"/>
          <p14:tracePt t="56040" x="2574925" y="1555750"/>
          <p14:tracePt t="56057" x="2587625" y="1587500"/>
          <p14:tracePt t="56074" x="2590800" y="1597025"/>
          <p14:tracePt t="56091" x="2597150" y="1609725"/>
          <p14:tracePt t="56107" x="2597150" y="1622425"/>
          <p14:tracePt t="56123" x="2597150" y="1638300"/>
          <p14:tracePt t="56140" x="2597150" y="1647825"/>
          <p14:tracePt t="56157" x="2606675" y="1663700"/>
          <p14:tracePt t="56173" x="2616200" y="1673225"/>
          <p14:tracePt t="56190" x="2632075" y="1689100"/>
          <p14:tracePt t="56207" x="2641600" y="1704975"/>
          <p14:tracePt t="56224" x="2641600" y="1714500"/>
          <p14:tracePt t="56242" x="2641600" y="1727200"/>
          <p14:tracePt t="56257" x="2641600" y="1743075"/>
          <p14:tracePt t="56274" x="2641600" y="1752600"/>
          <p14:tracePt t="56291" x="2641600" y="1781175"/>
          <p14:tracePt t="56307" x="2641600" y="1806575"/>
          <p14:tracePt t="56323" x="2641600" y="1828800"/>
          <p14:tracePt t="56340" x="2641600" y="1857375"/>
          <p14:tracePt t="56356" x="2641600" y="1885950"/>
          <p14:tracePt t="56374" x="2641600" y="1895475"/>
          <p14:tracePt t="56390" x="2641600" y="1908175"/>
          <p14:tracePt t="56407" x="2641600" y="1924050"/>
          <p14:tracePt t="56424" x="2641600" y="1933575"/>
          <p14:tracePt t="56440" x="2641600" y="1955800"/>
          <p14:tracePt t="56457" x="2641600" y="1987550"/>
          <p14:tracePt t="56474" x="2641600" y="2025650"/>
          <p14:tracePt t="56491" x="2641600" y="2073275"/>
          <p14:tracePt t="56507" x="2635250" y="2095500"/>
          <p14:tracePt t="56523" x="2628900" y="2117725"/>
          <p14:tracePt t="56541" x="2616200" y="2159000"/>
          <p14:tracePt t="56557" x="2609850" y="2174875"/>
          <p14:tracePt t="56573" x="2609850" y="2190750"/>
          <p14:tracePt t="56591" x="2609850" y="2222500"/>
          <p14:tracePt t="56607" x="2609850" y="2251075"/>
          <p14:tracePt t="56624" x="2609850" y="2273300"/>
          <p14:tracePt t="56641" x="2609850" y="2314575"/>
          <p14:tracePt t="56657" x="2609850" y="2336800"/>
          <p14:tracePt t="56673" x="2609850" y="2365375"/>
          <p14:tracePt t="56690" x="2609850" y="2393950"/>
          <p14:tracePt t="56707" x="2609850" y="2406650"/>
          <p14:tracePt t="56723" x="2609850" y="2419350"/>
          <p14:tracePt t="56741" x="2609850" y="2432050"/>
          <p14:tracePt t="56757" x="2609850" y="2441575"/>
          <p14:tracePt t="56774" x="2609850" y="2457450"/>
          <p14:tracePt t="56790" x="2609850" y="2466975"/>
          <p14:tracePt t="56834" x="2609850" y="2460625"/>
          <p14:tracePt t="56841" x="2609850" y="2444750"/>
          <p14:tracePt t="56856" x="2622550" y="2428875"/>
          <p14:tracePt t="56873" x="2628900" y="2406650"/>
          <p14:tracePt t="56890" x="2635250" y="2378075"/>
          <p14:tracePt t="56907" x="2635250" y="2362200"/>
          <p14:tracePt t="56923" x="2641600" y="2333625"/>
          <p14:tracePt t="56941" x="2644775" y="2308225"/>
          <p14:tracePt t="56957" x="2644775" y="2279650"/>
          <p14:tracePt t="56973" x="2657475" y="2247900"/>
          <p14:tracePt t="56991" x="2670175" y="2200275"/>
          <p14:tracePt t="57007" x="2689225" y="2159000"/>
          <p14:tracePt t="57024" x="2689225" y="2136775"/>
          <p14:tracePt t="57040" x="2689225" y="2098675"/>
          <p14:tracePt t="57056" x="2689225" y="2076450"/>
          <p14:tracePt t="57074" x="2689225" y="2066925"/>
          <p14:tracePt t="57091" x="2692400" y="2041525"/>
          <p14:tracePt t="57107" x="2692400" y="2032000"/>
          <p14:tracePt t="57123" x="2692400" y="2019300"/>
          <p14:tracePt t="57141" x="2692400" y="2000250"/>
          <p14:tracePt t="57157" x="2692400" y="1990725"/>
          <p14:tracePt t="57174" x="2692400" y="1974850"/>
          <p14:tracePt t="57191" x="2692400" y="1943100"/>
          <p14:tracePt t="57207" x="2692400" y="1911350"/>
          <p14:tracePt t="57223" x="2692400" y="1870075"/>
          <p14:tracePt t="57240" x="2692400" y="1806575"/>
          <p14:tracePt t="57256" x="2692400" y="1768475"/>
          <p14:tracePt t="57274" x="2692400" y="1739900"/>
          <p14:tracePt t="57290" x="2692400" y="1701800"/>
          <p14:tracePt t="57306" x="2692400" y="1670050"/>
          <p14:tracePt t="57324" x="2692400" y="1635125"/>
          <p14:tracePt t="57340" x="2692400" y="1577975"/>
          <p14:tracePt t="57356" x="2692400" y="1536700"/>
          <p14:tracePt t="57373" x="2692400" y="1482725"/>
          <p14:tracePt t="57390" x="2689225" y="1422400"/>
          <p14:tracePt t="57406" x="2689225" y="1377950"/>
          <p14:tracePt t="57423" x="2689225" y="1355725"/>
          <p14:tracePt t="57440" x="2689225" y="1327150"/>
          <p14:tracePt t="57456" x="2689225" y="1317625"/>
          <p14:tracePt t="57473" x="2689225" y="1308100"/>
          <p14:tracePt t="57491" x="2689225" y="1270000"/>
          <p14:tracePt t="57506" x="2689225" y="1241425"/>
          <p14:tracePt t="57523" x="2689225" y="1196975"/>
          <p14:tracePt t="57540" x="2689225" y="1133475"/>
          <p14:tracePt t="57556" x="2689225" y="1104900"/>
          <p14:tracePt t="57573" x="2689225" y="1082675"/>
          <p14:tracePt t="57590" x="2689225" y="1041400"/>
          <p14:tracePt t="57607" x="2689225" y="1019175"/>
          <p14:tracePt t="57623" x="2689225" y="990600"/>
          <p14:tracePt t="57640" x="2689225" y="952500"/>
          <p14:tracePt t="57656" x="2689225" y="908050"/>
          <p14:tracePt t="57673" x="2689225" y="869950"/>
          <p14:tracePt t="57690" x="2689225" y="838200"/>
          <p14:tracePt t="57706" x="2689225" y="809625"/>
          <p14:tracePt t="57723" x="2689225" y="793750"/>
          <p14:tracePt t="57740" x="2692400" y="777875"/>
          <p14:tracePt t="57756" x="2692400" y="762000"/>
          <p14:tracePt t="57773" x="2692400" y="752475"/>
          <p14:tracePt t="57790" x="2692400" y="739775"/>
          <p14:tracePt t="57806" x="2692400" y="733425"/>
          <p14:tracePt t="57840" x="2692400" y="727075"/>
          <p14:tracePt t="57934" x="2692400" y="730250"/>
          <p14:tracePt t="57948" x="2692400" y="736600"/>
          <p14:tracePt t="57957" x="2692400" y="739775"/>
          <p14:tracePt t="57974" x="2692400" y="749300"/>
          <p14:tracePt t="57990" x="2689225" y="771525"/>
          <p14:tracePt t="58007" x="2689225" y="781050"/>
          <p14:tracePt t="58023" x="2686050" y="790575"/>
          <p14:tracePt t="58040" x="2686050" y="828675"/>
          <p14:tracePt t="58056" x="2686050" y="850900"/>
          <p14:tracePt t="58073" x="2686050" y="879475"/>
          <p14:tracePt t="58090" x="2686050" y="908050"/>
          <p14:tracePt t="58106" x="2686050" y="923925"/>
          <p14:tracePt t="58123" x="2686050" y="936625"/>
          <p14:tracePt t="58140" x="2686050" y="952500"/>
          <p14:tracePt t="58156" x="2686050" y="962025"/>
          <p14:tracePt t="58173" x="2686050" y="971550"/>
          <p14:tracePt t="58190" x="2686050" y="990600"/>
          <p14:tracePt t="58206" x="2673350" y="1003300"/>
          <p14:tracePt t="58224" x="2670175" y="1035050"/>
          <p14:tracePt t="58240" x="2663825" y="1050925"/>
          <p14:tracePt t="58257" x="2657475" y="1066800"/>
          <p14:tracePt t="58274" x="2647950" y="1095375"/>
          <p14:tracePt t="58290" x="2638425" y="1111250"/>
          <p14:tracePt t="58307" x="2632075" y="1127125"/>
          <p14:tracePt t="58324" x="2622550" y="1152525"/>
          <p14:tracePt t="58340" x="2622550" y="1162050"/>
          <p14:tracePt t="58357" x="2622550" y="1171575"/>
          <p14:tracePt t="58373" x="2622550" y="1181100"/>
          <p14:tracePt t="58390" x="2616200" y="1206500"/>
          <p14:tracePt t="58407" x="2613025" y="1216025"/>
          <p14:tracePt t="58424" x="2606675" y="1231900"/>
          <p14:tracePt t="58440" x="2597150" y="1254125"/>
          <p14:tracePt t="58457" x="2597150" y="1263650"/>
          <p14:tracePt t="58474" x="2584450" y="1285875"/>
          <p14:tracePt t="58491" x="2584450" y="1301750"/>
          <p14:tracePt t="58507" x="2584450" y="1314450"/>
          <p14:tracePt t="58524" x="2578100" y="1349375"/>
          <p14:tracePt t="58540" x="2568575" y="1371600"/>
          <p14:tracePt t="58556" x="2568575" y="1393825"/>
          <p14:tracePt t="58574" x="2562225" y="1416050"/>
          <p14:tracePt t="58589" x="2562225" y="1425575"/>
          <p14:tracePt t="58606" x="2555875" y="1435100"/>
          <p14:tracePt t="58623" x="2555875" y="1447800"/>
          <p14:tracePt t="58640" x="2555875" y="1463675"/>
          <p14:tracePt t="58656" x="2555875" y="1473200"/>
          <p14:tracePt t="58673" x="2555875" y="1482725"/>
          <p14:tracePt t="58689" x="2555875" y="1504950"/>
          <p14:tracePt t="58706" x="2555875" y="1514475"/>
          <p14:tracePt t="58724" x="2552700" y="1527175"/>
          <p14:tracePt t="58740" x="2552700" y="1536700"/>
          <p14:tracePt t="58756" x="2552700" y="1552575"/>
          <p14:tracePt t="58773" x="2552700" y="1577975"/>
          <p14:tracePt t="58789" x="2552700" y="1606550"/>
          <p14:tracePt t="58806" x="2552700" y="1622425"/>
          <p14:tracePt t="58823" x="2552700" y="1644650"/>
          <p14:tracePt t="58839" x="2552700" y="1657350"/>
          <p14:tracePt t="58856" x="2552700" y="1666875"/>
          <p14:tracePt t="58873" x="2552700" y="1682750"/>
          <p14:tracePt t="58890" x="2552700" y="1692275"/>
          <p14:tracePt t="58907" x="2552700" y="1708150"/>
          <p14:tracePt t="58923" x="2552700" y="1727200"/>
          <p14:tracePt t="58940" x="2552700" y="1736725"/>
          <p14:tracePt t="58957" x="2552700" y="1746250"/>
          <p14:tracePt t="58974" x="2552700" y="1768475"/>
          <p14:tracePt t="58990" x="2552700" y="1778000"/>
          <p14:tracePt t="59006" x="2552700" y="1787525"/>
          <p14:tracePt t="59024" x="2546350" y="1806575"/>
          <p14:tracePt t="59040" x="2546350" y="1822450"/>
          <p14:tracePt t="59056" x="2546350" y="1831975"/>
          <p14:tracePt t="59074" x="2546350" y="1873250"/>
          <p14:tracePt t="59089" x="2546350" y="1892300"/>
          <p14:tracePt t="59106" x="2546350" y="1924050"/>
          <p14:tracePt t="59123" x="2546350" y="1962150"/>
          <p14:tracePt t="59140" x="2540000" y="1993900"/>
          <p14:tracePt t="59156" x="2540000" y="2009775"/>
          <p14:tracePt t="59173" x="2540000" y="2028825"/>
          <p14:tracePt t="59190" x="2540000" y="2038350"/>
          <p14:tracePt t="59206" x="2540000" y="2047875"/>
          <p14:tracePt t="59223" x="2540000" y="2063750"/>
          <p14:tracePt t="59239" x="2540000" y="2079625"/>
          <p14:tracePt t="59257" x="2540000" y="2089150"/>
          <p14:tracePt t="59274" x="2540000" y="2101850"/>
          <p14:tracePt t="59290" x="2540000" y="2108200"/>
          <p14:tracePt t="61585" x="2552700" y="2178050"/>
          <p14:tracePt t="61593" x="2578100" y="2251075"/>
          <p14:tracePt t="61607" x="2625725" y="2403475"/>
          <p14:tracePt t="61623" x="2660650" y="2536825"/>
          <p14:tracePt t="61640" x="2720975" y="2670175"/>
          <p14:tracePt t="61657" x="2809875" y="2844800"/>
          <p14:tracePt t="61689" x="3095625" y="3127375"/>
          <p14:tracePt t="61724" x="3511550" y="3486150"/>
          <p14:tracePt t="61742" x="3638550" y="3622675"/>
          <p14:tracePt t="61758" x="3705225" y="3705225"/>
          <p14:tracePt t="61772" x="3759200" y="3765550"/>
          <p14:tracePt t="61789" x="3810000" y="3816350"/>
          <p14:tracePt t="61806" x="3908425" y="3886200"/>
          <p14:tracePt t="61823" x="3997325" y="3917950"/>
          <p14:tracePt t="61840" x="4083050" y="3933825"/>
          <p14:tracePt t="61856" x="4171950" y="3946525"/>
          <p14:tracePt t="61873" x="4216400" y="3946525"/>
          <p14:tracePt t="61890" x="4260850" y="3946525"/>
          <p14:tracePt t="61906" x="4324350" y="3943350"/>
          <p14:tracePt t="61923" x="4368800" y="3930650"/>
          <p14:tracePt t="61939" x="4425950" y="3902075"/>
          <p14:tracePt t="61956" x="4533900" y="3835400"/>
          <p14:tracePt t="61973" x="4594225" y="3781425"/>
          <p14:tracePt t="61989" x="4664075" y="3733800"/>
          <p14:tracePt t="62007" x="4743450" y="3676650"/>
          <p14:tracePt t="62023" x="4794250" y="3625850"/>
          <p14:tracePt t="62040" x="4851400" y="3546475"/>
          <p14:tracePt t="62056" x="4914900" y="3406775"/>
          <p14:tracePt t="62073" x="4943475" y="3349625"/>
          <p14:tracePt t="62090" x="4972050" y="3302000"/>
          <p14:tracePt t="62106" x="4994275" y="3257550"/>
          <p14:tracePt t="62122" x="5003800" y="3248025"/>
          <p14:tracePt t="62139" x="5016500" y="3225800"/>
          <p14:tracePt t="62156" x="5026025" y="3187700"/>
          <p14:tracePt t="62173" x="5026025" y="3133725"/>
          <p14:tracePt t="62189" x="5022850" y="3073400"/>
          <p14:tracePt t="62206" x="5003800" y="3000375"/>
          <p14:tracePt t="62223" x="4984750" y="2978150"/>
          <p14:tracePt t="62239" x="4953000" y="2946400"/>
          <p14:tracePt t="62256" x="4857750" y="2895600"/>
          <p14:tracePt t="62273" x="4756150" y="2851150"/>
          <p14:tracePt t="62290" x="4670425" y="2819400"/>
          <p14:tracePt t="62306" x="4552950" y="2774950"/>
          <p14:tracePt t="62323" x="4521200" y="2762250"/>
          <p14:tracePt t="62339" x="4492625" y="2749550"/>
          <p14:tracePt t="62357" x="4435475" y="2724150"/>
          <p14:tracePt t="62373" x="4381500" y="2711450"/>
          <p14:tracePt t="62389" x="4324350" y="2682875"/>
          <p14:tracePt t="62391" x="4286250" y="2657475"/>
          <p14:tracePt t="62406" x="4206875" y="2628900"/>
          <p14:tracePt t="62423" x="4133850" y="2613025"/>
          <p14:tracePt t="62442" x="4064000" y="2606675"/>
          <p14:tracePt t="62457" x="4032250" y="2606675"/>
          <p14:tracePt t="62473" x="4003675" y="2606675"/>
          <p14:tracePt t="62490" x="3975100" y="2606675"/>
          <p14:tracePt t="62506" x="3911600" y="2606675"/>
          <p14:tracePt t="62522" x="3851275" y="2609850"/>
          <p14:tracePt t="62539" x="3806825" y="2616200"/>
          <p14:tracePt t="62556" x="3743325" y="2635250"/>
          <p14:tracePt t="62573" x="3721100" y="2647950"/>
          <p14:tracePt t="62589" x="3695700" y="2663825"/>
          <p14:tracePt t="62607" x="3679825" y="2679700"/>
          <p14:tracePt t="62623" x="3670300" y="2689225"/>
          <p14:tracePt t="62641" x="3651250" y="2711450"/>
          <p14:tracePt t="62656" x="3641725" y="2720975"/>
          <p14:tracePt t="62672" x="3629025" y="2736850"/>
          <p14:tracePt t="62689" x="3619500" y="2765425"/>
          <p14:tracePt t="62706" x="3597275" y="2794000"/>
          <p14:tracePt t="62722" x="3584575" y="2825750"/>
          <p14:tracePt t="62740" x="3584575" y="2844800"/>
          <p14:tracePt t="62756" x="3578225" y="2901950"/>
          <p14:tracePt t="62773" x="3578225" y="2946400"/>
          <p14:tracePt t="62790" x="3565525" y="2981325"/>
          <p14:tracePt t="62806" x="3565525" y="3009900"/>
          <p14:tracePt t="62822" x="3565525" y="3032125"/>
          <p14:tracePt t="62840" x="3565525" y="3086100"/>
          <p14:tracePt t="62856" x="3565525" y="3130550"/>
          <p14:tracePt t="62872" x="3568700" y="3168650"/>
          <p14:tracePt t="62891" x="3587750" y="3222625"/>
          <p14:tracePt t="62907" x="3600450" y="3260725"/>
          <p14:tracePt t="62922" x="3619500" y="3286125"/>
          <p14:tracePt t="62940" x="3635375" y="3327400"/>
          <p14:tracePt t="62956" x="3648075" y="3352800"/>
          <p14:tracePt t="62973" x="3660775" y="3381375"/>
          <p14:tracePt t="62990" x="3714750" y="3448050"/>
          <p14:tracePt t="63006" x="3756025" y="3489325"/>
          <p14:tracePt t="63023" x="3781425" y="3530600"/>
          <p14:tracePt t="63040" x="3825875" y="3575050"/>
          <p14:tracePt t="63056" x="3838575" y="3590925"/>
          <p14:tracePt t="63073" x="3848100" y="3600450"/>
          <p14:tracePt t="63090" x="3886200" y="3619500"/>
          <p14:tracePt t="63106" x="3927475" y="3644900"/>
          <p14:tracePt t="63123" x="3975100" y="3663950"/>
          <p14:tracePt t="63141" x="4076700" y="3695700"/>
          <p14:tracePt t="63157" x="4114800" y="3714750"/>
          <p14:tracePt t="63173" x="4152900" y="3721100"/>
          <p14:tracePt t="63189" x="4184650" y="3721100"/>
          <p14:tracePt t="63206" x="4213225" y="3721100"/>
          <p14:tracePt t="63223" x="4241800" y="3721100"/>
          <p14:tracePt t="63240" x="4308475" y="3698875"/>
          <p14:tracePt t="63256" x="4359275" y="3686175"/>
          <p14:tracePt t="63273" x="4403725" y="3679825"/>
          <p14:tracePt t="63290" x="4460875" y="3673475"/>
          <p14:tracePt t="63306" x="4483100" y="3673475"/>
          <p14:tracePt t="63323" x="4511675" y="3660775"/>
          <p14:tracePt t="63340" x="4549775" y="3635375"/>
          <p14:tracePt t="63356" x="4587875" y="3609975"/>
          <p14:tracePt t="63372" x="4632325" y="3584575"/>
          <p14:tracePt t="63391" x="4699000" y="3536950"/>
          <p14:tracePt t="63407" x="4730750" y="3517900"/>
          <p14:tracePt t="63423" x="4762500" y="3498850"/>
          <p14:tracePt t="63440" x="4775200" y="3486150"/>
          <p14:tracePt t="63456" x="4791075" y="3476625"/>
          <p14:tracePt t="63472" x="4813300" y="3463925"/>
          <p14:tracePt t="63489" x="4841875" y="3441700"/>
          <p14:tracePt t="63506" x="4857750" y="3425825"/>
          <p14:tracePt t="63523" x="4889500" y="3400425"/>
          <p14:tracePt t="63540" x="4914900" y="3343275"/>
          <p14:tracePt t="63556" x="4933950" y="3311525"/>
          <p14:tracePt t="63573" x="4946650" y="3289300"/>
          <p14:tracePt t="63589" x="4953000" y="3260725"/>
          <p14:tracePt t="63606" x="4953000" y="3251200"/>
          <p14:tracePt t="63623" x="4953000" y="3241675"/>
          <p14:tracePt t="63639" x="4953000" y="3225800"/>
          <p14:tracePt t="63656" x="4953000" y="3213100"/>
          <p14:tracePt t="63672" x="4953000" y="3203575"/>
          <p14:tracePt t="63689" x="4940300" y="3187700"/>
          <p14:tracePt t="63706" x="4924425" y="3171825"/>
          <p14:tracePt t="63722" x="4914900" y="3155950"/>
          <p14:tracePt t="63739" x="4899025" y="3136900"/>
          <p14:tracePt t="63756" x="4889500" y="3124200"/>
          <p14:tracePt t="63773" x="4873625" y="3101975"/>
          <p14:tracePt t="63790" x="4851400" y="3079750"/>
          <p14:tracePt t="63806" x="4822825" y="3063875"/>
          <p14:tracePt t="63823" x="4803775" y="3038475"/>
          <p14:tracePt t="63840" x="4775200" y="3016250"/>
          <p14:tracePt t="63856" x="4752975" y="2990850"/>
          <p14:tracePt t="63872" x="4743450" y="2981325"/>
          <p14:tracePt t="63889" x="4721225" y="2962275"/>
          <p14:tracePt t="63905" x="4705350" y="2949575"/>
          <p14:tracePt t="63923" x="4695825" y="2933700"/>
          <p14:tracePt t="63925" x="4692650" y="2930525"/>
          <p14:tracePt t="63939" x="4676775" y="2921000"/>
          <p14:tracePt t="63956" x="4648200" y="2908300"/>
          <p14:tracePt t="63973" x="4629150" y="2886075"/>
          <p14:tracePt t="63989" x="4616450" y="2870200"/>
          <p14:tracePt t="64006" x="4600575" y="2860675"/>
          <p14:tracePt t="64023" x="4591050" y="2851150"/>
          <p14:tracePt t="64039" x="4575175" y="2851150"/>
          <p14:tracePt t="64055" x="4565650" y="2851150"/>
          <p14:tracePt t="64072" x="4549775" y="2832100"/>
          <p14:tracePt t="64089" x="4492625" y="2813050"/>
          <p14:tracePt t="64105" x="4454525" y="2800350"/>
          <p14:tracePt t="64123" x="4410075" y="2787650"/>
          <p14:tracePt t="64140" x="4359275" y="2765425"/>
          <p14:tracePt t="64156" x="4321175" y="2765425"/>
          <p14:tracePt t="64173" x="4279900" y="2765425"/>
          <p14:tracePt t="64189" x="4162425" y="2765425"/>
          <p14:tracePt t="64206" x="4070350" y="2765425"/>
          <p14:tracePt t="64223" x="3987800" y="2765425"/>
          <p14:tracePt t="64239" x="3895725" y="2784475"/>
          <p14:tracePt t="64256" x="3844925" y="2784475"/>
          <p14:tracePt t="64273" x="3816350" y="2787650"/>
          <p14:tracePt t="64290" x="3775075" y="2787650"/>
          <p14:tracePt t="64306" x="3743325" y="2794000"/>
          <p14:tracePt t="64322" x="3721100" y="2806700"/>
          <p14:tracePt t="64340" x="3679825" y="2825750"/>
          <p14:tracePt t="64356" x="3648075" y="2841625"/>
          <p14:tracePt t="64373" x="3616325" y="2854325"/>
          <p14:tracePt t="64389" x="3581400" y="2873375"/>
          <p14:tracePt t="64406" x="3571875" y="2882900"/>
          <p14:tracePt t="64424" x="3556000" y="2886075"/>
          <p14:tracePt t="64425" x="3552825" y="2886075"/>
          <p14:tracePt t="64440" x="3540125" y="2898775"/>
          <p14:tracePt t="64456" x="3530600" y="2908300"/>
          <p14:tracePt t="64473" x="3521075" y="2917825"/>
          <p14:tracePt t="64490" x="3502025" y="2933700"/>
          <p14:tracePt t="64506" x="3495675" y="2949575"/>
          <p14:tracePt t="64523" x="3495675" y="2962275"/>
          <p14:tracePt t="64540" x="3495675" y="3003550"/>
          <p14:tracePt t="64556" x="3495675" y="3025775"/>
          <p14:tracePt t="64573" x="3498850" y="3048000"/>
          <p14:tracePt t="64589" x="3498850" y="3089275"/>
          <p14:tracePt t="64606" x="3498850" y="3117850"/>
          <p14:tracePt t="64624" x="3511550" y="3152775"/>
          <p14:tracePt t="64640" x="3530600" y="3197225"/>
          <p14:tracePt t="64656" x="3543300" y="3244850"/>
          <p14:tracePt t="64674" x="3562350" y="3308350"/>
          <p14:tracePt t="64690" x="3575050" y="3346450"/>
          <p14:tracePt t="64705" x="3594100" y="3375025"/>
          <p14:tracePt t="64722" x="3606800" y="3400425"/>
          <p14:tracePt t="64739" x="3616325" y="3422650"/>
          <p14:tracePt t="64755" x="3625850" y="3435350"/>
          <p14:tracePt t="64774" x="3625850" y="3451225"/>
          <p14:tracePt t="64789" x="3632200" y="3460750"/>
          <p14:tracePt t="64806" x="3635375" y="3470275"/>
          <p14:tracePt t="64823" x="3635375" y="3486150"/>
          <p14:tracePt t="64840" x="3648075" y="3502025"/>
          <p14:tracePt t="64855" x="3648075" y="3511550"/>
          <p14:tracePt t="64873" x="3648075" y="3514725"/>
          <p14:tracePt t="64927" x="3651250" y="3521075"/>
          <p14:tracePt t="64937" x="3663950" y="3530600"/>
          <p14:tracePt t="64956" x="3673475" y="3540125"/>
          <p14:tracePt t="64973" x="3686175" y="3549650"/>
          <p14:tracePt t="64989" x="3702050" y="3549650"/>
          <p14:tracePt t="65005" x="3711575" y="3549650"/>
          <p14:tracePt t="65059" x="3717925" y="3549650"/>
          <p14:tracePt t="65066" x="3721100" y="3549650"/>
          <p14:tracePt t="65073" x="3727450" y="3549650"/>
          <p14:tracePt t="65089" x="3736975" y="3549650"/>
          <p14:tracePt t="65106" x="3752850" y="3549650"/>
          <p14:tracePt t="65123" x="3762375" y="3549650"/>
          <p14:tracePt t="65217" x="3765550" y="3549650"/>
          <p14:tracePt t="65252" x="3771900" y="3549650"/>
          <p14:tracePt t="65259" x="3775075" y="3549650"/>
          <p14:tracePt t="65273" x="3784600" y="3549650"/>
          <p14:tracePt t="65289" x="3800475" y="3549650"/>
          <p14:tracePt t="65305" x="3816350" y="3543300"/>
          <p14:tracePt t="65323" x="3873500" y="3517900"/>
          <p14:tracePt t="65339" x="3933825" y="3511550"/>
          <p14:tracePt t="65356" x="3997325" y="3505200"/>
          <p14:tracePt t="65373" x="4073525" y="3505200"/>
          <p14:tracePt t="65389" x="4111625" y="3505200"/>
          <p14:tracePt t="65406" x="4146550" y="3505200"/>
          <p14:tracePt t="65423" x="4187825" y="3505200"/>
          <p14:tracePt t="65439" x="4210050" y="3505200"/>
          <p14:tracePt t="65455" x="4238625" y="3508375"/>
          <p14:tracePt t="65473" x="4283075" y="3527425"/>
          <p14:tracePt t="65489" x="4311650" y="3530600"/>
          <p14:tracePt t="65506" x="4327525" y="3543300"/>
          <p14:tracePt t="65523" x="4343400" y="3543300"/>
          <p14:tracePt t="65539" x="4359275" y="3549650"/>
          <p14:tracePt t="65556" x="4368800" y="3552825"/>
          <p14:tracePt t="65573" x="4381500" y="3562350"/>
          <p14:tracePt t="65589" x="4394200" y="3578225"/>
          <p14:tracePt t="65606" x="4410075" y="3587750"/>
          <p14:tracePt t="65622" x="4425950" y="3603625"/>
          <p14:tracePt t="65639" x="4435475" y="3613150"/>
          <p14:tracePt t="65656" x="4457700" y="3625850"/>
          <p14:tracePt t="65673" x="4492625" y="3641725"/>
          <p14:tracePt t="65689" x="4511675" y="3648075"/>
          <p14:tracePt t="65705" x="4543425" y="3648075"/>
          <p14:tracePt t="65722" x="4619625" y="3648075"/>
          <p14:tracePt t="65739" x="4683125" y="3638550"/>
          <p14:tracePt t="65756" x="4762500" y="3597275"/>
          <p14:tracePt t="65772" x="4879975" y="3527425"/>
          <p14:tracePt t="65789" x="4962525" y="3479800"/>
          <p14:tracePt t="65806" x="5032375" y="3422650"/>
          <p14:tracePt t="65823" x="5086350" y="3355975"/>
          <p14:tracePt t="65839" x="5121275" y="3305175"/>
          <p14:tracePt t="65856" x="5140325" y="3276600"/>
          <p14:tracePt t="65873" x="5162550" y="3244850"/>
          <p14:tracePt t="65889" x="5162550" y="3235325"/>
          <p14:tracePt t="65906" x="5162550" y="3225800"/>
          <p14:tracePt t="65922" x="5162550" y="3213100"/>
          <p14:tracePt t="65939" x="5162550" y="3197225"/>
          <p14:tracePt t="65955" x="5162550" y="3187700"/>
          <p14:tracePt t="65972" x="5162550" y="3171825"/>
          <p14:tracePt t="65989" x="5162550" y="3162300"/>
          <p14:tracePt t="66022" x="5162550" y="3146425"/>
          <p14:tracePt t="66039" x="5162550" y="3143250"/>
          <p14:tracePt t="66055" x="5162550" y="3136900"/>
          <p14:tracePt t="66072" x="5146675" y="3124200"/>
          <p14:tracePt t="66089" x="5130800" y="3108325"/>
          <p14:tracePt t="66105" x="5099050" y="3073400"/>
          <p14:tracePt t="66123" x="5032375" y="3019425"/>
          <p14:tracePt t="66139" x="5000625" y="2994025"/>
          <p14:tracePt t="66156" x="4962525" y="2974975"/>
          <p14:tracePt t="66173" x="4873625" y="2927350"/>
          <p14:tracePt t="66189" x="4784725" y="2886075"/>
          <p14:tracePt t="66205" x="4699000" y="2860675"/>
          <p14:tracePt t="66222" x="4565650" y="2838450"/>
          <p14:tracePt t="66239" x="4476750" y="2806700"/>
          <p14:tracePt t="66256" x="4378325" y="2781300"/>
          <p14:tracePt t="66272" x="4257675" y="2759075"/>
          <p14:tracePt t="66289" x="4181475" y="2746375"/>
          <p14:tracePt t="66306" x="4105275" y="2714625"/>
          <p14:tracePt t="66322" x="3990975" y="2682875"/>
          <p14:tracePt t="66339" x="3927475" y="2670175"/>
          <p14:tracePt t="66356" x="3863975" y="2647950"/>
          <p14:tracePt t="66372" x="3797300" y="2628900"/>
          <p14:tracePt t="66389" x="3752850" y="2622550"/>
          <p14:tracePt t="66406" x="3717925" y="2622550"/>
          <p14:tracePt t="66422" x="3670300" y="2616200"/>
          <p14:tracePt t="66439" x="3648075" y="2616200"/>
          <p14:tracePt t="66456" x="3616325" y="2616200"/>
          <p14:tracePt t="66473" x="3597275" y="2616200"/>
          <p14:tracePt t="66489" x="3581400" y="2616200"/>
          <p14:tracePt t="66506" x="3565525" y="2619375"/>
          <p14:tracePt t="66522" x="3552825" y="2628900"/>
          <p14:tracePt t="66539" x="3543300" y="2638425"/>
          <p14:tracePt t="66556" x="3527425" y="2657475"/>
          <p14:tracePt t="66573" x="3511550" y="2667000"/>
          <p14:tracePt t="66588" x="3502025" y="2676525"/>
          <p14:tracePt t="66605" x="3492500" y="2679700"/>
          <p14:tracePt t="66622" x="3470275" y="2695575"/>
          <p14:tracePt t="66638" x="3460750" y="2711450"/>
          <p14:tracePt t="66655" x="3457575" y="2720975"/>
          <p14:tracePt t="66672" x="3457575" y="2736850"/>
          <p14:tracePt t="66689" x="3457575" y="2746375"/>
          <p14:tracePt t="66707" x="3457575" y="2765425"/>
          <p14:tracePt t="66723" x="3457575" y="2774950"/>
          <p14:tracePt t="66738" x="3457575" y="2797175"/>
          <p14:tracePt t="66755" x="3457575" y="2825750"/>
          <p14:tracePt t="66772" x="3457575" y="2867025"/>
          <p14:tracePt t="66789" x="3457575" y="2882900"/>
          <p14:tracePt t="66807" x="3457575" y="2908300"/>
          <p14:tracePt t="66822" x="3457575" y="2924175"/>
          <p14:tracePt t="66840" x="3457575" y="2943225"/>
          <p14:tracePt t="66857" x="3470275" y="2987675"/>
          <p14:tracePt t="66873" x="3482975" y="3009900"/>
          <p14:tracePt t="66888" x="3502025" y="3035300"/>
          <p14:tracePt t="66906" x="3511550" y="3048000"/>
          <p14:tracePt t="66922" x="3511550" y="3057525"/>
          <p14:tracePt t="66939" x="3511550" y="3067050"/>
          <p14:tracePt t="66956" x="3514725" y="3089275"/>
          <p14:tracePt t="66973" x="3514725" y="3098800"/>
          <p14:tracePt t="66989" x="3524250" y="3108325"/>
          <p14:tracePt t="67006" x="3530600" y="3121025"/>
          <p14:tracePt t="67022" x="3533775" y="3136900"/>
          <p14:tracePt t="67038" x="3533775" y="3146425"/>
          <p14:tracePt t="67056" x="3533775" y="3162300"/>
          <p14:tracePt t="67072" x="3533775" y="3165475"/>
          <p14:tracePt t="67135" x="3533775" y="3171825"/>
          <p14:tracePt t="67142" x="3533775" y="3178175"/>
          <p14:tracePt t="67156" x="3533775" y="3187700"/>
          <p14:tracePt t="67172" x="3546475" y="3187700"/>
          <p14:tracePt t="67264" x="3549650" y="3190875"/>
          <p14:tracePt t="67278" x="3556000" y="3197225"/>
          <p14:tracePt t="67672" x="3559175" y="3197225"/>
          <p14:tracePt t="67679" x="3565525" y="3197225"/>
          <p14:tracePt t="67689" x="3575050" y="3197225"/>
          <p14:tracePt t="67706" x="3590925" y="3200400"/>
          <p14:tracePt t="67722" x="3600450" y="3206750"/>
          <p14:tracePt t="67738" x="3609975" y="3213100"/>
          <p14:tracePt t="67755" x="3629025" y="3213100"/>
          <p14:tracePt t="67788" x="3635375" y="3213100"/>
          <p14:tracePt t="67856" x="3638550" y="3213100"/>
          <p14:tracePt t="67877" x="3638550" y="3216275"/>
          <p14:tracePt t="67885" x="3644900" y="3216275"/>
          <p14:tracePt t="67977" x="3648075" y="3222625"/>
          <p14:tracePt t="67984" x="3654425" y="3232150"/>
          <p14:tracePt t="67998" x="3660775" y="3232150"/>
          <p14:tracePt t="68006" x="3663950" y="3238500"/>
          <p14:tracePt t="68022" x="3679825" y="3241675"/>
          <p14:tracePt t="68039" x="3689350" y="3251200"/>
          <p14:tracePt t="68056" x="3730625" y="3270250"/>
          <p14:tracePt t="68073" x="3752850" y="3273425"/>
          <p14:tracePt t="68088" x="3778250" y="3286125"/>
          <p14:tracePt t="68106" x="3832225" y="3298825"/>
          <p14:tracePt t="68122" x="3876675" y="3305175"/>
          <p14:tracePt t="68139" x="3921125" y="3317875"/>
          <p14:tracePt t="68156" x="4010025" y="3333750"/>
          <p14:tracePt t="68173" x="4086225" y="3355975"/>
          <p14:tracePt t="68189" x="4149725" y="3368675"/>
          <p14:tracePt t="68206" x="4232275" y="3390900"/>
          <p14:tracePt t="68223" x="4279900" y="3403600"/>
          <p14:tracePt t="68239" x="4302125" y="3409950"/>
          <p14:tracePt t="68256" x="4356100" y="3416300"/>
          <p14:tracePt t="68272" x="4403725" y="3429000"/>
          <p14:tracePt t="68289" x="4460875" y="3429000"/>
          <p14:tracePt t="68305" x="4533900" y="3435350"/>
          <p14:tracePt t="68322" x="4568825" y="3435350"/>
          <p14:tracePt t="68339" x="4613275" y="3435350"/>
          <p14:tracePt t="68356" x="4654550" y="3435350"/>
          <p14:tracePt t="68373" x="4670425" y="3435350"/>
          <p14:tracePt t="68389" x="4683125" y="3435350"/>
          <p14:tracePt t="68405" x="4714875" y="3435350"/>
          <p14:tracePt t="68422" x="4737100" y="3435350"/>
          <p14:tracePt t="68439" x="4765675" y="3435350"/>
          <p14:tracePt t="68456" x="4800600" y="3435350"/>
          <p14:tracePt t="68473" x="4816475" y="3435350"/>
          <p14:tracePt t="68489" x="4826000" y="3435350"/>
          <p14:tracePt t="68506" x="4841875" y="3435350"/>
          <p14:tracePt t="68523" x="4851400" y="3435350"/>
          <p14:tracePt t="68540" x="4870450" y="3435350"/>
          <p14:tracePt t="68555" x="4876800" y="3422650"/>
          <p14:tracePt t="68572" x="4886325" y="3419475"/>
          <p14:tracePt t="68588" x="4895850" y="3413125"/>
          <p14:tracePt t="68605" x="4911725" y="3403600"/>
          <p14:tracePt t="68622" x="4914900" y="3403600"/>
          <p14:tracePt t="68640" x="4921250" y="3394075"/>
          <p14:tracePt t="68656" x="4921250" y="3387725"/>
          <p14:tracePt t="68672" x="4921250" y="3384550"/>
          <p14:tracePt t="68688" x="4924425" y="3368675"/>
          <p14:tracePt t="68706" x="4924425" y="3359150"/>
          <p14:tracePt t="68722" x="4930775" y="3352800"/>
          <p14:tracePt t="68738" x="4937125" y="3349625"/>
          <p14:tracePt t="68756" x="4937125" y="3336925"/>
          <p14:tracePt t="68790" x="4937125" y="3333750"/>
          <p14:tracePt t="68819" x="4937125" y="3327400"/>
          <p14:tracePt t="68833" x="4937125" y="3317875"/>
          <p14:tracePt t="68862" x="4937125" y="3314700"/>
          <p14:tracePt t="68869" x="4937125" y="3308350"/>
          <p14:tracePt t="68883" x="4937125" y="3305175"/>
          <p14:tracePt t="68906" x="4937125" y="3298825"/>
          <p14:tracePt t="68915" x="4933950" y="3298825"/>
          <p14:tracePt t="68923" x="4927600" y="3298825"/>
          <p14:tracePt t="68939" x="4924425" y="3289300"/>
          <p14:tracePt t="68955" x="4918075" y="3289300"/>
          <p14:tracePt t="68972" x="4905375" y="3282950"/>
          <p14:tracePt t="68989" x="4899025" y="3279775"/>
          <p14:tracePt t="69005" x="4889500" y="3279775"/>
          <p14:tracePt t="69023" x="4879975" y="3263900"/>
          <p14:tracePt t="69039" x="4864100" y="3248025"/>
          <p14:tracePt t="69056" x="4848225" y="3238500"/>
          <p14:tracePt t="69073" x="4838700" y="3209925"/>
          <p14:tracePt t="69089" x="4813300" y="3181350"/>
          <p14:tracePt t="69105" x="4797425" y="3168650"/>
          <p14:tracePt t="69122" x="4787900" y="3152775"/>
          <p14:tracePt t="69139" x="4778375" y="3140075"/>
          <p14:tracePt t="69173" x="4772025" y="3140075"/>
          <p14:tracePt t="69197" x="4772025" y="3133725"/>
          <p14:tracePt t="69206" x="4768850" y="3133725"/>
          <p14:tracePt t="69222" x="4759325" y="3124200"/>
          <p14:tracePt t="69239" x="4759325" y="3121025"/>
          <p14:tracePt t="69255" x="4759325" y="3114675"/>
          <p14:tracePt t="69272" x="4746625" y="3105150"/>
          <p14:tracePt t="69289" x="4746625" y="3098800"/>
          <p14:tracePt t="69306" x="4746625" y="3095625"/>
          <p14:tracePt t="69323" x="4746625" y="3089275"/>
          <p14:tracePt t="69339" x="4737100" y="3073400"/>
          <p14:tracePt t="69356" x="4727575" y="3063875"/>
          <p14:tracePt t="69372" x="4718050" y="3051175"/>
          <p14:tracePt t="69389" x="4695825" y="3022600"/>
          <p14:tracePt t="69405" x="4686300" y="3013075"/>
          <p14:tracePt t="69422" x="4686300" y="2997200"/>
          <p14:tracePt t="69439" x="4679950" y="2981325"/>
          <p14:tracePt t="69476" x="4676775" y="2981325"/>
          <p14:tracePt t="69490" x="4667250" y="2971800"/>
          <p14:tracePt t="69506" x="4657725" y="2962275"/>
          <p14:tracePt t="69523" x="4641850" y="2946400"/>
          <p14:tracePt t="69539" x="4625975" y="2943225"/>
          <p14:tracePt t="69556" x="4616450" y="2943225"/>
          <p14:tracePt t="69573" x="4610100" y="2943225"/>
          <p14:tracePt t="69589" x="4606925" y="2943225"/>
          <p14:tracePt t="69606" x="4597400" y="2943225"/>
          <p14:tracePt t="69623" x="4587875" y="2943225"/>
          <p14:tracePt t="69639" x="4572000" y="2943225"/>
          <p14:tracePt t="69655" x="4562475" y="2943225"/>
          <p14:tracePt t="69672" x="4546600" y="2943225"/>
          <p14:tracePt t="69689" x="4530725" y="2943225"/>
          <p14:tracePt t="69705" x="4521200" y="2943225"/>
          <p14:tracePt t="69722" x="4511675" y="2943225"/>
          <p14:tracePt t="69738" x="4508500" y="2943225"/>
          <p14:tracePt t="69772" x="4492625" y="2943225"/>
          <p14:tracePt t="69788" x="4476750" y="2943225"/>
          <p14:tracePt t="69805" x="4467225" y="2943225"/>
          <p14:tracePt t="69823" x="4457700" y="2943225"/>
          <p14:tracePt t="69839" x="4438650" y="2943225"/>
          <p14:tracePt t="69932" x="4432300" y="2943225"/>
          <p14:tracePt t="69939" x="4429125" y="2943225"/>
          <p14:tracePt t="69955" x="4422775" y="2943225"/>
          <p14:tracePt t="69973" x="4419600" y="2943225"/>
          <p14:tracePt t="69997" x="4413250" y="2943225"/>
          <p14:tracePt t="70018" x="4410075" y="2943225"/>
          <p14:tracePt t="70046" x="4397375" y="2943225"/>
          <p14:tracePt t="70060" x="4394200" y="2943225"/>
          <p14:tracePt t="70067" x="4387850" y="2943225"/>
          <p14:tracePt t="70082" x="4384675" y="2943225"/>
          <p14:tracePt t="70089" x="4378325" y="2943225"/>
          <p14:tracePt t="70105" x="4368800" y="2943225"/>
          <p14:tracePt t="70123" x="4359275" y="2943225"/>
          <p14:tracePt t="70139" x="4340225" y="2943225"/>
          <p14:tracePt t="70156" x="4333875" y="2943225"/>
          <p14:tracePt t="70173" x="4324350" y="2943225"/>
          <p14:tracePt t="70189" x="4311650" y="2943225"/>
          <p14:tracePt t="70205" x="4295775" y="2943225"/>
          <p14:tracePt t="70222" x="4286250" y="2943225"/>
          <p14:tracePt t="70239" x="4270375" y="2943225"/>
          <p14:tracePt t="70255" x="4260850" y="2943225"/>
          <p14:tracePt t="70273" x="4244975" y="2943225"/>
          <p14:tracePt t="70289" x="4232275" y="2943225"/>
          <p14:tracePt t="70306" x="4222750" y="2943225"/>
          <p14:tracePt t="70322" x="4210050" y="2943225"/>
          <p14:tracePt t="70338" x="4191000" y="2943225"/>
          <p14:tracePt t="70355" x="4181475" y="2949575"/>
          <p14:tracePt t="70374" x="4165600" y="2959100"/>
          <p14:tracePt t="70389" x="4149725" y="2965450"/>
          <p14:tracePt t="70406" x="4140200" y="2965450"/>
          <p14:tracePt t="70424" x="4127500" y="2965450"/>
          <p14:tracePt t="70439" x="4117975" y="2968625"/>
          <p14:tracePt t="70455" x="4102100" y="2968625"/>
          <p14:tracePt t="70472" x="4086225" y="2968625"/>
          <p14:tracePt t="70474" x="4076700" y="2968625"/>
          <p14:tracePt t="70488" x="4032250" y="2968625"/>
          <p14:tracePt t="70505" x="4003675" y="2968625"/>
          <p14:tracePt t="70522" x="3965575" y="2968625"/>
          <p14:tracePt t="70539" x="3933825" y="2968625"/>
          <p14:tracePt t="70556" x="3908425" y="2968625"/>
          <p14:tracePt t="70573" x="3883025" y="2968625"/>
          <p14:tracePt t="70589" x="3854450" y="2968625"/>
          <p14:tracePt t="70605" x="3825875" y="2968625"/>
          <p14:tracePt t="70622" x="3781425" y="2968625"/>
          <p14:tracePt t="70638" x="3727450" y="2968625"/>
          <p14:tracePt t="70655" x="3705225" y="2968625"/>
          <p14:tracePt t="70673" x="3663950" y="2968625"/>
          <p14:tracePt t="70689" x="3654425" y="2968625"/>
          <p14:tracePt t="70705" x="3644900" y="2968625"/>
          <p14:tracePt t="70723" x="3625850" y="2968625"/>
          <p14:tracePt t="70739" x="3613150" y="2968625"/>
          <p14:tracePt t="70755" x="3603625" y="2968625"/>
          <p14:tracePt t="70771" x="3603625" y="2974975"/>
          <p14:tracePt t="70789" x="3594100" y="2987675"/>
          <p14:tracePt t="70805" x="3594100" y="2994025"/>
          <p14:tracePt t="70823" x="3590925" y="3009900"/>
          <p14:tracePt t="70839" x="3578225" y="3019425"/>
          <p14:tracePt t="70856" x="3578225" y="3022600"/>
          <p14:tracePt t="70873" x="3575050" y="3038475"/>
          <p14:tracePt t="70888" x="3575050" y="3048000"/>
          <p14:tracePt t="70905" x="3575050" y="3063875"/>
          <p14:tracePt t="70922" x="3568700" y="3076575"/>
          <p14:tracePt t="70938" x="3568700" y="3089275"/>
          <p14:tracePt t="70955" x="3568700" y="3098800"/>
          <p14:tracePt t="70973" x="3568700" y="3117850"/>
          <p14:tracePt t="70989" x="3568700" y="3127375"/>
          <p14:tracePt t="71006" x="3568700" y="3136900"/>
          <p14:tracePt t="71023" x="3568700" y="3152775"/>
          <p14:tracePt t="71038" x="3568700" y="3165475"/>
          <p14:tracePt t="71055" x="3568700" y="3178175"/>
          <p14:tracePt t="71072" x="3568700" y="3190875"/>
          <p14:tracePt t="71088" x="3568700" y="3200400"/>
          <p14:tracePt t="71106" x="3568700" y="3216275"/>
          <p14:tracePt t="71123" x="3568700" y="3232150"/>
          <p14:tracePt t="71139" x="3568700" y="3235325"/>
          <p14:tracePt t="71156" x="3568700" y="3241675"/>
          <p14:tracePt t="71202" x="3571875" y="3241675"/>
          <p14:tracePt t="74370" x="3603625" y="3260725"/>
          <p14:tracePt t="74377" x="3654425" y="3286125"/>
          <p14:tracePt t="74388" x="3695700" y="3317875"/>
          <p14:tracePt t="74406" x="3806825" y="3397250"/>
          <p14:tracePt t="74423" x="3895725" y="3448050"/>
          <p14:tracePt t="74439" x="3997325" y="3498850"/>
          <p14:tracePt t="74455" x="4267200" y="3581400"/>
          <p14:tracePt t="74488" x="4654550" y="3705225"/>
          <p14:tracePt t="74490" x="4737100" y="3730625"/>
          <p14:tracePt t="74523" x="4914900" y="3803650"/>
          <p14:tracePt t="74539" x="4984750" y="3841750"/>
          <p14:tracePt t="74555" x="5048250" y="3860800"/>
          <p14:tracePt t="74572" x="5092700" y="3873500"/>
          <p14:tracePt t="74588" x="5146675" y="3889375"/>
          <p14:tracePt t="74605" x="5222875" y="3921125"/>
          <p14:tracePt t="74622" x="5257800" y="3933825"/>
          <p14:tracePt t="74639" x="5283200" y="3946525"/>
          <p14:tracePt t="74655" x="5311775" y="3968750"/>
          <p14:tracePt t="74672" x="5321300" y="3984625"/>
          <p14:tracePt t="74690" x="5356225" y="4010025"/>
          <p14:tracePt t="74705" x="5378450" y="4035425"/>
          <p14:tracePt t="74722" x="5403850" y="4060825"/>
          <p14:tracePt t="74738" x="5445125" y="4092575"/>
          <p14:tracePt t="74755" x="5483225" y="4130675"/>
          <p14:tracePt t="74771" x="5492750" y="4159250"/>
          <p14:tracePt t="74788" x="5505450" y="4197350"/>
          <p14:tracePt t="74805" x="5524500" y="4270375"/>
          <p14:tracePt t="74821" x="5543550" y="4308475"/>
          <p14:tracePt t="75269" x="5553075" y="4352925"/>
          <p14:tracePt t="75275" x="5559425" y="4422775"/>
          <p14:tracePt t="75289" x="5578475" y="4540250"/>
          <p14:tracePt t="75306" x="5594350" y="4657725"/>
          <p14:tracePt t="75322" x="5610225" y="4756150"/>
          <p14:tracePt t="75339" x="5670550" y="4937125"/>
          <p14:tracePt t="75372" x="5775325" y="5172075"/>
          <p14:tracePt t="75405" x="5930900" y="5448300"/>
          <p14:tracePt t="75425" x="5972175" y="5524500"/>
          <p14:tracePt t="75439" x="5984875" y="5562600"/>
          <p14:tracePt t="75455" x="5997575" y="5584825"/>
          <p14:tracePt t="75472" x="6010275" y="5610225"/>
          <p14:tracePt t="75489" x="6026150" y="5632450"/>
          <p14:tracePt t="75505" x="6029325" y="5641975"/>
          <p14:tracePt t="75521" x="6029325" y="5651500"/>
          <p14:tracePt t="75538" x="6029325" y="5670550"/>
          <p14:tracePt t="75555" x="6029325" y="5680075"/>
          <p14:tracePt t="75572" x="6029325" y="5689600"/>
          <p14:tracePt t="75589" x="6029325" y="5699125"/>
          <p14:tracePt t="75605" x="6029325" y="5711825"/>
          <p14:tracePt t="75622" x="6035675" y="5724525"/>
          <p14:tracePt t="75638" x="6035675" y="5734050"/>
          <p14:tracePt t="75655" x="6038850" y="5740400"/>
          <p14:tracePt t="75672" x="6038850" y="5743575"/>
          <p14:tracePt t="76040" x="6010275" y="5772150"/>
          <p14:tracePt t="76045" x="5946775" y="5807075"/>
          <p14:tracePt t="76054" x="5895975" y="5851525"/>
          <p14:tracePt t="76071" x="5768975" y="5949950"/>
          <p14:tracePt t="76088" x="5578475" y="6124575"/>
          <p14:tracePt t="76104" x="5451475" y="6223000"/>
          <p14:tracePt t="76139" x="5241925" y="6464300"/>
          <p14:tracePt t="76172" x="5172075" y="6581775"/>
          <p14:tracePt t="76190" x="5153025" y="6645275"/>
          <p14:tracePt t="76204" x="5140325" y="6683375"/>
          <p14:tracePt t="76222" x="5127625" y="6721475"/>
          <p14:tracePt t="76238" x="5108575" y="6756400"/>
          <p14:tracePt t="76254" x="5102225" y="6784975"/>
          <p14:tracePt t="76271" x="5102225" y="6807200"/>
          <p14:tracePt t="76288" x="5102225" y="6842125"/>
          <p14:tracePt t="76305" x="5092700" y="6851650"/>
          <p14:tracePt t="76322" x="5092700" y="6854825"/>
          <p14:tracePt t="76338" x="5080000" y="6854825"/>
          <p14:tracePt t="76355" x="5060950" y="6854825"/>
          <p14:tracePt t="76372" x="5051425" y="6854825"/>
          <p14:tracePt t="76389" x="5038725" y="6854825"/>
          <p14:tracePt t="76405" x="5029200" y="6854825"/>
          <p14:tracePt t="76422" x="5013325" y="6854825"/>
          <p14:tracePt t="76438" x="4991100" y="6854825"/>
          <p14:tracePt t="76455" x="4981575" y="6854825"/>
          <p14:tracePt t="76471" x="4972050" y="6854825"/>
          <p14:tracePt t="76488" x="4953000" y="6848475"/>
          <p14:tracePt t="76505" x="4943475" y="6832600"/>
          <p14:tracePt t="76522" x="4933950" y="6823075"/>
          <p14:tracePt t="76539" x="4911725" y="6807200"/>
          <p14:tracePt t="76555" x="4908550" y="6800850"/>
          <p14:tracePt t="76575" x="4908550" y="6797675"/>
          <p14:tracePt t="76589" x="4902200" y="6797675"/>
          <p14:tracePt t="76675" x="4905375" y="6797675"/>
          <p14:tracePt t="76681" x="4908550" y="6797675"/>
          <p14:tracePt t="76688" x="4921250" y="6797675"/>
          <p14:tracePt t="76705" x="4943475" y="6800850"/>
          <p14:tracePt t="76721" x="4965700" y="6810375"/>
          <p14:tracePt t="76738" x="5006975" y="6829425"/>
          <p14:tracePt t="76755" x="5045075" y="6848475"/>
          <p14:tracePt t="76772" x="5076825" y="6854825"/>
          <p14:tracePt t="76788" x="5133975" y="6854825"/>
          <p14:tracePt t="76804" x="5178425" y="6854825"/>
          <p14:tracePt t="76821" x="5241925" y="6854825"/>
          <p14:tracePt t="76838" x="5365750" y="6854825"/>
          <p14:tracePt t="76854" x="5441950" y="6854825"/>
          <p14:tracePt t="76871" x="5502275" y="6854825"/>
          <p14:tracePt t="76888" x="5565775" y="6854825"/>
          <p14:tracePt t="76904" x="5610225" y="6854825"/>
          <p14:tracePt t="76923" x="5670550" y="6854825"/>
          <p14:tracePt t="76939" x="5715000" y="6854825"/>
          <p14:tracePt t="76955" x="5753100" y="6854825"/>
          <p14:tracePt t="76973" x="5813425" y="6854825"/>
          <p14:tracePt t="76989" x="5842000" y="6854825"/>
          <p14:tracePt t="77005" x="5864225" y="6854825"/>
          <p14:tracePt t="77021" x="5886450" y="6854825"/>
          <p14:tracePt t="77038" x="5927725" y="6854825"/>
          <p14:tracePt t="77054" x="5972175" y="6854825"/>
          <p14:tracePt t="77072" x="6032500" y="6854825"/>
          <p14:tracePt t="77088" x="6057900" y="6845300"/>
          <p14:tracePt t="77104" x="6080125" y="6842125"/>
          <p14:tracePt t="77122" x="6096000" y="6842125"/>
          <p14:tracePt t="77138" x="6099175" y="6842125"/>
          <p14:tracePt t="77172" x="6099175" y="6829425"/>
          <p14:tracePt t="77187" x="6092825" y="6816725"/>
          <p14:tracePt t="77205" x="6083300" y="6810375"/>
          <p14:tracePt t="77222" x="6042025" y="6797675"/>
          <p14:tracePt t="77238" x="6019800" y="6784975"/>
          <p14:tracePt t="77255" x="5975350" y="6784975"/>
          <p14:tracePt t="77272" x="5918200" y="6784975"/>
          <p14:tracePt t="77288" x="5883275" y="6784975"/>
          <p14:tracePt t="77304" x="5832475" y="6784975"/>
          <p14:tracePt t="77322" x="5756275" y="6784975"/>
          <p14:tracePt t="77338" x="5718175" y="6784975"/>
          <p14:tracePt t="77354" x="5673725" y="6784975"/>
          <p14:tracePt t="77372" x="5626100" y="6784975"/>
          <p14:tracePt t="77389" x="5603875" y="6784975"/>
          <p14:tracePt t="77405" x="5575300" y="6784975"/>
          <p14:tracePt t="77421" x="5543550" y="6784975"/>
          <p14:tracePt t="77438" x="5511800" y="6784975"/>
          <p14:tracePt t="77454" x="5502275" y="6781800"/>
          <p14:tracePt t="77472" x="5483225" y="6759575"/>
          <p14:tracePt t="77489" x="5451475" y="6750050"/>
          <p14:tracePt t="77505" x="5429250" y="6737350"/>
          <p14:tracePt t="77522" x="5394325" y="6721475"/>
          <p14:tracePt t="77538" x="5384800" y="6721475"/>
          <p14:tracePt t="77555" x="5375275" y="6715125"/>
          <p14:tracePt t="77571" x="5353050" y="6715125"/>
          <p14:tracePt t="77587" x="5349875" y="6705600"/>
          <p14:tracePt t="77623" x="5349875" y="6699250"/>
          <p14:tracePt t="77651" x="5349875" y="6696075"/>
          <p14:tracePt t="77658" x="5343525" y="6696075"/>
          <p14:tracePt t="77672" x="5343525" y="6689725"/>
          <p14:tracePt t="77694" x="5343525" y="6686550"/>
          <p14:tracePt t="77704" x="5343525" y="6680200"/>
          <p14:tracePt t="77723" x="5343525" y="6677025"/>
          <p14:tracePt t="77788" x="5346700" y="6677025"/>
          <p14:tracePt t="77797" x="5349875" y="6677025"/>
          <p14:tracePt t="77807" x="5365750" y="6677025"/>
          <p14:tracePt t="77821" x="5375275" y="6670675"/>
          <p14:tracePt t="77837" x="5403850" y="6664325"/>
          <p14:tracePt t="77854" x="5451475" y="6645275"/>
          <p14:tracePt t="77871" x="5511800" y="6645275"/>
          <p14:tracePt t="77887" x="5543550" y="6645275"/>
          <p14:tracePt t="77904" x="5559425" y="6645275"/>
          <p14:tracePt t="77922" x="5572125" y="6645275"/>
          <p14:tracePt t="77938" x="5581650" y="6645275"/>
          <p14:tracePt t="77955" x="5610225" y="6645275"/>
          <p14:tracePt t="77971" x="5673725" y="6645275"/>
          <p14:tracePt t="77987" x="5730875" y="6645275"/>
          <p14:tracePt t="78004" x="5768975" y="6645275"/>
          <p14:tracePt t="78022" x="5810250" y="6645275"/>
          <p14:tracePt t="78038" x="5819775" y="6645275"/>
          <p14:tracePt t="78055" x="5832475" y="6645275"/>
          <p14:tracePt t="79478" x="5842000" y="6600825"/>
          <p14:tracePt t="79485" x="5851525" y="6530975"/>
          <p14:tracePt t="79493" x="5867400" y="6461125"/>
          <p14:tracePt t="79505" x="5892800" y="6330950"/>
          <p14:tracePt t="79522" x="5930900" y="6092825"/>
          <p14:tracePt t="79537" x="5949950" y="5864225"/>
          <p14:tracePt t="79571" x="5962650" y="5264150"/>
          <p14:tracePt t="79606" x="5937250" y="4772025"/>
          <p14:tracePt t="79623" x="5911850" y="4597400"/>
          <p14:tracePt t="79643" x="5883275" y="4387850"/>
          <p14:tracePt t="79655" x="5883275" y="4318000"/>
          <p14:tracePt t="79671" x="5883275" y="4235450"/>
          <p14:tracePt t="79687" x="5883275" y="4152900"/>
          <p14:tracePt t="79705" x="5883275" y="4057650"/>
          <p14:tracePt t="79721" x="5883275" y="4013200"/>
          <p14:tracePt t="79738" x="5883275" y="3968750"/>
          <p14:tracePt t="79755" x="5867400" y="3921125"/>
          <p14:tracePt t="79772" x="5845175" y="3873500"/>
          <p14:tracePt t="79788" x="5819775" y="3829050"/>
          <p14:tracePt t="79804" x="5800725" y="3762375"/>
          <p14:tracePt t="79821" x="5781675" y="3724275"/>
          <p14:tracePt t="79838" x="5781675" y="3683000"/>
          <p14:tracePt t="79855" x="5781675" y="3641725"/>
          <p14:tracePt t="79871" x="5775325" y="3619500"/>
          <p14:tracePt t="79888" x="5762625" y="3581400"/>
          <p14:tracePt t="79905" x="5746750" y="3546475"/>
          <p14:tracePt t="79921" x="5734050" y="3514725"/>
          <p14:tracePt t="79938" x="5715000" y="3498850"/>
          <p14:tracePt t="79955" x="5702300" y="3482975"/>
          <p14:tracePt t="79971" x="5702300" y="3460750"/>
          <p14:tracePt t="79988" x="5695950" y="3441700"/>
          <p14:tracePt t="80005" x="5680075" y="3406775"/>
          <p14:tracePt t="80020" x="5661025" y="3397250"/>
          <p14:tracePt t="80038" x="5657850" y="3387725"/>
          <p14:tracePt t="80054" x="5657850" y="3378200"/>
          <p14:tracePt t="80089" x="5651500" y="3378200"/>
          <p14:tracePt t="80125" x="5648325" y="3378200"/>
          <p14:tracePt t="80132" x="5641975" y="3378200"/>
          <p14:tracePt t="80147" x="5638800" y="3378200"/>
          <p14:tracePt t="80161" x="5632450" y="3378200"/>
          <p14:tracePt t="80175" x="5629275" y="3384550"/>
          <p14:tracePt t="80187" x="5629275" y="3387725"/>
          <p14:tracePt t="80203" x="5629275" y="3403600"/>
          <p14:tracePt t="80220" x="5629275" y="3413125"/>
          <p14:tracePt t="80237" x="5629275" y="3435350"/>
          <p14:tracePt t="80253" x="5629275" y="3454400"/>
          <p14:tracePt t="80270" x="5629275" y="3463925"/>
          <p14:tracePt t="80287" x="5629275" y="3479800"/>
          <p14:tracePt t="80303" x="5629275" y="3492500"/>
          <p14:tracePt t="80320" x="5629275" y="3502025"/>
          <p14:tracePt t="80337" x="5629275" y="3514725"/>
          <p14:tracePt t="80353" x="5629275" y="3533775"/>
          <p14:tracePt t="80370" x="5629275" y="3543300"/>
          <p14:tracePt t="80387" x="5629275" y="3552825"/>
          <p14:tracePt t="80404" x="5629275" y="3559175"/>
          <p14:tracePt t="80420" x="5629275" y="3562350"/>
          <p14:tracePt t="80455" x="5629275" y="3571875"/>
          <p14:tracePt t="80471" x="5629275" y="3581400"/>
          <p14:tracePt t="80488" x="5629275" y="3590925"/>
          <p14:tracePt t="80505" x="5629275" y="3606800"/>
          <p14:tracePt t="80521" x="5629275" y="3622675"/>
          <p14:tracePt t="80538" x="5629275" y="3632200"/>
          <p14:tracePt t="80555" x="5616575" y="3648075"/>
          <p14:tracePt t="80571" x="5616575" y="3657600"/>
          <p14:tracePt t="80587" x="5616575" y="3667125"/>
          <p14:tracePt t="80604" x="5616575" y="3686175"/>
          <p14:tracePt t="80620" x="5616575" y="3695700"/>
          <p14:tracePt t="80642" x="5616575" y="3702050"/>
          <p14:tracePt t="80676" x="5613400" y="3702050"/>
          <p14:tracePt t="80712" x="5613400" y="3698875"/>
          <p14:tracePt t="80718" x="5613400" y="3695700"/>
          <p14:tracePt t="80725" x="5613400" y="3689350"/>
          <p14:tracePt t="80746" x="5613400" y="3686175"/>
          <p14:tracePt t="80776" x="5613400" y="3679825"/>
          <p14:tracePt t="80784" x="5613400" y="3670300"/>
          <p14:tracePt t="80791" x="5613400" y="3663950"/>
          <p14:tracePt t="80805" x="5613400" y="3651250"/>
          <p14:tracePt t="80821" x="5607050" y="3635375"/>
          <p14:tracePt t="80838" x="5607050" y="3613150"/>
          <p14:tracePt t="80854" x="5607050" y="3597275"/>
          <p14:tracePt t="80871" x="5603875" y="3587750"/>
          <p14:tracePt t="80887" x="5603875" y="3578225"/>
          <p14:tracePt t="80904" x="5597525" y="3578225"/>
          <p14:tracePt t="80920" x="5594350" y="3571875"/>
          <p14:tracePt t="80938" x="5588000" y="3571875"/>
          <p14:tracePt t="80955" x="5581650" y="3559175"/>
          <p14:tracePt t="80971" x="5578475" y="3559175"/>
          <p14:tracePt t="80988" x="5568950" y="3559175"/>
          <p14:tracePt t="81039" x="5568950" y="3552825"/>
          <p14:tracePt t="81068" x="5568950" y="3549650"/>
          <p14:tracePt t="81111" x="5568950" y="3543300"/>
          <p14:tracePt t="81118" x="5568950" y="3536950"/>
          <p14:tracePt t="81124" x="5568950" y="3533775"/>
          <p14:tracePt t="81146" x="5568950" y="3527425"/>
          <p14:tracePt t="81212" x="5568950" y="3524250"/>
          <p14:tracePt t="81318" x="5568950" y="3530600"/>
          <p14:tracePt t="81326" x="5568950" y="3533775"/>
          <p14:tracePt t="81339" x="5568950" y="3546475"/>
          <p14:tracePt t="81355" x="5568950" y="3556000"/>
          <p14:tracePt t="81371" x="5568950" y="3581400"/>
          <p14:tracePt t="81388" x="5568950" y="3616325"/>
          <p14:tracePt t="81404" x="5568950" y="3644900"/>
          <p14:tracePt t="81421" x="5568950" y="3654425"/>
          <p14:tracePt t="81437" x="5568950" y="3663950"/>
          <p14:tracePt t="81454" x="5568950" y="3683000"/>
          <p14:tracePt t="81472" x="5568950" y="3692525"/>
          <p14:tracePt t="81489" x="5568950" y="3708400"/>
          <p14:tracePt t="81504" x="5568950" y="3724275"/>
          <p14:tracePt t="81521" x="5568950" y="3740150"/>
          <p14:tracePt t="81538" x="5568950" y="3752850"/>
          <p14:tracePt t="81554" x="5568950" y="3762375"/>
          <p14:tracePt t="81571" x="5568950" y="3775075"/>
          <p14:tracePt t="81588" x="5568950" y="3794125"/>
          <p14:tracePt t="81604" x="5568950" y="3797300"/>
          <p14:tracePt t="81660" x="5575300" y="3797300"/>
          <p14:tracePt t="81674" x="5578475" y="3790950"/>
          <p14:tracePt t="81681" x="5584825" y="3787775"/>
          <p14:tracePt t="81688" x="5591175" y="3771900"/>
          <p14:tracePt t="81704" x="5603875" y="3733800"/>
          <p14:tracePt t="81721" x="5603875" y="3689350"/>
          <p14:tracePt t="81738" x="5603875" y="3625850"/>
          <p14:tracePt t="81754" x="5603875" y="3603625"/>
          <p14:tracePt t="81771" x="5603875" y="3575050"/>
          <p14:tracePt t="81788" x="5603875" y="3556000"/>
          <p14:tracePt t="81805" x="5603875" y="3546475"/>
          <p14:tracePt t="81821" x="5603875" y="3530600"/>
          <p14:tracePt t="81838" x="5603875" y="3514725"/>
          <p14:tracePt t="81855" x="5603875" y="3505200"/>
          <p14:tracePt t="81871" x="5603875" y="3502025"/>
          <p14:tracePt t="81904" x="5603875" y="3495675"/>
          <p14:tracePt t="82110" x="5603875" y="3502025"/>
          <p14:tracePt t="82116" x="5603875" y="3514725"/>
          <p14:tracePt t="82123" x="5603875" y="3524250"/>
          <p14:tracePt t="82137" x="5603875" y="3568700"/>
          <p14:tracePt t="82154" x="5603875" y="3590925"/>
          <p14:tracePt t="82171" x="5603875" y="3619500"/>
          <p14:tracePt t="82187" x="5603875" y="3635375"/>
          <p14:tracePt t="82204" x="5603875" y="3644900"/>
          <p14:tracePt t="82221" x="5603875" y="3654425"/>
          <p14:tracePt t="82238" x="5603875" y="3670300"/>
          <p14:tracePt t="82561" x="5613400" y="3670300"/>
          <p14:tracePt t="82567" x="5632450" y="3670300"/>
          <p14:tracePt t="82574" x="5641975" y="3670300"/>
          <p14:tracePt t="82588" x="5651500" y="3670300"/>
          <p14:tracePt t="82605" x="5661025" y="3670300"/>
          <p14:tracePt t="82621" x="5676900" y="3676650"/>
          <p14:tracePt t="82626" x="5683250" y="3679825"/>
          <p14:tracePt t="82637" x="5705475" y="3692525"/>
          <p14:tracePt t="82654" x="5727700" y="3702050"/>
          <p14:tracePt t="82671" x="5749925" y="3721100"/>
          <p14:tracePt t="82688" x="5794375" y="3736975"/>
          <p14:tracePt t="82704" x="5816600" y="3749675"/>
          <p14:tracePt t="82722" x="5832475" y="3759200"/>
          <p14:tracePt t="82738" x="5867400" y="3784600"/>
          <p14:tracePt t="82754" x="5886450" y="3800475"/>
          <p14:tracePt t="82772" x="5911850" y="3825875"/>
          <p14:tracePt t="82787" x="5937250" y="3883025"/>
          <p14:tracePt t="82804" x="5949950" y="3921125"/>
          <p14:tracePt t="82821" x="5965825" y="3943350"/>
          <p14:tracePt t="82837" x="5984875" y="3987800"/>
          <p14:tracePt t="82853" x="5997575" y="4010025"/>
          <p14:tracePt t="82870" x="6007100" y="4041775"/>
          <p14:tracePt t="82887" x="6022975" y="4060825"/>
          <p14:tracePt t="82904" x="6029325" y="4070350"/>
          <p14:tracePt t="82921" x="6029325" y="4086225"/>
          <p14:tracePt t="82938" x="6035675" y="4102100"/>
          <p14:tracePt t="82954" x="6038850" y="4111625"/>
          <p14:tracePt t="82971" x="6045200" y="4121150"/>
          <p14:tracePt t="82987" x="6048375" y="4130675"/>
          <p14:tracePt t="83336" x="6035675" y="4127500"/>
          <p14:tracePt t="83343" x="6000750" y="4127500"/>
          <p14:tracePt t="83354" x="5981700" y="4127500"/>
          <p14:tracePt t="83371" x="5911850" y="4127500"/>
          <p14:tracePt t="83387" x="5851525" y="4127500"/>
          <p14:tracePt t="83422" x="5715000" y="4130675"/>
          <p14:tracePt t="83454" x="5638800" y="4162425"/>
          <p14:tracePt t="83471" x="5597525" y="4181475"/>
          <p14:tracePt t="83487" x="5565775" y="4187825"/>
          <p14:tracePt t="83504" x="5543550" y="4194175"/>
          <p14:tracePt t="83521" x="5502275" y="4194175"/>
          <p14:tracePt t="83537" x="5483225" y="4194175"/>
          <p14:tracePt t="83554" x="5470525" y="4194175"/>
          <p14:tracePt t="83571" x="5451475" y="4197350"/>
          <p14:tracePt t="83587" x="5441950" y="4197350"/>
          <p14:tracePt t="83604" x="5432425" y="4203700"/>
          <p14:tracePt t="83621" x="5416550" y="4219575"/>
          <p14:tracePt t="83637" x="5387975" y="4225925"/>
          <p14:tracePt t="83654" x="5365750" y="4235450"/>
          <p14:tracePt t="83671" x="5324475" y="4254500"/>
          <p14:tracePt t="83687" x="5314950" y="4257675"/>
          <p14:tracePt t="83705" x="5305425" y="4264025"/>
          <p14:tracePt t="83721" x="5283200" y="4264025"/>
          <p14:tracePt t="83737" x="5273675" y="4264025"/>
          <p14:tracePt t="83754" x="5264150" y="4273550"/>
          <p14:tracePt t="83771" x="5245100" y="4273550"/>
          <p14:tracePt t="83788" x="5238750" y="4273550"/>
          <p14:tracePt t="84142" x="5241925" y="4254500"/>
          <p14:tracePt t="84149" x="5248275" y="4235450"/>
          <p14:tracePt t="84157" x="5254625" y="4216400"/>
          <p14:tracePt t="84170" x="5283200" y="4152900"/>
          <p14:tracePt t="84187" x="5314950" y="4064000"/>
          <p14:tracePt t="84205" x="5340350" y="3968750"/>
          <p14:tracePt t="84238" x="5378450" y="3848100"/>
          <p14:tracePt t="84271" x="5410200" y="3740150"/>
          <p14:tracePt t="84287" x="5422900" y="3695700"/>
          <p14:tracePt t="84305" x="5441950" y="3663950"/>
          <p14:tracePt t="84321" x="5461000" y="3622675"/>
          <p14:tracePt t="84337" x="5470525" y="3597275"/>
          <p14:tracePt t="84355" x="5483225" y="3575050"/>
          <p14:tracePt t="84371" x="5499100" y="3562350"/>
          <p14:tracePt t="84388" x="5502275" y="3552825"/>
          <p14:tracePt t="84404" x="5502275" y="3543300"/>
          <p14:tracePt t="84420" x="5502275" y="3521075"/>
          <p14:tracePt t="84437" x="5508625" y="3511550"/>
          <p14:tracePt t="84455" x="5508625" y="3502025"/>
          <p14:tracePt t="84471" x="5511800" y="3495675"/>
          <p14:tracePt t="84488" x="5518150" y="3486150"/>
          <p14:tracePt t="84505" x="5518150" y="3473450"/>
          <p14:tracePt t="84521" x="5521325" y="3457575"/>
          <p14:tracePt t="84537" x="5521325" y="3448050"/>
          <p14:tracePt t="84554" x="5521325" y="3438525"/>
          <p14:tracePt t="85077" x="5527675" y="3438525"/>
          <p14:tracePt t="85084" x="5530850" y="3438525"/>
          <p14:tracePt t="85091" x="5537200" y="3438525"/>
          <p14:tracePt t="85107" x="5553075" y="3451225"/>
          <p14:tracePt t="85124" x="5578475" y="3463925"/>
          <p14:tracePt t="85137" x="5588000" y="3473450"/>
          <p14:tracePt t="85171" x="5607050" y="3502025"/>
          <p14:tracePt t="85205" x="5619750" y="3540125"/>
          <p14:tracePt t="85221" x="5632450" y="3594100"/>
          <p14:tracePt t="85237" x="5645150" y="3657600"/>
          <p14:tracePt t="85255" x="5654675" y="3743325"/>
          <p14:tracePt t="85271" x="5654675" y="3787775"/>
          <p14:tracePt t="85287" x="5654675" y="3822700"/>
          <p14:tracePt t="85305" x="5654675" y="3844925"/>
          <p14:tracePt t="85321" x="5654675" y="3854450"/>
          <p14:tracePt t="85337" x="5654675" y="3863975"/>
          <p14:tracePt t="85354" x="5654675" y="3879850"/>
          <p14:tracePt t="85371" x="5654675" y="3883025"/>
          <p14:tracePt t="85449" x="5651500" y="3883025"/>
          <p14:tracePt t="85456" x="5648325" y="3876675"/>
          <p14:tracePt t="85471" x="5648325" y="3863975"/>
          <p14:tracePt t="85487" x="5648325" y="3851275"/>
          <p14:tracePt t="85504" x="5648325" y="3838575"/>
          <p14:tracePt t="85520" x="5648325" y="3810000"/>
          <p14:tracePt t="85537" x="5648325" y="3787775"/>
          <p14:tracePt t="85555" x="5641975" y="3746500"/>
          <p14:tracePt t="85571" x="5635625" y="3724275"/>
          <p14:tracePt t="85588" x="5629275" y="3692525"/>
          <p14:tracePt t="85604" x="5629275" y="3667125"/>
          <p14:tracePt t="85621" x="5629275" y="3651250"/>
          <p14:tracePt t="85637" x="5616575" y="3635375"/>
          <p14:tracePt t="85654" x="5616575" y="3619500"/>
          <p14:tracePt t="85670" x="5616575" y="3609975"/>
          <p14:tracePt t="85688" x="5616575" y="3606800"/>
          <p14:tracePt t="85705" x="5613400" y="3600450"/>
          <p14:tracePt t="85721" x="5600700" y="3590925"/>
          <p14:tracePt t="85738" x="5597525" y="3584575"/>
          <p14:tracePt t="85758" x="5591175" y="3581400"/>
          <p14:tracePt t="85770" x="5591175" y="3575050"/>
          <p14:tracePt t="85787" x="5591175" y="3571875"/>
          <p14:tracePt t="85805" x="5591175" y="3565525"/>
          <p14:tracePt t="85862" x="5591175" y="3562350"/>
          <p14:tracePt t="86083" x="5594350" y="3581400"/>
          <p14:tracePt t="86091" x="5600700" y="3600450"/>
          <p14:tracePt t="86108" x="5619750" y="3632200"/>
          <p14:tracePt t="86121" x="5619750" y="3644900"/>
          <p14:tracePt t="86154" x="5635625" y="3670300"/>
          <p14:tracePt t="86186" x="5654675" y="3708400"/>
          <p14:tracePt t="86204" x="5670550" y="3724275"/>
          <p14:tracePt t="86220" x="5680075" y="3740150"/>
          <p14:tracePt t="86237" x="5689600" y="3749675"/>
          <p14:tracePt t="86239" x="5689600" y="3752850"/>
          <p14:tracePt t="86275" x="5695950" y="3752850"/>
          <p14:tracePt t="86283" x="5699125" y="3759200"/>
          <p14:tracePt t="86290" x="5711825" y="3765550"/>
          <p14:tracePt t="86304" x="5721350" y="3775075"/>
          <p14:tracePt t="86321" x="5743575" y="3797300"/>
          <p14:tracePt t="86337" x="5775325" y="3822700"/>
          <p14:tracePt t="86354" x="5810250" y="3841750"/>
          <p14:tracePt t="86370" x="5829300" y="3857625"/>
          <p14:tracePt t="86387" x="5838825" y="3867150"/>
          <p14:tracePt t="86404" x="5851525" y="3883025"/>
          <p14:tracePt t="86421" x="5867400" y="3892550"/>
          <p14:tracePt t="86437" x="5899150" y="3924300"/>
          <p14:tracePt t="86454" x="5946775" y="3978275"/>
          <p14:tracePt t="86471" x="5972175" y="4016375"/>
          <p14:tracePt t="86488" x="5984875" y="4060825"/>
          <p14:tracePt t="86504" x="5997575" y="4102100"/>
          <p14:tracePt t="86520" x="5997575" y="4117975"/>
          <p14:tracePt t="86537" x="5997575" y="4127500"/>
          <p14:tracePt t="86554" x="5997575" y="4149725"/>
          <p14:tracePt t="86570" x="5997575" y="4159250"/>
          <p14:tracePt t="86586" x="5997575" y="4168775"/>
          <p14:tracePt t="86603" x="5997575" y="4178300"/>
          <p14:tracePt t="86620" x="5997575" y="4181475"/>
          <p14:tracePt t="86968" x="5981700" y="4181475"/>
          <p14:tracePt t="86975" x="5972175" y="4181475"/>
          <p14:tracePt t="86987" x="5962650" y="4181475"/>
          <p14:tracePt t="87004" x="5895975" y="4200525"/>
          <p14:tracePt t="87036" x="5791200" y="4213225"/>
          <p14:tracePt t="87071" x="5705475" y="4219575"/>
          <p14:tracePt t="87087" x="5676900" y="4219575"/>
          <p14:tracePt t="87104" x="5651500" y="4219575"/>
          <p14:tracePt t="87120" x="5641975" y="4219575"/>
          <p14:tracePt t="87137" x="5613400" y="4219575"/>
          <p14:tracePt t="87153" x="5588000" y="4219575"/>
          <p14:tracePt t="87170" x="5559425" y="4219575"/>
          <p14:tracePt t="87188" x="5537200" y="4219575"/>
          <p14:tracePt t="87204" x="5527675" y="4219575"/>
          <p14:tracePt t="87220" x="5511800" y="4219575"/>
          <p14:tracePt t="87238" x="5486400" y="4225925"/>
          <p14:tracePt t="87254" x="5457825" y="4225925"/>
          <p14:tracePt t="87270" x="5419725" y="4232275"/>
          <p14:tracePt t="87288" x="5346700" y="4244975"/>
          <p14:tracePt t="87304" x="5302250" y="4251325"/>
          <p14:tracePt t="87321" x="5273675" y="4264025"/>
          <p14:tracePt t="87338" x="5251450" y="4270375"/>
          <p14:tracePt t="87354" x="5241925" y="4270375"/>
          <p14:tracePt t="87371" x="5232400" y="4270375"/>
          <p14:tracePt t="87387" x="5200650" y="4270375"/>
          <p14:tracePt t="87403" x="5178425" y="4270375"/>
          <p14:tracePt t="87420" x="5149850" y="4270375"/>
          <p14:tracePt t="87437" x="5127625" y="4270375"/>
          <p14:tracePt t="87454" x="5118100" y="4270375"/>
          <p14:tracePt t="87471" x="5102225" y="4270375"/>
          <p14:tracePt t="87488" x="5092700" y="4270375"/>
          <p14:tracePt t="87817" x="5095875" y="4270375"/>
          <p14:tracePt t="87826" x="5099050" y="4270375"/>
          <p14:tracePt t="87836" x="5114925" y="4270375"/>
          <p14:tracePt t="87853" x="5130800" y="4270375"/>
          <p14:tracePt t="87870" x="5153025" y="4267200"/>
          <p14:tracePt t="87887" x="5181600" y="4254500"/>
          <p14:tracePt t="87920" x="5200650" y="4254500"/>
          <p14:tracePt t="88123" x="5264150" y="4241800"/>
          <p14:tracePt t="88130" x="5346700" y="4222750"/>
          <p14:tracePt t="88138" x="5416550" y="4206875"/>
          <p14:tracePt t="88153" x="5508625" y="4156075"/>
          <p14:tracePt t="88171" x="5575300" y="4117975"/>
          <p14:tracePt t="88188" x="5673725" y="4057650"/>
          <p14:tracePt t="88204" x="5743575" y="4010025"/>
          <p14:tracePt t="88221" x="5800725" y="3981450"/>
          <p14:tracePt t="88237" x="5867400" y="3937000"/>
          <p14:tracePt t="88254" x="5899150" y="3911600"/>
          <p14:tracePt t="88270" x="5924550" y="3870325"/>
          <p14:tracePt t="88286" x="5949950" y="3819525"/>
          <p14:tracePt t="88303" x="5969000" y="3797300"/>
          <p14:tracePt t="88321" x="5972175" y="3787775"/>
          <p14:tracePt t="88338" x="5972175" y="3765550"/>
          <p14:tracePt t="88354" x="5972175" y="3756025"/>
          <p14:tracePt t="88371" x="5972175" y="3746500"/>
          <p14:tracePt t="88387" x="5972175" y="3733800"/>
          <p14:tracePt t="88403" x="5965825" y="3724275"/>
          <p14:tracePt t="88420" x="5949950" y="3708400"/>
          <p14:tracePt t="88437" x="5937250" y="3692525"/>
          <p14:tracePt t="88453" x="5927725" y="3683000"/>
          <p14:tracePt t="88471" x="5918200" y="3673475"/>
          <p14:tracePt t="88487" x="5873750" y="3632200"/>
          <p14:tracePt t="88504" x="5822950" y="3581400"/>
          <p14:tracePt t="88520" x="5778500" y="3521075"/>
          <p14:tracePt t="88536" x="5708650" y="3448050"/>
          <p14:tracePt t="88553" x="5676900" y="3422650"/>
          <p14:tracePt t="88570" x="5651500" y="3413125"/>
          <p14:tracePt t="88586" x="5622925" y="3400425"/>
          <p14:tracePt t="88604" x="5603875" y="3400425"/>
          <p14:tracePt t="88620" x="5581650" y="3400425"/>
          <p14:tracePt t="88637" x="5511800" y="3400425"/>
          <p14:tracePt t="88654" x="5457825" y="3400425"/>
          <p14:tracePt t="88670" x="5413375" y="3403600"/>
          <p14:tracePt t="88687" x="5314950" y="3425825"/>
          <p14:tracePt t="88703" x="5270500" y="3438525"/>
          <p14:tracePt t="88720" x="5200650" y="3476625"/>
          <p14:tracePt t="88737" x="5124450" y="3517900"/>
          <p14:tracePt t="88753" x="5076825" y="3552825"/>
          <p14:tracePt t="88770" x="5029200" y="3578225"/>
          <p14:tracePt t="88787" x="4956175" y="3619500"/>
          <p14:tracePt t="88803" x="4918075" y="3638550"/>
          <p14:tracePt t="88820" x="4870450" y="3657600"/>
          <p14:tracePt t="88836" x="4819650" y="3689350"/>
          <p14:tracePt t="88853" x="4797425" y="3708400"/>
          <p14:tracePt t="88870" x="4765675" y="3733800"/>
          <p14:tracePt t="88887" x="4727575" y="3768725"/>
          <p14:tracePt t="88903" x="4708525" y="3800475"/>
          <p14:tracePt t="88920" x="4699000" y="3822700"/>
          <p14:tracePt t="88937" x="4679950" y="3867150"/>
          <p14:tracePt t="88954" x="4673600" y="3889375"/>
          <p14:tracePt t="88970" x="4673600" y="3933825"/>
          <p14:tracePt t="88986" x="4673600" y="3994150"/>
          <p14:tracePt t="89003" x="4676775" y="4044950"/>
          <p14:tracePt t="89020" x="4689475" y="4098925"/>
          <p14:tracePt t="89037" x="4718050" y="4191000"/>
          <p14:tracePt t="89053" x="4765675" y="4260850"/>
          <p14:tracePt t="89070" x="4841875" y="4365625"/>
          <p14:tracePt t="89086" x="4956175" y="4530725"/>
          <p14:tracePt t="89103" x="5006975" y="4613275"/>
          <p14:tracePt t="89120" x="5035550" y="4679950"/>
          <p14:tracePt t="89137" x="5054600" y="4727575"/>
          <p14:tracePt t="89154" x="5073650" y="4759325"/>
          <p14:tracePt t="89171" x="5111750" y="4803775"/>
          <p14:tracePt t="89187" x="5178425" y="4832350"/>
          <p14:tracePt t="89203" x="5264150" y="4864100"/>
          <p14:tracePt t="89220" x="5356225" y="4905375"/>
          <p14:tracePt t="89237" x="5454650" y="4927600"/>
          <p14:tracePt t="89254" x="5514975" y="4927600"/>
          <p14:tracePt t="89271" x="5578475" y="4918075"/>
          <p14:tracePt t="89287" x="5616575" y="4905375"/>
          <p14:tracePt t="89304" x="5664200" y="4876800"/>
          <p14:tracePt t="89307" x="5683250" y="4864100"/>
          <p14:tracePt t="89320" x="5727700" y="4851400"/>
          <p14:tracePt t="89336" x="5784850" y="4838700"/>
          <p14:tracePt t="89353" x="5845175" y="4832350"/>
          <p14:tracePt t="89371" x="5915025" y="4832350"/>
          <p14:tracePt t="89388" x="5959475" y="4813300"/>
          <p14:tracePt t="89404" x="5997575" y="4800600"/>
          <p14:tracePt t="89421" x="6076950" y="4778375"/>
          <p14:tracePt t="89437" x="6153150" y="4756150"/>
          <p14:tracePt t="89454" x="6254750" y="4714875"/>
          <p14:tracePt t="89471" x="6334125" y="4686300"/>
          <p14:tracePt t="89487" x="6375400" y="4654550"/>
          <p14:tracePt t="89503" x="6403975" y="4629150"/>
          <p14:tracePt t="89520" x="6451600" y="4572000"/>
          <p14:tracePt t="89537" x="6477000" y="4524375"/>
          <p14:tracePt t="89554" x="6489700" y="4486275"/>
          <p14:tracePt t="89571" x="6521450" y="4352925"/>
          <p14:tracePt t="89587" x="6521450" y="4216400"/>
          <p14:tracePt t="89604" x="6521450" y="4133850"/>
          <p14:tracePt t="89620" x="6511925" y="4044950"/>
          <p14:tracePt t="89636" x="6502400" y="3984625"/>
          <p14:tracePt t="89654" x="6489700" y="3921125"/>
          <p14:tracePt t="89671" x="6483350" y="3841750"/>
          <p14:tracePt t="89687" x="6470650" y="3794125"/>
          <p14:tracePt t="89704" x="6457950" y="3765550"/>
          <p14:tracePt t="89721" x="6419850" y="3711575"/>
          <p14:tracePt t="89737" x="6369050" y="3663950"/>
          <p14:tracePt t="89754" x="6327775" y="3622675"/>
          <p14:tracePt t="89770" x="6273800" y="3575050"/>
          <p14:tracePt t="89786" x="6245225" y="3562350"/>
          <p14:tracePt t="89804" x="6235700" y="3552825"/>
          <p14:tracePt t="89821" x="6219825" y="3543300"/>
          <p14:tracePt t="89837" x="6213475" y="3543300"/>
          <p14:tracePt t="89854" x="6203950" y="3536950"/>
          <p14:tracePt t="89869" x="6184900" y="3524250"/>
          <p14:tracePt t="89886" x="6175375" y="3517900"/>
          <p14:tracePt t="89903" x="6165850" y="3514725"/>
          <p14:tracePt t="89920" x="6143625" y="3514725"/>
          <p14:tracePt t="89936" x="6134100" y="3514725"/>
          <p14:tracePt t="89953" x="6124575" y="3514725"/>
          <p14:tracePt t="89971" x="6111875" y="3508375"/>
          <p14:tracePt t="89987" x="6105525" y="3508375"/>
          <p14:tracePt t="90100" x="6105525" y="3505200"/>
          <p14:tracePt t="91141" x="6080125" y="3517900"/>
          <p14:tracePt t="91147" x="6051550" y="3533775"/>
          <p14:tracePt t="91154" x="6013450" y="3549650"/>
          <p14:tracePt t="91170" x="5965825" y="3581400"/>
          <p14:tracePt t="91187" x="5927725" y="3609975"/>
          <p14:tracePt t="91204" x="5867400" y="3654425"/>
          <p14:tracePt t="91237" x="5753100" y="3711575"/>
          <p14:tracePt t="91270" x="5641975" y="3743325"/>
          <p14:tracePt t="91286" x="5610225" y="3756025"/>
          <p14:tracePt t="91304" x="5594350" y="3778250"/>
          <p14:tracePt t="91320" x="5584825" y="3787775"/>
          <p14:tracePt t="91337" x="5568950" y="3797300"/>
          <p14:tracePt t="91340" x="5565775" y="3800475"/>
          <p14:tracePt t="91354" x="5556250" y="3800475"/>
          <p14:tracePt t="91370" x="5549900" y="3800475"/>
          <p14:tracePt t="91463" x="5546725" y="3800475"/>
          <p14:tracePt t="91555" x="5546725" y="3794125"/>
          <p14:tracePt t="91561" x="5546725" y="3790950"/>
          <p14:tracePt t="91569" x="5546725" y="3784600"/>
          <p14:tracePt t="91586" x="5546725" y="3756025"/>
          <p14:tracePt t="91604" x="5546725" y="3708400"/>
          <p14:tracePt t="91620" x="5546725" y="3663950"/>
          <p14:tracePt t="91637" x="5546725" y="3629025"/>
          <p14:tracePt t="91654" x="5546725" y="3594100"/>
          <p14:tracePt t="91670" x="5546725" y="3578225"/>
          <p14:tracePt t="91687" x="5546725" y="3568700"/>
          <p14:tracePt t="91704" x="5546725" y="3559175"/>
          <p14:tracePt t="91720" x="5546725" y="3552825"/>
          <p14:tracePt t="91737" x="5546725" y="3543300"/>
          <p14:tracePt t="91754" x="5546725" y="3540125"/>
          <p14:tracePt t="91787" x="5546725" y="3533775"/>
          <p14:tracePt t="91846" x="5546725" y="3530600"/>
          <p14:tracePt t="91854" x="5546725" y="3524250"/>
          <p14:tracePt t="91873" x="5546725" y="3521075"/>
          <p14:tracePt t="91886" x="5546725" y="3514725"/>
          <p14:tracePt t="91903" x="5546725" y="3502025"/>
          <p14:tracePt t="91920" x="5546725" y="3486150"/>
          <p14:tracePt t="91936" x="5546725" y="3476625"/>
          <p14:tracePt t="91953" x="5546725" y="3460750"/>
          <p14:tracePt t="91970" x="5546725" y="3451225"/>
          <p14:tracePt t="91986" x="5546725" y="3435350"/>
          <p14:tracePt t="92003" x="5546725" y="3422650"/>
          <p14:tracePt t="92020" x="5546725" y="3413125"/>
          <p14:tracePt t="92037" x="5546725" y="3400425"/>
          <p14:tracePt t="92053" x="5546725" y="3381375"/>
          <p14:tracePt t="92125" x="5546725" y="3384550"/>
          <p14:tracePt t="92132" x="5546725" y="3387725"/>
          <p14:tracePt t="92139" x="5546725" y="3397250"/>
          <p14:tracePt t="92153" x="5546725" y="3409950"/>
          <p14:tracePt t="92170" x="5546725" y="3419475"/>
          <p14:tracePt t="92186" x="5546725" y="3429000"/>
          <p14:tracePt t="92203" x="5546725" y="3448050"/>
          <p14:tracePt t="92220" x="5546725" y="3457575"/>
          <p14:tracePt t="92236" x="5546725" y="3473450"/>
          <p14:tracePt t="92253" x="5546725" y="3514725"/>
          <p14:tracePt t="92269" x="5546725" y="3533775"/>
          <p14:tracePt t="92286" x="5546725" y="3549650"/>
          <p14:tracePt t="92303" x="5546725" y="3565525"/>
          <p14:tracePt t="92319" x="5546725" y="3575050"/>
          <p14:tracePt t="92336" x="5553075" y="3584575"/>
          <p14:tracePt t="92353" x="5553075" y="3606800"/>
          <p14:tracePt t="92369" x="5559425" y="3616325"/>
          <p14:tracePt t="92386" x="5559425" y="3625850"/>
          <p14:tracePt t="92718" x="5562600" y="3635375"/>
          <p14:tracePt t="92725" x="5568950" y="3654425"/>
          <p14:tracePt t="92737" x="5575300" y="3679825"/>
          <p14:tracePt t="92757" x="5597525" y="3771900"/>
          <p14:tracePt t="92773" x="5622925" y="3835400"/>
          <p14:tracePt t="92793" x="5629275" y="3857625"/>
          <p14:tracePt t="92819" x="5629275" y="3898900"/>
          <p14:tracePt t="92853" x="5629275" y="3927475"/>
          <p14:tracePt t="92870" x="5629275" y="3937000"/>
          <p14:tracePt t="92887" x="5629275" y="3946525"/>
          <p14:tracePt t="92903" x="5629275" y="3962400"/>
          <p14:tracePt t="92936" x="5629275" y="3965575"/>
          <p14:tracePt t="92967" x="5632450" y="3965575"/>
          <p14:tracePt t="92974" x="5638800" y="3965575"/>
          <p14:tracePt t="92986" x="5645150" y="3965575"/>
          <p14:tracePt t="93003" x="5657850" y="3978275"/>
          <p14:tracePt t="93020" x="5670550" y="3981450"/>
          <p14:tracePt t="93036" x="5680075" y="3987800"/>
          <p14:tracePt t="93053" x="5689600" y="4000500"/>
          <p14:tracePt t="93069" x="5699125" y="4010025"/>
          <p14:tracePt t="93087" x="5721350" y="4032250"/>
          <p14:tracePt t="93103" x="5743575" y="4044950"/>
          <p14:tracePt t="93120" x="5768975" y="4064000"/>
          <p14:tracePt t="93137" x="5810250" y="4092575"/>
          <p14:tracePt t="93153" x="5842000" y="4105275"/>
          <p14:tracePt t="93169" x="5857875" y="4117975"/>
          <p14:tracePt t="93186" x="5873750" y="4127500"/>
          <p14:tracePt t="93203" x="5908675" y="4149725"/>
          <p14:tracePt t="93219" x="5934075" y="4162425"/>
          <p14:tracePt t="93237" x="5959475" y="4178300"/>
          <p14:tracePt t="93253" x="5972175" y="4184650"/>
          <p14:tracePt t="93269" x="5981700" y="4184650"/>
          <p14:tracePt t="93286" x="5984875" y="4184650"/>
          <p14:tracePt t="93338" x="5984875" y="4187825"/>
          <p14:tracePt t="93595" x="5972175" y="4187825"/>
          <p14:tracePt t="93602" x="5953125" y="4187825"/>
          <p14:tracePt t="93609" x="5927725" y="4187825"/>
          <p14:tracePt t="93620" x="5918200" y="4187825"/>
          <p14:tracePt t="93637" x="5870575" y="4187825"/>
          <p14:tracePt t="93653" x="5838825" y="4187825"/>
          <p14:tracePt t="93670" x="5803900" y="4187825"/>
          <p14:tracePt t="93687" x="5772150" y="4187825"/>
          <p14:tracePt t="93703" x="5740400" y="4187825"/>
          <p14:tracePt t="93720" x="5724525" y="4187825"/>
          <p14:tracePt t="93736" x="5705475" y="4187825"/>
          <p14:tracePt t="93753" x="5695950" y="4187825"/>
          <p14:tracePt t="93770" x="5686425" y="4187825"/>
          <p14:tracePt t="93787" x="5667375" y="4187825"/>
          <p14:tracePt t="93803" x="5635625" y="4175125"/>
          <p14:tracePt t="93820" x="5613400" y="4162425"/>
          <p14:tracePt t="93837" x="5572125" y="4156075"/>
          <p14:tracePt t="93853" x="5562600" y="4152900"/>
          <p14:tracePt t="93869" x="5553075" y="4152900"/>
          <p14:tracePt t="93871" x="5540375" y="4152900"/>
          <p14:tracePt t="93886" x="5530850" y="4152900"/>
          <p14:tracePt t="93902" x="5521325" y="4152900"/>
          <p14:tracePt t="93919" x="5511800" y="4152900"/>
          <p14:tracePt t="93937" x="5489575" y="4140200"/>
          <p14:tracePt t="93953" x="5480050" y="4137025"/>
          <p14:tracePt t="93970" x="5470525" y="4130675"/>
          <p14:tracePt t="93986" x="5457825" y="4127500"/>
          <p14:tracePt t="94038" x="5451475" y="4127500"/>
          <p14:tracePt t="94044" x="5441950" y="4127500"/>
          <p14:tracePt t="94053" x="5435600" y="4127500"/>
          <p14:tracePt t="94070" x="5426075" y="4121150"/>
          <p14:tracePt t="94087" x="5413375" y="4121150"/>
          <p14:tracePt t="94103" x="5403850" y="4121150"/>
          <p14:tracePt t="94119" x="5387975" y="4121150"/>
          <p14:tracePt t="94136" x="5372100" y="4121150"/>
          <p14:tracePt t="94188" x="5368925" y="4121150"/>
          <p14:tracePt t="94302" x="5368925" y="4117975"/>
          <p14:tracePt t="94309" x="5368925" y="4111625"/>
          <p14:tracePt t="94320" x="5368925" y="4108450"/>
          <p14:tracePt t="94337" x="5407025" y="4064000"/>
          <p14:tracePt t="94353" x="5435600" y="4010025"/>
          <p14:tracePt t="94370" x="5464175" y="3930650"/>
          <p14:tracePt t="94374" x="5489575" y="3892550"/>
          <p14:tracePt t="94386" x="5511800" y="3794125"/>
          <p14:tracePt t="94403" x="5527675" y="3730625"/>
          <p14:tracePt t="94419" x="5534025" y="3673475"/>
          <p14:tracePt t="94436" x="5534025" y="3625850"/>
          <p14:tracePt t="94453" x="5534025" y="3603625"/>
          <p14:tracePt t="94469" x="5534025" y="3590925"/>
          <p14:tracePt t="94487" x="5534025" y="3575050"/>
          <p14:tracePt t="94503" x="5534025" y="3565525"/>
          <p14:tracePt t="94520" x="5534025" y="3559175"/>
          <p14:tracePt t="94553" x="5534025" y="3556000"/>
          <p14:tracePt t="94569" x="5534025" y="3540125"/>
          <p14:tracePt t="94586" x="5534025" y="3524250"/>
          <p14:tracePt t="94603" x="5534025" y="3514725"/>
          <p14:tracePt t="94620" x="5534025" y="3502025"/>
          <p14:tracePt t="94637" x="5534025" y="3467100"/>
          <p14:tracePt t="94653" x="5534025" y="3451225"/>
          <p14:tracePt t="94670" x="5534025" y="3435350"/>
          <p14:tracePt t="94686" x="5534025" y="3425825"/>
          <p14:tracePt t="94737" x="5540375" y="3425825"/>
          <p14:tracePt t="94744" x="5549900" y="3429000"/>
          <p14:tracePt t="94753" x="5556250" y="3432175"/>
          <p14:tracePt t="94771" x="5568950" y="3454400"/>
          <p14:tracePt t="94787" x="5581650" y="3463925"/>
          <p14:tracePt t="94803" x="5591175" y="3473450"/>
          <p14:tracePt t="94819" x="5600700" y="3482975"/>
          <p14:tracePt t="94836" x="5600700" y="3505200"/>
          <p14:tracePt t="94852" x="5600700" y="3514725"/>
          <p14:tracePt t="94869" x="5600700" y="3524250"/>
          <p14:tracePt t="94872" x="5600700" y="3527425"/>
          <p14:tracePt t="94886" x="5600700" y="3543300"/>
          <p14:tracePt t="94919" x="5607050" y="3549650"/>
          <p14:tracePt t="94936" x="5619750" y="3562350"/>
          <p14:tracePt t="94953" x="5629275" y="3568700"/>
          <p14:tracePt t="94969" x="5635625" y="3578225"/>
          <p14:tracePt t="94986" x="5651500" y="3594100"/>
          <p14:tracePt t="95003" x="5654675" y="3603625"/>
          <p14:tracePt t="95020" x="5661025" y="3613150"/>
          <p14:tracePt t="95037" x="5676900" y="3632200"/>
          <p14:tracePt t="95053" x="5689600" y="3670300"/>
          <p14:tracePt t="95071" x="5737225" y="3746500"/>
          <p14:tracePt t="95086" x="5762625" y="3794125"/>
          <p14:tracePt t="95103" x="5794375" y="3832225"/>
          <p14:tracePt t="95120" x="5819775" y="3876675"/>
          <p14:tracePt t="95136" x="5838825" y="3905250"/>
          <p14:tracePt t="95153" x="5851525" y="3930650"/>
          <p14:tracePt t="95171" x="5867400" y="3965575"/>
          <p14:tracePt t="95187" x="5876925" y="3981450"/>
          <p14:tracePt t="95203" x="5883275" y="3990975"/>
          <p14:tracePt t="95220" x="5892800" y="4006850"/>
          <p14:tracePt t="95236" x="5892800" y="4022725"/>
          <p14:tracePt t="95253" x="5892800" y="4032250"/>
          <p14:tracePt t="95271" x="5899150" y="4044950"/>
          <p14:tracePt t="95303" x="5902325" y="4051300"/>
          <p14:tracePt t="95320" x="5915025" y="4070350"/>
          <p14:tracePt t="95336" x="5918200" y="4079875"/>
          <p14:tracePt t="95353" x="5924550" y="4092575"/>
          <p14:tracePt t="95370" x="5927725" y="4102100"/>
          <p14:tracePt t="95386" x="5934075" y="4102100"/>
          <p14:tracePt t="95403" x="5949950" y="4111625"/>
          <p14:tracePt t="95420" x="5969000" y="4130675"/>
          <p14:tracePt t="95436" x="6000750" y="4143375"/>
          <p14:tracePt t="95453" x="6026150" y="4168775"/>
          <p14:tracePt t="95470" x="6061075" y="4213225"/>
          <p14:tracePt t="95487" x="6073775" y="4229100"/>
          <p14:tracePt t="95503" x="6083300" y="4244975"/>
          <p14:tracePt t="95520" x="6083300" y="4257675"/>
          <p14:tracePt t="95536" x="6083300" y="4264025"/>
          <p14:tracePt t="95635" x="6080125" y="4260850"/>
          <p14:tracePt t="95641" x="6076950" y="4257675"/>
          <p14:tracePt t="95652" x="6070600" y="4251325"/>
          <p14:tracePt t="95670" x="6038850" y="4229100"/>
          <p14:tracePt t="95686" x="6013450" y="4219575"/>
          <p14:tracePt t="95703" x="5984875" y="4206875"/>
          <p14:tracePt t="95720" x="5902325" y="4184650"/>
          <p14:tracePt t="95737" x="5842000" y="4178300"/>
          <p14:tracePt t="95753" x="5759450" y="4178300"/>
          <p14:tracePt t="95770" x="5673725" y="4178300"/>
          <p14:tracePt t="95786" x="5638800" y="4178300"/>
          <p14:tracePt t="95803" x="5616575" y="4178300"/>
          <p14:tracePt t="95820" x="5575300" y="4178300"/>
          <p14:tracePt t="95836" x="5559425" y="4178300"/>
          <p14:tracePt t="95853" x="5537200" y="4178300"/>
          <p14:tracePt t="95870" x="5518150" y="4178300"/>
          <p14:tracePt t="95886" x="5508625" y="4178300"/>
          <p14:tracePt t="95903" x="5492750" y="4178300"/>
          <p14:tracePt t="95919" x="5480050" y="4178300"/>
          <p14:tracePt t="95936" x="5473700" y="4178300"/>
          <p14:tracePt t="95978" x="5467350" y="4178300"/>
          <p14:tracePt t="95992" x="5464175" y="4178300"/>
          <p14:tracePt t="96003" x="5457825" y="4178300"/>
          <p14:tracePt t="96020" x="5438775" y="4178300"/>
          <p14:tracePt t="96036" x="5429250" y="4178300"/>
          <p14:tracePt t="96053" x="5419725" y="4178300"/>
          <p14:tracePt t="96069" x="5413375" y="4178300"/>
          <p14:tracePt t="96103" x="5403850" y="4178300"/>
          <p14:tracePt t="96120" x="5384800" y="4178300"/>
          <p14:tracePt t="96136" x="5368925" y="4178300"/>
          <p14:tracePt t="96153" x="5346700" y="4178300"/>
          <p14:tracePt t="96170" x="5314950" y="4178300"/>
          <p14:tracePt t="96186" x="5302250" y="4181475"/>
          <p14:tracePt t="96203" x="5292725" y="4181475"/>
          <p14:tracePt t="96220" x="5273675" y="4181475"/>
          <p14:tracePt t="96236" x="5264150" y="4181475"/>
          <p14:tracePt t="96253" x="5257800" y="4181475"/>
          <p14:tracePt t="96269" x="5248275" y="4181475"/>
          <p14:tracePt t="96286" x="5245100" y="4184650"/>
          <p14:tracePt t="96303" x="5235575" y="4184650"/>
          <p14:tracePt t="96769" x="5257800" y="4181475"/>
          <p14:tracePt t="96776" x="5283200" y="4175125"/>
          <p14:tracePt t="96786" x="5330825" y="4168775"/>
          <p14:tracePt t="96802" x="5441950" y="4124325"/>
          <p14:tracePt t="96820" x="5724525" y="4013200"/>
          <p14:tracePt t="96842" x="6035675" y="3886200"/>
          <p14:tracePt t="96854" x="6146800" y="3825875"/>
          <p14:tracePt t="96887" x="6267450" y="3736975"/>
          <p14:tracePt t="96919" x="6321425" y="3670300"/>
          <p14:tracePt t="96936" x="6334125" y="3654425"/>
          <p14:tracePt t="96953" x="6362700" y="3613150"/>
          <p14:tracePt t="96969" x="6388100" y="3581400"/>
          <p14:tracePt t="96986" x="6400800" y="3556000"/>
          <p14:tracePt t="97004" x="6426200" y="3514725"/>
          <p14:tracePt t="97020" x="6435725" y="3492500"/>
          <p14:tracePt t="97036" x="6448425" y="3460750"/>
          <p14:tracePt t="97052" x="6448425" y="3451225"/>
          <p14:tracePt t="97069" x="6448425" y="3435350"/>
          <p14:tracePt t="97086" x="6448425" y="3425825"/>
          <p14:tracePt t="97105" x="6448425" y="3406775"/>
          <p14:tracePt t="97119" x="6442075" y="3397250"/>
          <p14:tracePt t="97137" x="6413500" y="3378200"/>
          <p14:tracePt t="97154" x="6315075" y="3330575"/>
          <p14:tracePt t="97169" x="6229350" y="3305175"/>
          <p14:tracePt t="97185" x="6134100" y="3289300"/>
          <p14:tracePt t="97203" x="6016625" y="3289300"/>
          <p14:tracePt t="97219" x="5956300" y="3289300"/>
          <p14:tracePt t="97235" x="5892800" y="3298825"/>
          <p14:tracePt t="97253" x="5768975" y="3324225"/>
          <p14:tracePt t="97269" x="5683250" y="3346450"/>
          <p14:tracePt t="97286" x="5603875" y="3384550"/>
          <p14:tracePt t="97303" x="5495925" y="3438525"/>
          <p14:tracePt t="97319" x="5429250" y="3470275"/>
          <p14:tracePt t="97336" x="5372100" y="3498850"/>
          <p14:tracePt t="97353" x="5280025" y="3533775"/>
          <p14:tracePt t="97370" x="5241925" y="3546475"/>
          <p14:tracePt t="97387" x="5203825" y="3565525"/>
          <p14:tracePt t="97404" x="5159375" y="3597275"/>
          <p14:tracePt t="97420" x="5137150" y="3613150"/>
          <p14:tracePt t="97436" x="5118100" y="3638550"/>
          <p14:tracePt t="97453" x="5095875" y="3673475"/>
          <p14:tracePt t="97469" x="5083175" y="3705225"/>
          <p14:tracePt t="97485" x="5070475" y="3727450"/>
          <p14:tracePt t="97503" x="5051425" y="3771900"/>
          <p14:tracePt t="97520" x="5035550" y="3794125"/>
          <p14:tracePt t="97537" x="5022850" y="3825875"/>
          <p14:tracePt t="97553" x="5003800" y="3860800"/>
          <p14:tracePt t="97569" x="5003800" y="3905250"/>
          <p14:tracePt t="97586" x="5016500" y="3968750"/>
          <p14:tracePt t="97603" x="5057775" y="4041775"/>
          <p14:tracePt t="97619" x="5083175" y="4089400"/>
          <p14:tracePt t="97636" x="5108575" y="4137025"/>
          <p14:tracePt t="97653" x="5165725" y="4229100"/>
          <p14:tracePt t="97670" x="5219700" y="4283075"/>
          <p14:tracePt t="97686" x="5292725" y="4356100"/>
          <p14:tracePt t="97703" x="5461000" y="4470400"/>
          <p14:tracePt t="97720" x="5629275" y="4581525"/>
          <p14:tracePt t="97736" x="5797550" y="4676775"/>
          <p14:tracePt t="97753" x="5943600" y="4787900"/>
          <p14:tracePt t="97770" x="6003925" y="4838700"/>
          <p14:tracePt t="97786" x="6035675" y="4864100"/>
          <p14:tracePt t="97803" x="6061075" y="4899025"/>
          <p14:tracePt t="97820" x="6070600" y="4911725"/>
          <p14:tracePt t="97836" x="6080125" y="4921250"/>
          <p14:tracePt t="97853" x="6134100" y="4924425"/>
          <p14:tracePt t="97870" x="6184900" y="4924425"/>
          <p14:tracePt t="97885" x="6229350" y="4924425"/>
          <p14:tracePt t="97903" x="6270625" y="4924425"/>
          <p14:tracePt t="97919" x="6280150" y="4924425"/>
          <p14:tracePt t="97936" x="6296025" y="4924425"/>
          <p14:tracePt t="97939" x="6299200" y="4924425"/>
          <p14:tracePt t="97953" x="6308725" y="4914900"/>
          <p14:tracePt t="97969" x="6321425" y="4876800"/>
          <p14:tracePt t="97986" x="6334125" y="4822825"/>
          <p14:tracePt t="98003" x="6372225" y="4730750"/>
          <p14:tracePt t="98019" x="6388100" y="4622800"/>
          <p14:tracePt t="98035" x="6403975" y="4483100"/>
          <p14:tracePt t="98052" x="6403975" y="4352925"/>
          <p14:tracePt t="98069" x="6400800" y="4248150"/>
          <p14:tracePt t="98087" x="6384925" y="4140200"/>
          <p14:tracePt t="98103" x="6359525" y="3997325"/>
          <p14:tracePt t="98120" x="6337300" y="3930650"/>
          <p14:tracePt t="98136" x="6324600" y="3879850"/>
          <p14:tracePt t="98152" x="6302375" y="3778250"/>
          <p14:tracePt t="98169" x="6286500" y="3692525"/>
          <p14:tracePt t="98186" x="6251575" y="3622675"/>
          <p14:tracePt t="98202" x="6200775" y="3536950"/>
          <p14:tracePt t="98220" x="6172200" y="3489325"/>
          <p14:tracePt t="98237" x="6130925" y="3441700"/>
          <p14:tracePt t="98253" x="6096000" y="3375025"/>
          <p14:tracePt t="98269" x="6086475" y="3336925"/>
          <p14:tracePt t="98286" x="6080125" y="3314700"/>
          <p14:tracePt t="98302" x="6067425" y="3292475"/>
          <p14:tracePt t="98361" x="6061075" y="3292475"/>
          <p14:tracePt t="98375" x="6057900" y="3292475"/>
          <p14:tracePt t="98462" x="6057900" y="3286125"/>
          <p14:tracePt t="98567" x="6057900" y="3282950"/>
          <p14:tracePt t="98625" x="6051550" y="3282950"/>
          <p14:tracePt t="101086" x="6042025" y="3302000"/>
          <p14:tracePt t="101093" x="6029325" y="3321050"/>
          <p14:tracePt t="101102" x="6022975" y="3349625"/>
          <p14:tracePt t="101119" x="6010275" y="3371850"/>
          <p14:tracePt t="101137" x="5984875" y="3400425"/>
          <p14:tracePt t="101153" x="5975350" y="3409950"/>
          <p14:tracePt t="101186" x="5953125" y="3435350"/>
          <p14:tracePt t="101219" x="5918200" y="3463925"/>
          <p14:tracePt t="101235" x="5905500" y="3476625"/>
          <p14:tracePt t="101253" x="5883275" y="3489325"/>
          <p14:tracePt t="101270" x="5867400" y="3521075"/>
          <p14:tracePt t="101286" x="5851525" y="3530600"/>
          <p14:tracePt t="101303" x="5832475" y="3562350"/>
          <p14:tracePt t="101320" x="5816600" y="3581400"/>
          <p14:tracePt t="101335" x="5807075" y="3590925"/>
          <p14:tracePt t="101352" x="5797550" y="3603625"/>
          <p14:tracePt t="101368" x="5791200" y="3616325"/>
          <p14:tracePt t="101386" x="5791200" y="3632200"/>
          <p14:tracePt t="101403" x="5791200" y="3641725"/>
          <p14:tracePt t="101420" x="5791200" y="3651250"/>
          <p14:tracePt t="101436" x="5791200" y="3667125"/>
          <p14:tracePt t="101453" x="5791200" y="3673475"/>
          <p14:tracePt t="101469" x="5791200" y="3676650"/>
          <p14:tracePt t="101502" x="5791200" y="3683000"/>
          <p14:tracePt t="101520" x="5788025" y="3683000"/>
          <p14:tracePt t="104261" x="5788025" y="3686175"/>
          <p14:tracePt t="104268" x="5794375" y="3692525"/>
          <p14:tracePt t="104290" x="5807075" y="3695700"/>
          <p14:tracePt t="104306" x="5813425" y="3695700"/>
          <p14:tracePt t="104319" x="5822950" y="3695700"/>
          <p14:tracePt t="104336" x="5838825" y="3695700"/>
          <p14:tracePt t="104352" x="5851525" y="3689350"/>
          <p14:tracePt t="104385" x="5864225" y="3663950"/>
          <p14:tracePt t="104419" x="5864225" y="3622675"/>
          <p14:tracePt t="104436" x="5864225" y="3613150"/>
          <p14:tracePt t="104453" x="5864225" y="3594100"/>
          <p14:tracePt t="104469" x="5864225" y="3578225"/>
          <p14:tracePt t="104485" x="5864225" y="3568700"/>
          <p14:tracePt t="104502" x="5864225" y="3540125"/>
          <p14:tracePt t="104518" x="5864225" y="3521075"/>
          <p14:tracePt t="104535" x="5864225" y="3511550"/>
          <p14:tracePt t="104552" x="5864225" y="3495675"/>
          <p14:tracePt t="104568" x="5864225" y="3473450"/>
          <p14:tracePt t="104585" x="5864225" y="3463925"/>
          <p14:tracePt t="104602" x="5864225" y="3448050"/>
          <p14:tracePt t="104619" x="5861050" y="3438525"/>
          <p14:tracePt t="104635" x="5851525" y="3425825"/>
          <p14:tracePt t="104651" x="5835650" y="3409950"/>
          <p14:tracePt t="104668" x="5807075" y="3397250"/>
          <p14:tracePt t="104685" x="5784850" y="3390900"/>
          <p14:tracePt t="104702" x="5759450" y="3387725"/>
          <p14:tracePt t="104719" x="5749925" y="3387725"/>
          <p14:tracePt t="104736" x="5718175" y="3387725"/>
          <p14:tracePt t="104752" x="5686425" y="3387725"/>
          <p14:tracePt t="104769" x="5657850" y="3387725"/>
          <p14:tracePt t="104785" x="5635625" y="3387725"/>
          <p14:tracePt t="104801" x="5594350" y="3400425"/>
          <p14:tracePt t="104818" x="5575300" y="3413125"/>
          <p14:tracePt t="104835" x="5565775" y="3422650"/>
          <p14:tracePt t="104852" x="5546725" y="3444875"/>
          <p14:tracePt t="104868" x="5537200" y="3454400"/>
          <p14:tracePt t="104886" x="5524500" y="3463925"/>
          <p14:tracePt t="104902" x="5505450" y="3479800"/>
          <p14:tracePt t="104918" x="5495925" y="3495675"/>
          <p14:tracePt t="104935" x="5483225" y="3517900"/>
          <p14:tracePt t="104952" x="5467350" y="3543300"/>
          <p14:tracePt t="104968" x="5464175" y="3559175"/>
          <p14:tracePt t="104985" x="5464175" y="3575050"/>
          <p14:tracePt t="105002" x="5464175" y="3600450"/>
          <p14:tracePt t="105018" x="5464175" y="3609975"/>
          <p14:tracePt t="105036" x="5464175" y="3619500"/>
          <p14:tracePt t="105056" x="5464175" y="3648075"/>
          <p14:tracePt t="105068" x="5464175" y="3660775"/>
          <p14:tracePt t="105085" x="5464175" y="3683000"/>
          <p14:tracePt t="105102" x="5464175" y="3711575"/>
          <p14:tracePt t="105119" x="5464175" y="3733800"/>
          <p14:tracePt t="105135" x="5464175" y="3762375"/>
          <p14:tracePt t="105152" x="5464175" y="3775075"/>
          <p14:tracePt t="105169" x="5464175" y="3784600"/>
          <p14:tracePt t="105186" x="5464175" y="3800475"/>
          <p14:tracePt t="105202" x="5464175" y="3816350"/>
          <p14:tracePt t="105218" x="5473700" y="3825875"/>
          <p14:tracePt t="105235" x="5483225" y="3835400"/>
          <p14:tracePt t="105251" x="5527675" y="3867150"/>
          <p14:tracePt t="105269" x="5549900" y="3889375"/>
          <p14:tracePt t="105285" x="5581650" y="3902075"/>
          <p14:tracePt t="105302" x="5603875" y="3924300"/>
          <p14:tracePt t="105319" x="5613400" y="3940175"/>
          <p14:tracePt t="105336" x="5651500" y="3984625"/>
          <p14:tracePt t="105351" x="5686425" y="4038600"/>
          <p14:tracePt t="105368" x="5749925" y="4102100"/>
          <p14:tracePt t="105386" x="5800725" y="4162425"/>
          <p14:tracePt t="105402" x="5861050" y="4251325"/>
          <p14:tracePt t="105419" x="5886450" y="4298950"/>
          <p14:tracePt t="105436" x="5918200" y="4349750"/>
          <p14:tracePt t="105452" x="5930900" y="4371975"/>
          <p14:tracePt t="105468" x="5943600" y="4403725"/>
          <p14:tracePt t="105486" x="5969000" y="4422775"/>
          <p14:tracePt t="105502" x="5994400" y="4435475"/>
          <p14:tracePt t="105518" x="6032500" y="4467225"/>
          <p14:tracePt t="105537" x="6076950" y="4486275"/>
          <p14:tracePt t="105552" x="6105525" y="4498975"/>
          <p14:tracePt t="105569" x="6121400" y="4498975"/>
          <p14:tracePt t="105586" x="6140450" y="4498975"/>
          <p14:tracePt t="105602" x="6149975" y="4492625"/>
          <p14:tracePt t="105618" x="6162675" y="4476750"/>
          <p14:tracePt t="105635" x="6175375" y="4445000"/>
          <p14:tracePt t="105652" x="6197600" y="4410075"/>
          <p14:tracePt t="105669" x="6210300" y="4378325"/>
          <p14:tracePt t="105686" x="6210300" y="4330700"/>
          <p14:tracePt t="105703" x="6210300" y="4302125"/>
          <p14:tracePt t="105719" x="6210300" y="4257675"/>
          <p14:tracePt t="105736" x="6210300" y="4203700"/>
          <p14:tracePt t="105752" x="6210300" y="4175125"/>
          <p14:tracePt t="105768" x="6210300" y="4143375"/>
          <p14:tracePt t="105785" x="6210300" y="4130675"/>
          <p14:tracePt t="105802" x="6210300" y="4121150"/>
          <p14:tracePt t="105818" x="6203950" y="4111625"/>
          <p14:tracePt t="105836" x="6181725" y="4089400"/>
          <p14:tracePt t="105852" x="6172200" y="4079875"/>
          <p14:tracePt t="105869" x="6162675" y="4070350"/>
          <p14:tracePt t="105885" x="6162675" y="4054475"/>
          <p14:tracePt t="105902" x="6156325" y="4038600"/>
          <p14:tracePt t="105918" x="6153150" y="4029075"/>
          <p14:tracePt t="105936" x="6137275" y="4013200"/>
          <p14:tracePt t="105952" x="6127750" y="4003675"/>
          <p14:tracePt t="105969" x="6115050" y="3981450"/>
          <p14:tracePt t="105986" x="6089650" y="3965575"/>
          <p14:tracePt t="106002" x="6080125" y="3956050"/>
          <p14:tracePt t="106018" x="6070600" y="3940175"/>
          <p14:tracePt t="106035" x="6054725" y="3940175"/>
          <p14:tracePt t="106052" x="6038850" y="3940175"/>
          <p14:tracePt t="106068" x="6029325" y="3937000"/>
          <p14:tracePt t="106085" x="6013450" y="3937000"/>
          <p14:tracePt t="106102" x="6003925" y="3930650"/>
          <p14:tracePt t="106118" x="5991225" y="3930650"/>
          <p14:tracePt t="106136" x="5975350" y="3930650"/>
          <p14:tracePt t="106152" x="5965825" y="3930650"/>
          <p14:tracePt t="106168" x="5956300" y="3930650"/>
          <p14:tracePt t="106185" x="5934075" y="3930650"/>
          <p14:tracePt t="106202" x="5930900" y="3930650"/>
          <p14:tracePt t="106218" x="5924550" y="3930650"/>
          <p14:tracePt t="106236" x="5921375" y="3930650"/>
          <p14:tracePt t="107628" x="5949950" y="3940175"/>
          <p14:tracePt t="107635" x="5997575" y="3949700"/>
          <p14:tracePt t="107652" x="6061075" y="3962400"/>
          <p14:tracePt t="107669" x="6140450" y="3968750"/>
          <p14:tracePt t="107686" x="6175375" y="3968750"/>
          <p14:tracePt t="107702" x="6219825" y="3968750"/>
          <p14:tracePt t="107718" x="6264275" y="3981450"/>
          <p14:tracePt t="107751" x="6423025" y="4041775"/>
          <p14:tracePt t="107785" x="6607175" y="4124325"/>
          <p14:tracePt t="107802" x="6657975" y="4152900"/>
          <p14:tracePt t="107819" x="6699250" y="4165600"/>
          <p14:tracePt t="107835" x="6708775" y="4165600"/>
          <p14:tracePt t="107852" x="6724650" y="4165600"/>
          <p14:tracePt t="107869" x="6762750" y="4165600"/>
          <p14:tracePt t="107885" x="6800850" y="4178300"/>
          <p14:tracePt t="107902" x="6838950" y="4191000"/>
          <p14:tracePt t="107919" x="6889750" y="4216400"/>
          <p14:tracePt t="107935" x="6911975" y="4225925"/>
          <p14:tracePt t="107952" x="6931025" y="4238625"/>
          <p14:tracePt t="107969" x="6943725" y="4248150"/>
          <p14:tracePt t="107985" x="6953250" y="4251325"/>
          <p14:tracePt t="108001" x="6962775" y="4267200"/>
          <p14:tracePt t="108019" x="6997700" y="4286250"/>
          <p14:tracePt t="108035" x="7023100" y="4295775"/>
          <p14:tracePt t="108052" x="7061200" y="4321175"/>
          <p14:tracePt t="108069" x="7102475" y="4340225"/>
          <p14:tracePt t="108085" x="7134225" y="4352925"/>
          <p14:tracePt t="108101" x="7162800" y="4365625"/>
          <p14:tracePt t="108118" x="7210425" y="4371975"/>
          <p14:tracePt t="108134" x="7254875" y="4371975"/>
          <p14:tracePt t="108151" x="7315200" y="4371975"/>
          <p14:tracePt t="108168" x="7400925" y="4371975"/>
          <p14:tracePt t="108185" x="7473950" y="4359275"/>
          <p14:tracePt t="108201" x="7537450" y="4346575"/>
          <p14:tracePt t="108219" x="7604125" y="4305300"/>
          <p14:tracePt t="108234" x="7632700" y="4279900"/>
          <p14:tracePt t="108251" x="7661275" y="4225925"/>
          <p14:tracePt t="108268" x="7705725" y="4130675"/>
          <p14:tracePt t="108284" x="7718425" y="4073525"/>
          <p14:tracePt t="108301" x="7724775" y="4029075"/>
          <p14:tracePt t="108318" x="7724775" y="3968750"/>
          <p14:tracePt t="108334" x="7724775" y="3914775"/>
          <p14:tracePt t="108351" x="7721600" y="3863975"/>
          <p14:tracePt t="108368" x="7693025" y="3771900"/>
          <p14:tracePt t="108385" x="7680325" y="3733800"/>
          <p14:tracePt t="108401" x="7654925" y="3702050"/>
          <p14:tracePt t="108418" x="7623175" y="3679825"/>
          <p14:tracePt t="108435" x="7597775" y="3670300"/>
          <p14:tracePt t="108452" x="7581900" y="3644900"/>
          <p14:tracePt t="108469" x="7540625" y="3616325"/>
          <p14:tracePt t="108485" x="7505700" y="3575050"/>
          <p14:tracePt t="108502" x="7480300" y="3543300"/>
          <p14:tracePt t="108518" x="7435850" y="3492500"/>
          <p14:tracePt t="108535" x="7416800" y="3460750"/>
          <p14:tracePt t="108552" x="7407275" y="3451225"/>
          <p14:tracePt t="108553" x="7397750" y="3444875"/>
          <p14:tracePt t="108568" x="7366000" y="3432175"/>
          <p14:tracePt t="108585" x="7343775" y="3422650"/>
          <p14:tracePt t="108602" x="7312025" y="3409950"/>
          <p14:tracePt t="108618" x="7277100" y="3390900"/>
          <p14:tracePt t="108634" x="7248525" y="3390900"/>
          <p14:tracePt t="108651" x="7232650" y="3390900"/>
          <p14:tracePt t="108669" x="7200900" y="3390900"/>
          <p14:tracePt t="108685" x="7178675" y="3390900"/>
          <p14:tracePt t="108702" x="7150100" y="3390900"/>
          <p14:tracePt t="108719" x="7105650" y="3413125"/>
          <p14:tracePt t="108735" x="7061200" y="3425825"/>
          <p14:tracePt t="108752" x="7016750" y="3451225"/>
          <p14:tracePt t="108768" x="6972300" y="3495675"/>
          <p14:tracePt t="108784" x="6940550" y="3521075"/>
          <p14:tracePt t="108802" x="6915150" y="3546475"/>
          <p14:tracePt t="108818" x="6870700" y="3578225"/>
          <p14:tracePt t="108835" x="6845300" y="3609975"/>
          <p14:tracePt t="108852" x="6816725" y="3632200"/>
          <p14:tracePt t="108869" x="6769100" y="3692525"/>
          <p14:tracePt t="108885" x="6743700" y="3740150"/>
          <p14:tracePt t="108902" x="6721475" y="3787775"/>
          <p14:tracePt t="108918" x="6696075" y="3844925"/>
          <p14:tracePt t="108934" x="6686550" y="3883025"/>
          <p14:tracePt t="108952" x="6673850" y="3905250"/>
          <p14:tracePt t="108969" x="6661150" y="3940175"/>
          <p14:tracePt t="108985" x="6654800" y="3978275"/>
          <p14:tracePt t="109002" x="6642100" y="4006850"/>
          <p14:tracePt t="109019" x="6642100" y="4054475"/>
          <p14:tracePt t="109035" x="6642100" y="4076700"/>
          <p14:tracePt t="109051" x="6642100" y="4105275"/>
          <p14:tracePt t="109054" x="6642100" y="4117975"/>
          <p14:tracePt t="109068" x="6651625" y="4140200"/>
          <p14:tracePt t="109084" x="6664325" y="4171950"/>
          <p14:tracePt t="109101" x="6673850" y="4194175"/>
          <p14:tracePt t="109119" x="6686550" y="4235450"/>
          <p14:tracePt t="109135" x="6699250" y="4257675"/>
          <p14:tracePt t="109152" x="6718300" y="4289425"/>
          <p14:tracePt t="109169" x="6743700" y="4333875"/>
          <p14:tracePt t="109185" x="6775450" y="4365625"/>
          <p14:tracePt t="109201" x="6813550" y="4403725"/>
          <p14:tracePt t="109218" x="6864350" y="4441825"/>
          <p14:tracePt t="109234" x="6889750" y="4473575"/>
          <p14:tracePt t="109251" x="6921500" y="4492625"/>
          <p14:tracePt t="109268" x="6972300" y="4511675"/>
          <p14:tracePt t="109285" x="7000875" y="4530725"/>
          <p14:tracePt t="109302" x="7048500" y="4543425"/>
          <p14:tracePt t="109318" x="7096125" y="4546600"/>
          <p14:tracePt t="109335" x="7124700" y="4546600"/>
          <p14:tracePt t="109351" x="7159625" y="4546600"/>
          <p14:tracePt t="109368" x="7223125" y="4546600"/>
          <p14:tracePt t="109384" x="7261225" y="4540250"/>
          <p14:tracePt t="109401" x="7315200" y="4524375"/>
          <p14:tracePt t="109418" x="7378700" y="4498975"/>
          <p14:tracePt t="109434" x="7423150" y="4486275"/>
          <p14:tracePt t="109451" x="7454900" y="4473575"/>
          <p14:tracePt t="109468" x="7499350" y="4451350"/>
          <p14:tracePt t="109484" x="7521575" y="4438650"/>
          <p14:tracePt t="109501" x="7543800" y="4425950"/>
          <p14:tracePt t="109518" x="7559675" y="4413250"/>
          <p14:tracePt t="109535" x="7575550" y="4384675"/>
          <p14:tracePt t="109553" x="7600950" y="4349750"/>
          <p14:tracePt t="109568" x="7626350" y="4318000"/>
          <p14:tracePt t="109585" x="7651750" y="4270375"/>
          <p14:tracePt t="109601" x="7673975" y="4225925"/>
          <p14:tracePt t="109618" x="7693025" y="4124325"/>
          <p14:tracePt t="109634" x="7705725" y="4079875"/>
          <p14:tracePt t="109652" x="7712075" y="4029075"/>
          <p14:tracePt t="109667" x="7712075" y="4000500"/>
          <p14:tracePt t="109684" x="7712075" y="3990975"/>
          <p14:tracePt t="109703" x="7712075" y="3965575"/>
          <p14:tracePt t="109719" x="7712075" y="3937000"/>
          <p14:tracePt t="109735" x="7712075" y="3905250"/>
          <p14:tracePt t="109752" x="7696200" y="3841750"/>
          <p14:tracePt t="109768" x="7686675" y="3813175"/>
          <p14:tracePt t="109785" x="7673975" y="3781425"/>
          <p14:tracePt t="109803" x="7661275" y="3759200"/>
          <p14:tracePt t="109819" x="7648575" y="3749675"/>
          <p14:tracePt t="109835" x="7635875" y="3740150"/>
          <p14:tracePt t="109852" x="7623175" y="3717925"/>
          <p14:tracePt t="109868" x="7613650" y="3717925"/>
          <p14:tracePt t="109885" x="7597775" y="3708400"/>
          <p14:tracePt t="109902" x="7562850" y="3692525"/>
          <p14:tracePt t="109918" x="7524750" y="3679825"/>
          <p14:tracePt t="109935" x="7470775" y="3660775"/>
          <p14:tracePt t="109953" x="7400925" y="3654425"/>
          <p14:tracePt t="109969" x="7362825" y="3654425"/>
          <p14:tracePt t="109985" x="7318375" y="3654425"/>
          <p14:tracePt t="110003" x="7258050" y="3654425"/>
          <p14:tracePt t="110018" x="7197725" y="3654425"/>
          <p14:tracePt t="110034" x="7137400" y="3654425"/>
          <p14:tracePt t="110051" x="7067550" y="3654425"/>
          <p14:tracePt t="110067" x="7038975" y="3654425"/>
          <p14:tracePt t="110084" x="7010400" y="3654425"/>
          <p14:tracePt t="110102" x="6994525" y="3654425"/>
          <p14:tracePt t="110118" x="6985000" y="3654425"/>
          <p14:tracePt t="110135" x="6969125" y="3654425"/>
          <p14:tracePt t="110152" x="6956425" y="3654425"/>
          <p14:tracePt t="110168" x="6940550" y="3660775"/>
          <p14:tracePt t="110185" x="6908800" y="3679825"/>
          <p14:tracePt t="110202" x="6880225" y="3695700"/>
          <p14:tracePt t="110218" x="6864350" y="3705225"/>
          <p14:tracePt t="110235" x="6854825" y="3714750"/>
          <p14:tracePt t="110252" x="6842125" y="3733800"/>
          <p14:tracePt t="110268" x="6832600" y="3746500"/>
          <p14:tracePt t="110285" x="6807200" y="3768725"/>
          <p14:tracePt t="110302" x="6769100" y="3813175"/>
          <p14:tracePt t="110318" x="6737350" y="3838575"/>
          <p14:tracePt t="110334" x="6711950" y="3870325"/>
          <p14:tracePt t="110352" x="6667500" y="3911600"/>
          <p14:tracePt t="110368" x="6648450" y="3949700"/>
          <p14:tracePt t="110384" x="6635750" y="3997325"/>
          <p14:tracePt t="110402" x="6610350" y="4054475"/>
          <p14:tracePt t="110418" x="6610350" y="4089400"/>
          <p14:tracePt t="110434" x="6610350" y="4127500"/>
          <p14:tracePt t="110452" x="6610350" y="4165600"/>
          <p14:tracePt t="110468" x="6607175" y="4191000"/>
          <p14:tracePt t="110485" x="6607175" y="4225925"/>
          <p14:tracePt t="110502" x="6607175" y="4279900"/>
          <p14:tracePt t="110518" x="6607175" y="4311650"/>
          <p14:tracePt t="110535" x="6607175" y="4352925"/>
          <p14:tracePt t="110551" x="6607175" y="4400550"/>
          <p14:tracePt t="110568" x="6607175" y="4422775"/>
          <p14:tracePt t="110584" x="6607175" y="4454525"/>
          <p14:tracePt t="110602" x="6607175" y="4486275"/>
          <p14:tracePt t="110619" x="6613525" y="4518025"/>
          <p14:tracePt t="110635" x="6638925" y="4540250"/>
          <p14:tracePt t="110651" x="6699250" y="4587875"/>
          <p14:tracePt t="110669" x="6746875" y="4613275"/>
          <p14:tracePt t="110685" x="6794500" y="4648200"/>
          <p14:tracePt t="110701" x="6858000" y="4667250"/>
          <p14:tracePt t="110717" x="6883400" y="4679950"/>
          <p14:tracePt t="110735" x="6921500" y="4699000"/>
          <p14:tracePt t="110751" x="6985000" y="4699000"/>
          <p14:tracePt t="110768" x="7026275" y="4699000"/>
          <p14:tracePt t="110785" x="7070725" y="4699000"/>
          <p14:tracePt t="110802" x="7134225" y="4699000"/>
          <p14:tracePt t="110818" x="7169150" y="4699000"/>
          <p14:tracePt t="110834" x="7207250" y="4699000"/>
          <p14:tracePt t="110851" x="7248525" y="4676775"/>
          <p14:tracePt t="110868" x="7296150" y="4664075"/>
          <p14:tracePt t="110885" x="7340600" y="4651375"/>
          <p14:tracePt t="110901" x="7404100" y="4625975"/>
          <p14:tracePt t="110918" x="7435850" y="4613275"/>
          <p14:tracePt t="110935" x="7467600" y="4600575"/>
          <p14:tracePt t="110952" x="7502525" y="4578350"/>
          <p14:tracePt t="110968" x="7534275" y="4552950"/>
          <p14:tracePt t="110984" x="7556500" y="4527550"/>
          <p14:tracePt t="111002" x="7604125" y="4467225"/>
          <p14:tracePt t="111018" x="7629525" y="4422775"/>
          <p14:tracePt t="111036" x="7661275" y="4381500"/>
          <p14:tracePt t="111052" x="7696200" y="4314825"/>
          <p14:tracePt t="111068" x="7708900" y="4270375"/>
          <p14:tracePt t="111085" x="7731125" y="4206875"/>
          <p14:tracePt t="111086" x="7737475" y="4181475"/>
          <p14:tracePt t="111101" x="7750175" y="4108450"/>
          <p14:tracePt t="111118" x="7766050" y="4044950"/>
          <p14:tracePt t="111135" x="7772400" y="4000500"/>
          <p14:tracePt t="111151" x="7772400" y="3959225"/>
          <p14:tracePt t="111168" x="7772400" y="3937000"/>
          <p14:tracePt t="111185" x="7772400" y="3908425"/>
          <p14:tracePt t="111201" x="7762875" y="3873500"/>
          <p14:tracePt t="111218" x="7750175" y="3835400"/>
          <p14:tracePt t="111234" x="7737475" y="3790950"/>
          <p14:tracePt t="111251" x="7712075" y="3733800"/>
          <p14:tracePt t="111268" x="7705725" y="3711575"/>
          <p14:tracePt t="111284" x="7696200" y="3702050"/>
          <p14:tracePt t="111301" x="7686675" y="3686175"/>
          <p14:tracePt t="111318" x="7683500" y="3670300"/>
          <p14:tracePt t="111336" x="7667625" y="3660775"/>
          <p14:tracePt t="111352" x="7651750" y="3644900"/>
          <p14:tracePt t="111368" x="7642225" y="3641725"/>
          <p14:tracePt t="111384" x="7632700" y="3635375"/>
          <p14:tracePt t="111401" x="7594600" y="3625850"/>
          <p14:tracePt t="111417" x="7572375" y="3625850"/>
          <p14:tracePt t="111436" x="7531100" y="3625850"/>
          <p14:tracePt t="111452" x="7502525" y="3625850"/>
          <p14:tracePt t="111468" x="7480300" y="3625850"/>
          <p14:tracePt t="111486" x="7439025" y="3625850"/>
          <p14:tracePt t="111502" x="7416800" y="3625850"/>
          <p14:tracePt t="111518" x="7388225" y="3625850"/>
          <p14:tracePt t="111534" x="7366000" y="3625850"/>
          <p14:tracePt t="111551" x="7324725" y="3625850"/>
          <p14:tracePt t="111568" x="7305675" y="3625850"/>
          <p14:tracePt t="111586" x="7264400" y="3625850"/>
          <p14:tracePt t="111602" x="7242175" y="3625850"/>
          <p14:tracePt t="111618" x="7213600" y="3625850"/>
          <p14:tracePt t="111636" x="7191375" y="3638550"/>
          <p14:tracePt t="111651" x="7175500" y="3641725"/>
          <p14:tracePt t="111668" x="7143750" y="3654425"/>
          <p14:tracePt t="111685" x="7112000" y="3667125"/>
          <p14:tracePt t="111701" x="7086600" y="3676650"/>
          <p14:tracePt t="111718" x="7077075" y="3692525"/>
          <p14:tracePt t="111736" x="7061200" y="3708400"/>
          <p14:tracePt t="111752" x="7045325" y="3717925"/>
          <p14:tracePt t="111768" x="7035800" y="3727450"/>
          <p14:tracePt t="111785" x="7023100" y="3749675"/>
          <p14:tracePt t="111801" x="7010400" y="3759200"/>
          <p14:tracePt t="111817" x="6997700" y="3768725"/>
          <p14:tracePt t="111835" x="6991350" y="3784600"/>
          <p14:tracePt t="111852" x="6981825" y="3800475"/>
          <p14:tracePt t="111868" x="6975475" y="3810000"/>
          <p14:tracePt t="111885" x="6969125" y="3841750"/>
          <p14:tracePt t="111901" x="6969125" y="3851275"/>
          <p14:tracePt t="111918" x="6959600" y="3867150"/>
          <p14:tracePt t="111935" x="6943725" y="3908425"/>
          <p14:tracePt t="111951" x="6937375" y="3930650"/>
          <p14:tracePt t="111968" x="6931025" y="3975100"/>
          <p14:tracePt t="111986" x="6931025" y="4038600"/>
          <p14:tracePt t="112002" x="6931025" y="4083050"/>
          <p14:tracePt t="112018" x="6931025" y="4111625"/>
          <p14:tracePt t="112035" x="6931025" y="4159250"/>
          <p14:tracePt t="112051" x="6931025" y="4194175"/>
          <p14:tracePt t="112067" x="6931025" y="4232275"/>
          <p14:tracePt t="112085" x="6931025" y="4295775"/>
          <p14:tracePt t="112101" x="6940550" y="4340225"/>
          <p14:tracePt t="112117" x="6959600" y="4384675"/>
          <p14:tracePt t="112135" x="6978650" y="4467225"/>
          <p14:tracePt t="112151" x="7013575" y="4565650"/>
          <p14:tracePt t="112167" x="7054850" y="4676775"/>
          <p14:tracePt t="112185" x="7112000" y="4838700"/>
          <p14:tracePt t="112201" x="7137400" y="4946650"/>
          <p14:tracePt t="112218" x="7156450" y="5073650"/>
          <p14:tracePt t="112235" x="7197725" y="5241925"/>
          <p14:tracePt t="112252" x="7223125" y="5362575"/>
          <p14:tracePt t="112268" x="7261225" y="5537200"/>
          <p14:tracePt t="112285" x="7312025" y="5705475"/>
          <p14:tracePt t="112301" x="7318375" y="5724525"/>
          <p14:tracePt t="112650" x="7308850" y="5762625"/>
          <p14:tracePt t="112657" x="7289800" y="5822950"/>
          <p14:tracePt t="112668" x="7273925" y="5892800"/>
          <p14:tracePt t="112685" x="7213600" y="6073775"/>
          <p14:tracePt t="112702" x="7181850" y="6153150"/>
          <p14:tracePt t="112718" x="7137400" y="6210300"/>
          <p14:tracePt t="112734" x="7070725" y="6308725"/>
          <p14:tracePt t="112767" x="6978650" y="6397625"/>
          <p14:tracePt t="112801" x="6867525" y="6499225"/>
          <p14:tracePt t="112818" x="6826250" y="6543675"/>
          <p14:tracePt t="112835" x="6762750" y="6588125"/>
          <p14:tracePt t="112851" x="6731000" y="6613525"/>
          <p14:tracePt t="112867" x="6705600" y="6632575"/>
          <p14:tracePt t="112884" x="6677025" y="6654800"/>
          <p14:tracePt t="112901" x="6667500" y="6664325"/>
          <p14:tracePt t="112918" x="6654800" y="6686550"/>
          <p14:tracePt t="112935" x="6610350" y="6731000"/>
          <p14:tracePt t="112952" x="6588125" y="6762750"/>
          <p14:tracePt t="112968" x="6546850" y="6797675"/>
          <p14:tracePt t="112985" x="6508750" y="6838950"/>
          <p14:tracePt t="113001" x="6492875" y="6854825"/>
          <p14:tracePt t="113018" x="6483350" y="6854825"/>
          <p14:tracePt t="113034" x="6477000" y="6854825"/>
          <p14:tracePt t="113063" x="6480175" y="6854825"/>
          <p14:tracePt t="113070" x="6483350" y="6854825"/>
          <p14:tracePt t="113084" x="6499225" y="6854825"/>
          <p14:tracePt t="113101" x="6508750" y="6848475"/>
          <p14:tracePt t="113118" x="6518275" y="6835775"/>
          <p14:tracePt t="113120" x="6524625" y="6832600"/>
          <p14:tracePt t="113134" x="6534150" y="6823075"/>
          <p14:tracePt t="113151" x="6556375" y="6813550"/>
          <p14:tracePt t="113167" x="6594475" y="6778625"/>
          <p14:tracePt t="113184" x="6667500" y="6740525"/>
          <p14:tracePt t="113201" x="6715125" y="6718300"/>
          <p14:tracePt t="113218" x="6737350" y="6708775"/>
          <p14:tracePt t="113235" x="6765925" y="6702425"/>
          <p14:tracePt t="113252" x="6775450" y="6702425"/>
          <p14:tracePt t="113268" x="6791325" y="6702425"/>
          <p14:tracePt t="113284" x="6823075" y="6715125"/>
          <p14:tracePt t="113301" x="6848475" y="6731000"/>
          <p14:tracePt t="113317" x="6864350" y="6743700"/>
          <p14:tracePt t="113334" x="6883400" y="6743700"/>
          <p14:tracePt t="113351" x="6911975" y="6750050"/>
          <p14:tracePt t="113367" x="6937375" y="6756400"/>
          <p14:tracePt t="113384" x="6991350" y="6756400"/>
          <p14:tracePt t="113401" x="7035800" y="6762750"/>
          <p14:tracePt t="113418" x="7070725" y="6762750"/>
          <p14:tracePt t="113434" x="7118350" y="6762750"/>
          <p14:tracePt t="113451" x="7140575" y="6762750"/>
          <p14:tracePt t="113467" x="7165975" y="6762750"/>
          <p14:tracePt t="113484" x="7185025" y="6753225"/>
          <p14:tracePt t="113501" x="7194550" y="6743700"/>
          <p14:tracePt t="113518" x="7204075" y="6740525"/>
          <p14:tracePt t="113534" x="7219950" y="6740525"/>
          <p14:tracePt t="113551" x="7229475" y="6740525"/>
          <p14:tracePt t="113568" x="7232650" y="6740525"/>
          <p14:tracePt t="114226" x="7245350" y="6734175"/>
          <p14:tracePt t="114232" x="7245350" y="6727825"/>
          <p14:tracePt t="114239" x="7245350" y="6724650"/>
          <p14:tracePt t="114250" x="7245350" y="6718300"/>
          <p14:tracePt t="114267" x="7248525" y="6699250"/>
          <p14:tracePt t="114284" x="7248525" y="6670675"/>
          <p14:tracePt t="114318" x="7258050" y="6553200"/>
          <p14:tracePt t="114351" x="7270750" y="6423025"/>
          <p14:tracePt t="114368" x="7277100" y="6343650"/>
          <p14:tracePt t="114384" x="7292975" y="6280150"/>
          <p14:tracePt t="114401" x="7315200" y="6181725"/>
          <p14:tracePt t="114418" x="7324725" y="6029325"/>
          <p14:tracePt t="114434" x="7331075" y="5978525"/>
          <p14:tracePt t="114451" x="7343775" y="5915025"/>
          <p14:tracePt t="114468" x="7369175" y="5794375"/>
          <p14:tracePt t="114484" x="7369175" y="5724525"/>
          <p14:tracePt t="114501" x="7375525" y="5651500"/>
          <p14:tracePt t="114517" x="7375525" y="5562600"/>
          <p14:tracePt t="114534" x="7375525" y="5492750"/>
          <p14:tracePt t="114551" x="7369175" y="5387975"/>
          <p14:tracePt t="114568" x="7369175" y="5292725"/>
          <p14:tracePt t="114584" x="7369175" y="5248275"/>
          <p14:tracePt t="114601" x="7369175" y="5216525"/>
          <p14:tracePt t="115039" x="7362825" y="5191125"/>
          <p14:tracePt t="115045" x="7356475" y="5165725"/>
          <p14:tracePt t="115053" x="7350125" y="5127625"/>
          <p14:tracePt t="115067" x="7337425" y="5083175"/>
          <p14:tracePt t="115084" x="7324725" y="5051425"/>
          <p14:tracePt t="115101" x="7305675" y="5019675"/>
          <p14:tracePt t="115117" x="7292975" y="4987925"/>
          <p14:tracePt t="115151" x="7283450" y="4933950"/>
          <p14:tracePt t="115153" x="7283450" y="4930775"/>
          <p14:tracePt t="115184" x="7283450" y="4892675"/>
          <p14:tracePt t="115201" x="7277100" y="4883150"/>
          <p14:tracePt t="115218" x="7277100" y="4867275"/>
          <p14:tracePt t="115234" x="7273925" y="4854575"/>
          <p14:tracePt t="115251" x="7267575" y="4841875"/>
          <p14:tracePt t="115267" x="7251700" y="4829175"/>
          <p14:tracePt t="115284" x="7248525" y="4819650"/>
          <p14:tracePt t="115302" x="7242175" y="4791075"/>
          <p14:tracePt t="115317" x="7235825" y="4727575"/>
          <p14:tracePt t="115334" x="7235825" y="4667250"/>
          <p14:tracePt t="115351" x="7235825" y="4622800"/>
          <p14:tracePt t="115367" x="7235825" y="4562475"/>
          <p14:tracePt t="115384" x="7235825" y="4518025"/>
          <p14:tracePt t="115403" x="7235825" y="4422775"/>
          <p14:tracePt t="115418" x="7219950" y="4327525"/>
          <p14:tracePt t="115435" x="7204075" y="4241800"/>
          <p14:tracePt t="115451" x="7181850" y="4175125"/>
          <p14:tracePt t="115467" x="7175500" y="4105275"/>
          <p14:tracePt t="115484" x="7175500" y="4070350"/>
          <p14:tracePt t="115501" x="7175500" y="4032250"/>
          <p14:tracePt t="115518" x="7175500" y="3990975"/>
          <p14:tracePt t="115534" x="7175500" y="3971925"/>
          <p14:tracePt t="115551" x="7175500" y="3949700"/>
          <p14:tracePt t="115568" x="7156450" y="3892550"/>
          <p14:tracePt t="115584" x="7150100" y="3854450"/>
          <p14:tracePt t="115602" x="7143750" y="3813175"/>
          <p14:tracePt t="115617" x="7143750" y="3790950"/>
          <p14:tracePt t="115634" x="7143750" y="3768725"/>
          <p14:tracePt t="115652" x="7143750" y="3714750"/>
          <p14:tracePt t="115668" x="7143750" y="3670300"/>
          <p14:tracePt t="115689" x="7137400" y="3600450"/>
          <p14:tracePt t="115702" x="7118350" y="3556000"/>
          <p14:tracePt t="115718" x="7105650" y="3517900"/>
          <p14:tracePt t="115734" x="7105650" y="3479800"/>
          <p14:tracePt t="115750" x="7105650" y="3444875"/>
          <p14:tracePt t="115767" x="7105650" y="3397250"/>
          <p14:tracePt t="115784" x="7105650" y="3359150"/>
          <p14:tracePt t="115801" x="7105650" y="3305175"/>
          <p14:tracePt t="115817" x="7099300" y="3273425"/>
          <p14:tracePt t="115834" x="7086600" y="3244850"/>
          <p14:tracePt t="115851" x="7077075" y="3209925"/>
          <p14:tracePt t="115867" x="7077075" y="3194050"/>
          <p14:tracePt t="115884" x="7077075" y="3184525"/>
          <p14:tracePt t="115901" x="7077075" y="3168650"/>
          <p14:tracePt t="115918" x="7077075" y="3159125"/>
          <p14:tracePt t="115935" x="7077075" y="3143250"/>
          <p14:tracePt t="115995" x="7077075" y="3146425"/>
          <p14:tracePt t="116001" x="7077075" y="3155950"/>
          <p14:tracePt t="116017" x="7077075" y="3165475"/>
          <p14:tracePt t="116034" x="7077075" y="3175000"/>
          <p14:tracePt t="116052" x="7077075" y="3209925"/>
          <p14:tracePt t="116067" x="7077075" y="3219450"/>
          <p14:tracePt t="116084" x="7077075" y="3241675"/>
          <p14:tracePt t="116102" x="7077075" y="3279775"/>
          <p14:tracePt t="116118" x="7077075" y="3302000"/>
          <p14:tracePt t="116134" x="7077075" y="3340100"/>
          <p14:tracePt t="116151" x="7077075" y="3409950"/>
          <p14:tracePt t="116167" x="7077075" y="3470275"/>
          <p14:tracePt t="116184" x="7077075" y="3530600"/>
          <p14:tracePt t="116201" x="7077075" y="3584575"/>
          <p14:tracePt t="116218" x="7077075" y="3613150"/>
          <p14:tracePt t="116235" x="7077075" y="3641725"/>
          <p14:tracePt t="116251" x="7077075" y="3670300"/>
          <p14:tracePt t="116268" x="7077075" y="3686175"/>
          <p14:tracePt t="116284" x="7077075" y="3711575"/>
          <p14:tracePt t="116301" x="7077075" y="3733800"/>
          <p14:tracePt t="116317" x="7077075" y="3749675"/>
          <p14:tracePt t="116334" x="7077075" y="3759200"/>
          <p14:tracePt t="116351" x="7077075" y="3771900"/>
          <p14:tracePt t="116368" x="7077075" y="3781425"/>
          <p14:tracePt t="116385" x="7077075" y="3787775"/>
          <p14:tracePt t="116401" x="7077075" y="3797300"/>
          <p14:tracePt t="116417" x="7077075" y="3806825"/>
          <p14:tracePt t="116434" x="7077075" y="3816350"/>
          <p14:tracePt t="116450" x="7077075" y="3832225"/>
          <p14:tracePt t="116467" x="7077075" y="3848100"/>
          <p14:tracePt t="116484" x="7077075" y="3857625"/>
          <p14:tracePt t="116501" x="7077075" y="3870325"/>
          <p14:tracePt t="116518" x="7077075" y="3883025"/>
          <p14:tracePt t="116534" x="7083425" y="3902075"/>
          <p14:tracePt t="116551" x="7086600" y="3924300"/>
          <p14:tracePt t="116567" x="7099300" y="3940175"/>
          <p14:tracePt t="116584" x="7099300" y="3952875"/>
          <p14:tracePt t="116601" x="7099300" y="3968750"/>
          <p14:tracePt t="116618" x="7099300" y="3978275"/>
          <p14:tracePt t="116634" x="7099300" y="3987800"/>
          <p14:tracePt t="116694" x="7099300" y="3981450"/>
          <p14:tracePt t="116700" x="7099300" y="3975100"/>
          <p14:tracePt t="116707" x="7102475" y="3971925"/>
          <p14:tracePt t="116717" x="7108825" y="3962400"/>
          <p14:tracePt t="116734" x="7127875" y="3921125"/>
          <p14:tracePt t="116751" x="7134225" y="3844925"/>
          <p14:tracePt t="116767" x="7134225" y="3800475"/>
          <p14:tracePt t="116784" x="7134225" y="3771900"/>
          <p14:tracePt t="116801" x="7134225" y="3730625"/>
          <p14:tracePt t="116817" x="7134225" y="3714750"/>
          <p14:tracePt t="116834" x="7134225" y="3705225"/>
          <p14:tracePt t="116850" x="7134225" y="3686175"/>
          <p14:tracePt t="116867" x="7134225" y="3676650"/>
          <p14:tracePt t="116884" x="7134225" y="3660775"/>
          <p14:tracePt t="116900" x="7134225" y="3629025"/>
          <p14:tracePt t="116917" x="7134225" y="3619500"/>
          <p14:tracePt t="116934" x="7134225" y="3587750"/>
          <p14:tracePt t="116951" x="7134225" y="3575050"/>
          <p14:tracePt t="116967" x="7134225" y="3565525"/>
          <p14:tracePt t="116984" x="7134225" y="3556000"/>
          <p14:tracePt t="117001" x="7134225" y="3533775"/>
          <p14:tracePt t="117018" x="7134225" y="3524250"/>
          <p14:tracePt t="117035" x="7131050" y="3508375"/>
          <p14:tracePt t="117051" x="7115175" y="3482975"/>
          <p14:tracePt t="117068" x="7108825" y="3467100"/>
          <p14:tracePt t="117084" x="7102475" y="3444875"/>
          <p14:tracePt t="117100" x="7099300" y="3409950"/>
          <p14:tracePt t="117117" x="7099300" y="3397250"/>
          <p14:tracePt t="117134" x="7099300" y="3381375"/>
          <p14:tracePt t="117150" x="7099300" y="3365500"/>
          <p14:tracePt t="117167" x="7099300" y="3362325"/>
          <p14:tracePt t="117423" x="7099300" y="3368675"/>
          <p14:tracePt t="117430" x="7099300" y="3371850"/>
          <p14:tracePt t="117437" x="7099300" y="3381375"/>
          <p14:tracePt t="117451" x="7099300" y="3394075"/>
          <p14:tracePt t="117468" x="7099300" y="3403600"/>
          <p14:tracePt t="117485" x="7099300" y="3416300"/>
          <p14:tracePt t="117501" x="7099300" y="3432175"/>
          <p14:tracePt t="117517" x="7099300" y="3441700"/>
          <p14:tracePt t="117535" x="7099300" y="3457575"/>
          <p14:tracePt t="117551" x="7099300" y="3486150"/>
          <p14:tracePt t="117568" x="7099300" y="3508375"/>
          <p14:tracePt t="117585" x="7099300" y="3527425"/>
          <p14:tracePt t="117601" x="7099300" y="3543300"/>
          <p14:tracePt t="117618" x="7099300" y="3552825"/>
          <p14:tracePt t="117635" x="7099300" y="3568700"/>
          <p14:tracePt t="117650" x="7099300" y="3578225"/>
          <p14:tracePt t="117667" x="7099300" y="3594100"/>
          <p14:tracePt t="117685" x="7099300" y="3606800"/>
          <p14:tracePt t="117702" x="7099300" y="3616325"/>
          <p14:tracePt t="117718" x="7099300" y="3625850"/>
          <p14:tracePt t="117735" x="7099300" y="3648075"/>
          <p14:tracePt t="117778" x="7099300" y="3651250"/>
          <p14:tracePt t="117785" x="7099300" y="3657600"/>
          <p14:tracePt t="117801" x="7099300" y="3660775"/>
          <p14:tracePt t="117817" x="7099300" y="3670300"/>
          <p14:tracePt t="117835" x="7099300" y="3692525"/>
          <p14:tracePt t="117851" x="7099300" y="3702050"/>
          <p14:tracePt t="117868" x="7099300" y="3711575"/>
          <p14:tracePt t="118070" x="7099300" y="3698875"/>
          <p14:tracePt t="118077" x="7099300" y="3679825"/>
          <p14:tracePt t="118085" x="7099300" y="3654425"/>
          <p14:tracePt t="118100" x="7099300" y="3625850"/>
          <p14:tracePt t="118117" x="7099300" y="3594100"/>
          <p14:tracePt t="118134" x="7099300" y="3575050"/>
          <p14:tracePt t="118150" x="7099300" y="3565525"/>
          <p14:tracePt t="118168" x="7099300" y="3556000"/>
          <p14:tracePt t="118170" x="7099300" y="3546475"/>
          <p14:tracePt t="118184" x="7099300" y="3533775"/>
          <p14:tracePt t="118217" x="7099300" y="3530600"/>
          <p14:tracePt t="118235" x="7099300" y="3524250"/>
          <p14:tracePt t="118250" x="7099300" y="3521075"/>
          <p14:tracePt t="118270" x="7099300" y="3514725"/>
          <p14:tracePt t="118286" x="7099300" y="3511550"/>
          <p14:tracePt t="118300" x="7099300" y="3495675"/>
          <p14:tracePt t="118318" x="7099300" y="3489325"/>
          <p14:tracePt t="118334" x="7099300" y="3479800"/>
          <p14:tracePt t="118351" x="7099300" y="3476625"/>
          <p14:tracePt t="118367" x="7099300" y="3467100"/>
          <p14:tracePt t="118384" x="7099300" y="3444875"/>
          <p14:tracePt t="118400" x="7099300" y="3441700"/>
          <p14:tracePt t="118417" x="7099300" y="3435350"/>
          <p14:tracePt t="118434" x="7099300" y="3432175"/>
          <p14:tracePt t="118451" x="7099300" y="3425825"/>
          <p14:tracePt t="118484" x="7099300" y="3416300"/>
          <p14:tracePt t="118517" x="7099300" y="3413125"/>
          <p14:tracePt t="118605" x="7099300" y="3406775"/>
          <p14:tracePt t="118856" x="7099300" y="3409950"/>
          <p14:tracePt t="118864" x="7099300" y="3413125"/>
          <p14:tracePt t="118871" x="7099300" y="3422650"/>
          <p14:tracePt t="118888" x="7099300" y="3435350"/>
          <p14:tracePt t="118904" x="7099300" y="3448050"/>
          <p14:tracePt t="118924" x="7099300" y="3454400"/>
          <p14:tracePt t="118951" x="7099300" y="3473450"/>
          <p14:tracePt t="118984" x="7099300" y="3498850"/>
          <p14:tracePt t="119001" x="7099300" y="3508375"/>
          <p14:tracePt t="119017" x="7099300" y="3524250"/>
          <p14:tracePt t="119033" x="7099300" y="3536950"/>
          <p14:tracePt t="119050" x="7099300" y="3546475"/>
          <p14:tracePt t="119067" x="7099300" y="3556000"/>
          <p14:tracePt t="119084" x="7099300" y="3578225"/>
          <p14:tracePt t="120404" x="7099300" y="3594100"/>
          <p14:tracePt t="120410" x="7099300" y="3613150"/>
          <p14:tracePt t="120420" x="7099300" y="3638550"/>
          <p14:tracePt t="120438" x="7099300" y="3686175"/>
          <p14:tracePt t="120454" x="7099300" y="3721100"/>
          <p14:tracePt t="120470" x="7099300" y="3759200"/>
          <p14:tracePt t="120490" x="7099300" y="3790950"/>
          <p14:tracePt t="120517" x="7099300" y="3829050"/>
          <p14:tracePt t="120550" x="7099300" y="3851275"/>
          <p14:tracePt t="120566" x="7099300" y="3870325"/>
          <p14:tracePt t="120583" x="7099300" y="3879850"/>
          <p14:tracePt t="120600" x="7099300" y="3886200"/>
          <p14:tracePt t="120797" x="7099300" y="3876675"/>
          <p14:tracePt t="120803" x="7099300" y="3867150"/>
          <p14:tracePt t="120817" x="7099300" y="3838575"/>
          <p14:tracePt t="120834" x="7099300" y="3816350"/>
          <p14:tracePt t="120850" x="7099300" y="3771900"/>
          <p14:tracePt t="120867" x="7099300" y="3708400"/>
          <p14:tracePt t="120883" x="7099300" y="3686175"/>
          <p14:tracePt t="120900" x="7099300" y="3657600"/>
          <p14:tracePt t="120916" x="7099300" y="3632200"/>
          <p14:tracePt t="120933" x="7099300" y="3603625"/>
          <p14:tracePt t="120951" x="7099300" y="3594100"/>
          <p14:tracePt t="120966" x="7099300" y="3578225"/>
          <p14:tracePt t="120983" x="7099300" y="3565525"/>
          <p14:tracePt t="121000" x="7099300" y="3549650"/>
          <p14:tracePt t="121017" x="7099300" y="3521075"/>
          <p14:tracePt t="121034" x="7099300" y="3492500"/>
          <p14:tracePt t="121050" x="7099300" y="3470275"/>
          <p14:tracePt t="121067" x="7099300" y="3422650"/>
          <p14:tracePt t="121083" x="7099300" y="3387725"/>
          <p14:tracePt t="121100" x="7099300" y="3365500"/>
          <p14:tracePt t="121117" x="7099300" y="3346450"/>
          <p14:tracePt t="121133" x="7099300" y="3330575"/>
          <p14:tracePt t="121150" x="7099300" y="3321050"/>
          <p14:tracePt t="121167" x="7099300" y="3305175"/>
          <p14:tracePt t="121183" x="7099300" y="3295650"/>
          <p14:tracePt t="121201" x="7099300" y="3276600"/>
          <p14:tracePt t="121233" x="7099300" y="3270250"/>
          <p14:tracePt t="121431" x="7099300" y="3289300"/>
          <p14:tracePt t="121439" x="7099300" y="3308350"/>
          <p14:tracePt t="121451" x="7099300" y="3330575"/>
          <p14:tracePt t="121467" x="7099300" y="3352800"/>
          <p14:tracePt t="121483" x="7099300" y="3362325"/>
          <p14:tracePt t="121500" x="7099300" y="3378200"/>
          <p14:tracePt t="121517" x="7099300" y="3406775"/>
          <p14:tracePt t="121534" x="7099300" y="3429000"/>
          <p14:tracePt t="121551" x="7099300" y="3470275"/>
          <p14:tracePt t="121567" x="7099300" y="3489325"/>
          <p14:tracePt t="121584" x="7099300" y="3521075"/>
          <p14:tracePt t="121601" x="7099300" y="3533775"/>
          <p14:tracePt t="121617" x="7099300" y="3543300"/>
          <p14:tracePt t="121634" x="7099300" y="3552825"/>
          <p14:tracePt t="121651" x="7099300" y="3568700"/>
          <p14:tracePt t="121668" x="7099300" y="3578225"/>
          <p14:tracePt t="121684" x="7099300" y="3587750"/>
          <p14:tracePt t="121701" x="7099300" y="3606800"/>
          <p14:tracePt t="121718" x="7099300" y="3619500"/>
          <p14:tracePt t="121734" x="7099300" y="3629025"/>
          <p14:tracePt t="121739" x="7099300" y="3632200"/>
          <p14:tracePt t="121751" x="7099300" y="3641725"/>
          <p14:tracePt t="121768" x="7099300" y="3648075"/>
          <p14:tracePt t="121800" x="7099300" y="3667125"/>
          <p14:tracePt t="121817" x="7099300" y="3673475"/>
          <p14:tracePt t="121834" x="7099300" y="3676650"/>
          <p14:tracePt t="122180" x="7092950" y="3689350"/>
          <p14:tracePt t="122187" x="7092950" y="3708400"/>
          <p14:tracePt t="122203" x="7080250" y="3752850"/>
          <p14:tracePt t="122225" x="7061200" y="3810000"/>
          <p14:tracePt t="122250" x="7038975" y="3933825"/>
          <p14:tracePt t="122283" x="7019925" y="4022725"/>
          <p14:tracePt t="122300" x="6994525" y="4079875"/>
          <p14:tracePt t="122317" x="6988175" y="4102100"/>
          <p14:tracePt t="122333" x="6988175" y="4133850"/>
          <p14:tracePt t="122350" x="6981825" y="4171950"/>
          <p14:tracePt t="122367" x="6975475" y="4197350"/>
          <p14:tracePt t="122384" x="6965950" y="4219575"/>
          <p14:tracePt t="122401" x="6946900" y="4260850"/>
          <p14:tracePt t="122417" x="6927850" y="4292600"/>
          <p14:tracePt t="122434" x="6918325" y="4308475"/>
          <p14:tracePt t="122451" x="6908800" y="4324350"/>
          <p14:tracePt t="122467" x="6908800" y="4333875"/>
          <p14:tracePt t="122483" x="6902450" y="4349750"/>
          <p14:tracePt t="122500" x="6896100" y="4362450"/>
          <p14:tracePt t="122516" x="6892925" y="4375150"/>
          <p14:tracePt t="122534" x="6877050" y="4384675"/>
          <p14:tracePt t="122551" x="6861175" y="4387850"/>
          <p14:tracePt t="122567" x="6858000" y="4387850"/>
          <p14:tracePt t="122584" x="6851650" y="4387850"/>
          <p14:tracePt t="122601" x="6842125" y="4387850"/>
          <p14:tracePt t="122617" x="6832600" y="4387850"/>
          <p14:tracePt t="122633" x="6823075" y="4381500"/>
          <p14:tracePt t="122650" x="6807200" y="4368800"/>
          <p14:tracePt t="122666" x="6797675" y="4346575"/>
          <p14:tracePt t="122684" x="6778625" y="4314825"/>
          <p14:tracePt t="122701" x="6765925" y="4273550"/>
          <p14:tracePt t="122717" x="6765925" y="4264025"/>
          <p14:tracePt t="122735" x="6765925" y="4248150"/>
          <p14:tracePt t="122751" x="6765925" y="4238625"/>
          <p14:tracePt t="122858" x="6765925" y="4232275"/>
          <p14:tracePt t="122886" x="6765925" y="4222750"/>
          <p14:tracePt t="122972" x="6762750" y="4222750"/>
          <p14:tracePt t="122993" x="6756400" y="4222750"/>
          <p14:tracePt t="123029" x="6753225" y="4222750"/>
          <p14:tracePt t="123036" x="6746875" y="4222750"/>
          <p14:tracePt t="123050" x="6737350" y="4222750"/>
          <p14:tracePt t="123067" x="6721475" y="4235450"/>
          <p14:tracePt t="123084" x="6705600" y="4244975"/>
          <p14:tracePt t="123100" x="6696075" y="4254500"/>
          <p14:tracePt t="123117" x="6686550" y="4254500"/>
          <p14:tracePt t="123134" x="6667500" y="4260850"/>
          <p14:tracePt t="123150" x="6661150" y="4260850"/>
          <p14:tracePt t="123185" x="6654800" y="4260850"/>
          <p14:tracePt t="123200" x="6651625" y="4260850"/>
          <p14:tracePt t="123216" x="6642100" y="4260850"/>
          <p14:tracePt t="123234" x="6635750" y="4260850"/>
          <p14:tracePt t="124205" x="6638925" y="4260850"/>
          <p14:tracePt t="124212" x="6642100" y="4260850"/>
          <p14:tracePt t="124219" x="6648450" y="4267200"/>
          <p14:tracePt t="124234" x="6670675" y="4267200"/>
          <p14:tracePt t="124250" x="6715125" y="4267200"/>
          <p14:tracePt t="124267" x="6775450" y="4260850"/>
          <p14:tracePt t="124300" x="6924675" y="4197350"/>
          <p14:tracePt t="124333" x="7042150" y="4054475"/>
          <p14:tracePt t="124349" x="7092950" y="3952875"/>
          <p14:tracePt t="124367" x="7131050" y="3873500"/>
          <p14:tracePt t="124383" x="7172325" y="3813175"/>
          <p14:tracePt t="124400" x="7200900" y="3787775"/>
          <p14:tracePt t="124417" x="7226300" y="3759200"/>
          <p14:tracePt t="124434" x="7242175" y="3743325"/>
          <p14:tracePt t="124450" x="7251700" y="3733800"/>
          <p14:tracePt t="124466" x="7261225" y="3717925"/>
          <p14:tracePt t="124484" x="7270750" y="3702050"/>
          <p14:tracePt t="124499" x="7270750" y="3692525"/>
          <p14:tracePt t="124516" x="7270750" y="3683000"/>
          <p14:tracePt t="124534" x="7270750" y="3679825"/>
          <p14:tracePt t="124550" x="7270750" y="3663950"/>
          <p14:tracePt t="124567" x="7270750" y="3654425"/>
          <p14:tracePt t="124584" x="7270750" y="3638550"/>
          <p14:tracePt t="124616" x="7270750" y="3635375"/>
          <p14:tracePt t="124655" x="7264400" y="3635375"/>
          <p14:tracePt t="124662" x="7261225" y="3635375"/>
          <p14:tracePt t="124668" x="7254875" y="3629025"/>
          <p14:tracePt t="124683" x="7245350" y="3619500"/>
          <p14:tracePt t="124700" x="7235825" y="3613150"/>
          <p14:tracePt t="124717" x="7226300" y="3603625"/>
          <p14:tracePt t="124733" x="7210425" y="3600450"/>
          <p14:tracePt t="124750" x="7200900" y="3600450"/>
          <p14:tracePt t="124767" x="7185025" y="3600450"/>
          <p14:tracePt t="124784" x="7172325" y="3600450"/>
          <p14:tracePt t="124800" x="7162800" y="3600450"/>
          <p14:tracePt t="124804" x="7156450" y="3600450"/>
          <p14:tracePt t="124817" x="7153275" y="3600450"/>
          <p14:tracePt t="124838" x="7118350" y="3600450"/>
          <p14:tracePt t="124849" x="7102475" y="3600450"/>
          <p14:tracePt t="124866" x="7089775" y="3600450"/>
          <p14:tracePt t="124883" x="7073900" y="3600450"/>
          <p14:tracePt t="124900" x="7064375" y="3600450"/>
          <p14:tracePt t="124916" x="7054850" y="3600450"/>
          <p14:tracePt t="124933" x="7035800" y="3600450"/>
          <p14:tracePt t="124950" x="7023100" y="3594100"/>
          <p14:tracePt t="124966" x="7013575" y="3594100"/>
          <p14:tracePt t="124983" x="7000875" y="3587750"/>
          <p14:tracePt t="125000" x="6985000" y="3587750"/>
          <p14:tracePt t="125016" x="6978650" y="3584575"/>
          <p14:tracePt t="125033" x="6965950" y="3568700"/>
          <p14:tracePt t="125050" x="6956425" y="3562350"/>
          <p14:tracePt t="125067" x="6934200" y="3549650"/>
          <p14:tracePt t="125083" x="6924675" y="3549650"/>
          <p14:tracePt t="125100" x="6915150" y="3543300"/>
          <p14:tracePt t="125118" x="6899275" y="3540125"/>
          <p14:tracePt t="125133" x="6896100" y="3533775"/>
          <p14:tracePt t="125149" x="6886575" y="3533775"/>
          <p14:tracePt t="125166" x="6877050" y="3533775"/>
          <p14:tracePt t="125183" x="6861175" y="3533775"/>
          <p14:tracePt t="125200" x="6851650" y="3530600"/>
          <p14:tracePt t="125217" x="6832600" y="3530600"/>
          <p14:tracePt t="125233" x="6819900" y="3530600"/>
          <p14:tracePt t="125249" x="6807200" y="3530600"/>
          <p14:tracePt t="125267" x="6778625" y="3530600"/>
          <p14:tracePt t="125283" x="6762750" y="3536950"/>
          <p14:tracePt t="125299" x="6740525" y="3549650"/>
          <p14:tracePt t="125317" x="6705600" y="3565525"/>
          <p14:tracePt t="125333" x="6689725" y="3581400"/>
          <p14:tracePt t="125350" x="6667500" y="3594100"/>
          <p14:tracePt t="125367" x="6651625" y="3613150"/>
          <p14:tracePt t="125384" x="6638925" y="3644900"/>
          <p14:tracePt t="125400" x="6629400" y="3660775"/>
          <p14:tracePt t="125416" x="6600825" y="3702050"/>
          <p14:tracePt t="125433" x="6588125" y="3724275"/>
          <p14:tracePt t="125450" x="6578600" y="3740150"/>
          <p14:tracePt t="125467" x="6553200" y="3778250"/>
          <p14:tracePt t="125483" x="6543675" y="3787775"/>
          <p14:tracePt t="125500" x="6534150" y="3797300"/>
          <p14:tracePt t="125517" x="6524625" y="3816350"/>
          <p14:tracePt t="125533" x="6524625" y="3832225"/>
          <p14:tracePt t="125550" x="6524625" y="3841750"/>
          <p14:tracePt t="125566" x="6524625" y="3873500"/>
          <p14:tracePt t="125583" x="6524625" y="3895725"/>
          <p14:tracePt t="125600" x="6524625" y="3917950"/>
          <p14:tracePt t="125616" x="6524625" y="3943350"/>
          <p14:tracePt t="125633" x="6524625" y="3965575"/>
          <p14:tracePt t="125650" x="6527800" y="3987800"/>
          <p14:tracePt t="125667" x="6543675" y="4029075"/>
          <p14:tracePt t="125683" x="6556375" y="4051300"/>
          <p14:tracePt t="125700" x="6575425" y="4083050"/>
          <p14:tracePt t="125716" x="6600825" y="4117975"/>
          <p14:tracePt t="125733" x="6626225" y="4165600"/>
          <p14:tracePt t="125750" x="6657975" y="4197350"/>
          <p14:tracePt t="125767" x="6702425" y="4241800"/>
          <p14:tracePt t="125783" x="6727825" y="4267200"/>
          <p14:tracePt t="125800" x="6737350" y="4283075"/>
          <p14:tracePt t="125817" x="6756400" y="4298950"/>
          <p14:tracePt t="125833" x="6762750" y="4302125"/>
          <p14:tracePt t="125866" x="6772275" y="4302125"/>
          <p14:tracePt t="125900" x="6778625" y="4302125"/>
          <p14:tracePt t="125917" x="6781800" y="4302125"/>
          <p14:tracePt t="128064" x="6781800" y="4289425"/>
          <p14:tracePt t="128072" x="6781800" y="4279900"/>
          <p14:tracePt t="128083" x="6781800" y="4260850"/>
          <p14:tracePt t="128100" x="6781800" y="4206875"/>
          <p14:tracePt t="128116" x="6794500" y="4159250"/>
          <p14:tracePt t="128133" x="6794500" y="4108450"/>
          <p14:tracePt t="128166" x="6794500" y="4038600"/>
          <p14:tracePt t="128199" x="6794500" y="3968750"/>
          <p14:tracePt t="128216" x="6794500" y="3940175"/>
          <p14:tracePt t="128233" x="6791325" y="3917950"/>
          <p14:tracePt t="128250" x="6791325" y="3898900"/>
          <p14:tracePt t="128266" x="6791325" y="3883025"/>
          <p14:tracePt t="128283" x="6791325" y="3873500"/>
          <p14:tracePt t="128317" x="6788150" y="3873500"/>
          <p14:tracePt t="128334" x="6781800" y="3873500"/>
          <p14:tracePt t="128350" x="6778625" y="3873500"/>
          <p14:tracePt t="128400" x="6778625" y="3879850"/>
          <p14:tracePt t="128406" x="6784975" y="3883025"/>
          <p14:tracePt t="128417" x="6794500" y="3902075"/>
          <p14:tracePt t="128434" x="6899275" y="3997325"/>
          <p14:tracePt t="128450" x="6972300" y="4070350"/>
          <p14:tracePt t="128467" x="7029450" y="4105275"/>
          <p14:tracePt t="128483" x="7054850" y="4130675"/>
          <p14:tracePt t="128500" x="7089775" y="4143375"/>
          <p14:tracePt t="128516" x="7099300" y="4143375"/>
          <p14:tracePt t="128533" x="7108825" y="4143375"/>
          <p14:tracePt t="128549" x="7131050" y="4137025"/>
          <p14:tracePt t="128567" x="7131050" y="4121150"/>
          <p14:tracePt t="128584" x="7121525" y="4092575"/>
          <p14:tracePt t="128600" x="7108825" y="4070350"/>
          <p14:tracePt t="128617" x="7083425" y="4044950"/>
          <p14:tracePt t="128634" x="7045325" y="4025900"/>
          <p14:tracePt t="128649" x="6981825" y="3994150"/>
          <p14:tracePt t="128666" x="6943725" y="3975100"/>
          <p14:tracePt t="128683" x="6902450" y="3956050"/>
          <p14:tracePt t="128699" x="6861175" y="3930650"/>
          <p14:tracePt t="128716" x="6838950" y="3917950"/>
          <p14:tracePt t="128734" x="6804025" y="3902075"/>
          <p14:tracePt t="128750" x="6794500" y="3902075"/>
          <p14:tracePt t="128767" x="6781800" y="3902075"/>
          <p14:tracePt t="128784" x="6762750" y="3889375"/>
          <p14:tracePt t="128799" x="6753225" y="3876675"/>
          <p14:tracePt t="128816" x="6746875" y="3863975"/>
          <p14:tracePt t="128833" x="6746875" y="3854450"/>
          <p14:tracePt t="128850" x="6746875" y="3841750"/>
          <p14:tracePt t="128867" x="6750050" y="3829050"/>
          <p14:tracePt t="128884" x="6804025" y="3819525"/>
          <p14:tracePt t="128900" x="6883400" y="3819525"/>
          <p14:tracePt t="128917" x="7054850" y="3825875"/>
          <p14:tracePt t="128933" x="7267575" y="3860800"/>
          <p14:tracePt t="128949" x="7350125" y="3867150"/>
          <p14:tracePt t="128966" x="7394575" y="3867150"/>
          <p14:tracePt t="128983" x="7448550" y="3867150"/>
          <p14:tracePt t="128999" x="7473950" y="3867150"/>
          <p14:tracePt t="129016" x="7483475" y="3867150"/>
          <p14:tracePt t="129034" x="7496175" y="3867150"/>
          <p14:tracePt t="129050" x="7502525" y="3867150"/>
          <p14:tracePt t="129066" x="7518400" y="3867150"/>
          <p14:tracePt t="129099" x="7518400" y="3838575"/>
          <p14:tracePt t="129116" x="7502525" y="3800475"/>
          <p14:tracePt t="129134" x="7461250" y="3736975"/>
          <p14:tracePt t="129150" x="7429500" y="3695700"/>
          <p14:tracePt t="129167" x="7404100" y="3676650"/>
          <p14:tracePt t="129184" x="7362825" y="3651250"/>
          <p14:tracePt t="129200" x="7331075" y="3641725"/>
          <p14:tracePt t="129216" x="7286625" y="3629025"/>
          <p14:tracePt t="129233" x="7213600" y="3606800"/>
          <p14:tracePt t="129249" x="7172325" y="3606800"/>
          <p14:tracePt t="129266" x="7150100" y="3606800"/>
          <p14:tracePt t="129283" x="7108825" y="3606800"/>
          <p14:tracePt t="129300" x="7086600" y="3606800"/>
          <p14:tracePt t="129316" x="7058025" y="3606800"/>
          <p14:tracePt t="129333" x="7016750" y="3606800"/>
          <p14:tracePt t="129349" x="6988175" y="3606800"/>
          <p14:tracePt t="129366" x="6959600" y="3606800"/>
          <p14:tracePt t="129383" x="6911975" y="3606800"/>
          <p14:tracePt t="129399" x="6886575" y="3616325"/>
          <p14:tracePt t="129416" x="6864350" y="3629025"/>
          <p14:tracePt t="129433" x="6823075" y="3644900"/>
          <p14:tracePt t="129450" x="6791325" y="3679825"/>
          <p14:tracePt t="129467" x="6765925" y="3702050"/>
          <p14:tracePt t="129483" x="6721475" y="3752850"/>
          <p14:tracePt t="129500" x="6696075" y="3778250"/>
          <p14:tracePt t="129516" x="6683375" y="3810000"/>
          <p14:tracePt t="129533" x="6661150" y="3851275"/>
          <p14:tracePt t="129549" x="6648450" y="3867150"/>
          <p14:tracePt t="129566" x="6638925" y="3889375"/>
          <p14:tracePt t="129583" x="6632575" y="3930650"/>
          <p14:tracePt t="129600" x="6632575" y="3975100"/>
          <p14:tracePt t="129616" x="6626225" y="4013200"/>
          <p14:tracePt t="129633" x="6626225" y="4067175"/>
          <p14:tracePt t="129650" x="6626225" y="4095750"/>
          <p14:tracePt t="129666" x="6626225" y="4117975"/>
          <p14:tracePt t="129683" x="6626225" y="4159250"/>
          <p14:tracePt t="129700" x="6626225" y="4175125"/>
          <p14:tracePt t="129716" x="6626225" y="4184650"/>
          <p14:tracePt t="129734" x="6626225" y="4203700"/>
          <p14:tracePt t="129750" x="6626225" y="4213225"/>
          <p14:tracePt t="129766" x="6626225" y="4225925"/>
          <p14:tracePt t="129782" x="6642100" y="4238625"/>
          <p14:tracePt t="129799" x="6651625" y="4244975"/>
          <p14:tracePt t="129816" x="6667500" y="4244975"/>
          <p14:tracePt t="129833" x="6677025" y="4244975"/>
          <p14:tracePt t="130733" x="6686550" y="4241800"/>
          <p14:tracePt t="130740" x="6705600" y="4235450"/>
          <p14:tracePt t="130749" x="6718300" y="4216400"/>
          <p14:tracePt t="130767" x="6794500" y="4124325"/>
          <p14:tracePt t="130784" x="6842125" y="4044950"/>
          <p14:tracePt t="130800" x="6889750" y="3975100"/>
          <p14:tracePt t="130833" x="6927850" y="3863975"/>
          <p14:tracePt t="130866" x="6934200" y="3819525"/>
          <p14:tracePt t="130883" x="6934200" y="3816350"/>
          <p14:tracePt t="130903" x="6934200" y="3810000"/>
          <p14:tracePt t="130933" x="6934200" y="3800475"/>
          <p14:tracePt t="130939" x="6934200" y="3794125"/>
          <p14:tracePt t="130954" x="6934200" y="3790950"/>
          <p14:tracePt t="130968" x="6934200" y="3784600"/>
          <p14:tracePt t="131068" x="6934200" y="3781425"/>
          <p14:tracePt t="131075" x="6934200" y="3775075"/>
          <p14:tracePt t="131083" x="6934200" y="3771900"/>
          <p14:tracePt t="131100" x="6934200" y="3762375"/>
          <p14:tracePt t="131117" x="6934200" y="3740150"/>
          <p14:tracePt t="131133" x="6934200" y="3730625"/>
          <p14:tracePt t="131150" x="6934200" y="3721100"/>
          <p14:tracePt t="131166" x="6934200" y="3708400"/>
          <p14:tracePt t="131182" x="6934200" y="3692525"/>
          <p14:tracePt t="131199" x="6934200" y="3683000"/>
          <p14:tracePt t="131216" x="6934200" y="3667125"/>
          <p14:tracePt t="131232" x="6934200" y="3657600"/>
          <p14:tracePt t="131250" x="6927850" y="3641725"/>
          <p14:tracePt t="131266" x="6927850" y="3638550"/>
          <p14:tracePt t="131288" x="6921500" y="3638550"/>
          <p14:tracePt t="131309" x="6918325" y="3638550"/>
          <p14:tracePt t="131367" x="6911975" y="3638550"/>
          <p14:tracePt t="131430" x="6908800" y="3638550"/>
          <p14:tracePt t="131445" x="6902450" y="3638550"/>
          <p14:tracePt t="131466" x="6899275" y="3638550"/>
          <p14:tracePt t="131574" x="6899275" y="3644900"/>
          <p14:tracePt t="131581" x="6899275" y="3654425"/>
          <p14:tracePt t="131599" x="6899275" y="3663950"/>
          <p14:tracePt t="131689" x="6905625" y="3663950"/>
          <p14:tracePt t="131695" x="6908800" y="3663950"/>
          <p14:tracePt t="131702" x="6921500" y="3663950"/>
          <p14:tracePt t="131716" x="6940550" y="3663950"/>
          <p14:tracePt t="131733" x="6956425" y="3663950"/>
          <p14:tracePt t="131749" x="6972300" y="3663950"/>
          <p14:tracePt t="131766" x="6988175" y="3663950"/>
          <p14:tracePt t="131782" x="6997700" y="3663950"/>
          <p14:tracePt t="131866" x="6997700" y="3660775"/>
          <p14:tracePt t="131887" x="6994525" y="3660775"/>
          <p14:tracePt t="131895" x="6991350" y="3657600"/>
          <p14:tracePt t="131908" x="6991350" y="3648075"/>
          <p14:tracePt t="132002" x="6985000" y="3648075"/>
          <p14:tracePt t="132009" x="6981825" y="3648075"/>
          <p14:tracePt t="132023" x="6975475" y="3648075"/>
          <p14:tracePt t="132036" x="6965950" y="3648075"/>
          <p14:tracePt t="132051" x="6959600" y="3648075"/>
          <p14:tracePt t="132066" x="6956425" y="3648075"/>
          <p14:tracePt t="132083" x="6950075" y="3648075"/>
          <p14:tracePt t="132099" x="6940550" y="3648075"/>
          <p14:tracePt t="132116" x="6927850" y="3648075"/>
          <p14:tracePt t="132133" x="6915150" y="3654425"/>
          <p14:tracePt t="132149" x="6905625" y="3663950"/>
          <p14:tracePt t="132166" x="6896100" y="3670300"/>
          <p14:tracePt t="132252" x="6896100" y="3673475"/>
          <p14:tracePt t="132601" x="6899275" y="3673475"/>
          <p14:tracePt t="132616" x="6902450" y="3673475"/>
          <p14:tracePt t="132629" x="6908800" y="3673475"/>
          <p14:tracePt t="132638" x="6911975" y="3679825"/>
          <p14:tracePt t="132653" x="6924675" y="3695700"/>
          <p14:tracePt t="132670" x="6927850" y="3708400"/>
          <p14:tracePt t="132682" x="6940550" y="3733800"/>
          <p14:tracePt t="132716" x="6959600" y="3832225"/>
          <p14:tracePt t="132750" x="6959600" y="3911600"/>
          <p14:tracePt t="132766" x="6959600" y="3952875"/>
          <p14:tracePt t="132782" x="6959600" y="3984625"/>
          <p14:tracePt t="132799" x="6959600" y="4032250"/>
          <p14:tracePt t="132816" x="6959600" y="4060825"/>
          <p14:tracePt t="132832" x="6959600" y="4070350"/>
          <p14:tracePt t="132849" x="6959600" y="4086225"/>
          <p14:tracePt t="132865" x="6959600" y="4095750"/>
          <p14:tracePt t="132882" x="6946900" y="4111625"/>
          <p14:tracePt t="132899" x="6937375" y="4111625"/>
          <p14:tracePt t="132916" x="6927850" y="4111625"/>
          <p14:tracePt t="132933" x="6918325" y="4111625"/>
          <p14:tracePt t="132949" x="6902450" y="4111625"/>
          <p14:tracePt t="132965" x="6899275" y="4111625"/>
          <p14:tracePt t="133029" x="6892925" y="4111625"/>
          <p14:tracePt t="133036" x="6886575" y="4111625"/>
          <p14:tracePt t="133050" x="6877050" y="4111625"/>
          <p14:tracePt t="133066" x="6864350" y="4111625"/>
          <p14:tracePt t="133083" x="6851650" y="4111625"/>
          <p14:tracePt t="133099" x="6842125" y="4111625"/>
          <p14:tracePt t="133132" x="6838950" y="4111625"/>
          <p14:tracePt t="133150" x="6832600" y="4111625"/>
          <p14:tracePt t="133200" x="6829425" y="4111625"/>
          <p14:tracePt t="133292" x="6823075" y="4111625"/>
          <p14:tracePt t="136360" x="6845300" y="4124325"/>
          <p14:tracePt t="136367" x="6864350" y="4137025"/>
          <p14:tracePt t="136382" x="6911975" y="4162425"/>
          <p14:tracePt t="136399" x="6956425" y="4181475"/>
          <p14:tracePt t="136416" x="7019925" y="4200525"/>
          <p14:tracePt t="136432" x="7058025" y="4213225"/>
          <p14:tracePt t="136466" x="7165975" y="4248150"/>
          <p14:tracePt t="136498" x="7242175" y="4270375"/>
          <p14:tracePt t="136516" x="7292975" y="4302125"/>
          <p14:tracePt t="136532" x="7318375" y="4321175"/>
          <p14:tracePt t="136549" x="7350125" y="4340225"/>
          <p14:tracePt t="136566" x="7407275" y="4365625"/>
          <p14:tracePt t="136582" x="7445375" y="4378325"/>
          <p14:tracePt t="136599" x="7505700" y="4391025"/>
          <p14:tracePt t="136616" x="7581900" y="4413250"/>
          <p14:tracePt t="136632" x="7626350" y="4432300"/>
          <p14:tracePt t="136648" x="7670800" y="4445000"/>
          <p14:tracePt t="136666" x="7705725" y="4451350"/>
          <p14:tracePt t="136682" x="7734300" y="4457700"/>
          <p14:tracePt t="136699" x="7750175" y="4460875"/>
          <p14:tracePt t="136716" x="7785100" y="4467225"/>
          <p14:tracePt t="136732" x="7813675" y="4479925"/>
          <p14:tracePt t="136748" x="7858125" y="4479925"/>
          <p14:tracePt t="136766" x="7921625" y="4498975"/>
          <p14:tracePt t="136782" x="7959725" y="4498975"/>
          <p14:tracePt t="136799" x="7994650" y="4498975"/>
          <p14:tracePt t="136816" x="8058150" y="4498975"/>
          <p14:tracePt t="136833" x="8102600" y="4498975"/>
          <p14:tracePt t="136849" x="8143875" y="4498975"/>
          <p14:tracePt t="136866" x="8185150" y="4498975"/>
          <p14:tracePt t="136882" x="8213725" y="4498975"/>
          <p14:tracePt t="136898" x="8235950" y="4498975"/>
          <p14:tracePt t="136916" x="8277225" y="4505325"/>
          <p14:tracePt t="136932" x="8299450" y="4518025"/>
          <p14:tracePt t="136949" x="8324850" y="4527550"/>
          <p14:tracePt t="136966" x="8359775" y="4552950"/>
          <p14:tracePt t="136983" x="8385175" y="4575175"/>
          <p14:tracePt t="137003" x="8423275" y="4629150"/>
          <p14:tracePt t="137016" x="8448675" y="4660900"/>
          <p14:tracePt t="137032" x="8467725" y="4699000"/>
          <p14:tracePt t="137048" x="8480425" y="4721225"/>
          <p14:tracePt t="137065" x="8496300" y="4762500"/>
          <p14:tracePt t="137082" x="8515350" y="4800600"/>
          <p14:tracePt t="137099" x="8528050" y="4838700"/>
          <p14:tracePt t="137115" x="8556625" y="4921250"/>
          <p14:tracePt t="137132" x="8575675" y="4984750"/>
          <p14:tracePt t="137149" x="8591550" y="5041900"/>
          <p14:tracePt t="137165" x="8604250" y="5121275"/>
          <p14:tracePt t="137530" x="8604250" y="5168900"/>
          <p14:tracePt t="137538" x="8604250" y="5226050"/>
          <p14:tracePt t="137548" x="8604250" y="5283200"/>
          <p14:tracePt t="137565" x="8604250" y="5511800"/>
          <p14:tracePt t="137582" x="8588375" y="5664200"/>
          <p14:tracePt t="137598" x="8572500" y="5791200"/>
          <p14:tracePt t="137632" x="8521700" y="6121400"/>
          <p14:tracePt t="137666" x="8483600" y="6340475"/>
          <p14:tracePt t="137682" x="8467725" y="6403975"/>
          <p14:tracePt t="137698" x="8448675" y="6457950"/>
          <p14:tracePt t="137715" x="8429625" y="6508750"/>
          <p14:tracePt t="137732" x="8416925" y="6537325"/>
          <p14:tracePt t="137749" x="8404225" y="6575425"/>
          <p14:tracePt t="137766" x="8378825" y="6626225"/>
          <p14:tracePt t="137782" x="8366125" y="6664325"/>
          <p14:tracePt t="137799" x="8362950" y="6686550"/>
          <p14:tracePt t="137815" x="8343900" y="6727825"/>
          <p14:tracePt t="137832" x="8337550" y="6750050"/>
          <p14:tracePt t="137848" x="8324850" y="6781800"/>
          <p14:tracePt t="137866" x="8324850" y="6813550"/>
          <p14:tracePt t="137881" x="8324850" y="6838950"/>
          <p14:tracePt t="137899" x="8324850" y="6851650"/>
          <p14:tracePt t="137916" x="8315325" y="6854825"/>
          <p14:tracePt t="137932" x="8305800" y="6854825"/>
          <p14:tracePt t="137949" x="8296275" y="6854825"/>
          <p14:tracePt t="137965" x="8274050" y="6854825"/>
          <p14:tracePt t="137982" x="8264525" y="6854825"/>
          <p14:tracePt t="138052" x="8261350" y="6854825"/>
          <p14:tracePt t="138072" x="8255000" y="6848475"/>
          <p14:tracePt t="138080" x="8255000" y="6838950"/>
          <p14:tracePt t="138087" x="8255000" y="6819900"/>
          <p14:tracePt t="138098" x="8255000" y="6800850"/>
          <p14:tracePt t="138115" x="8255000" y="6775450"/>
          <p14:tracePt t="138132" x="8255000" y="6765925"/>
          <p14:tracePt t="138149" x="8255000" y="6750050"/>
          <p14:tracePt t="138165" x="8255000" y="6746875"/>
          <p14:tracePt t="138272" x="8258175" y="6746875"/>
          <p14:tracePt t="138279" x="8258175" y="6753225"/>
          <p14:tracePt t="138286" x="8258175" y="6762750"/>
          <p14:tracePt t="138299" x="8258175" y="6772275"/>
          <p14:tracePt t="138315" x="8258175" y="6778625"/>
          <p14:tracePt t="138386" x="8261350" y="6778625"/>
          <p14:tracePt t="138393" x="8267700" y="6778625"/>
          <p14:tracePt t="138400" x="8270875" y="6778625"/>
          <p14:tracePt t="138415" x="8286750" y="6778625"/>
          <p14:tracePt t="138431" x="8308975" y="6778625"/>
          <p14:tracePt t="138449" x="8369300" y="6778625"/>
          <p14:tracePt t="138465" x="8413750" y="6778625"/>
          <p14:tracePt t="138482" x="8451850" y="6778625"/>
          <p14:tracePt t="138500" x="8528050" y="6778625"/>
          <p14:tracePt t="138515" x="8566150" y="6778625"/>
          <p14:tracePt t="138532" x="8601075" y="6778625"/>
          <p14:tracePt t="138549" x="8658225" y="6778625"/>
          <p14:tracePt t="138565" x="8680450" y="6778625"/>
          <p14:tracePt t="138582" x="8709025" y="6778625"/>
          <p14:tracePt t="138599" x="8734425" y="6778625"/>
          <p14:tracePt t="138615" x="8750300" y="6778625"/>
          <p14:tracePt t="138632" x="8759825" y="6778625"/>
          <p14:tracePt t="138649" x="8775700" y="6778625"/>
          <p14:tracePt t="138666" x="8785225" y="6778625"/>
          <p14:tracePt t="138714" x="8782050" y="6778625"/>
          <p14:tracePt t="138722" x="8778875" y="6778625"/>
          <p14:tracePt t="138732" x="8772525" y="6775450"/>
          <p14:tracePt t="138749" x="8737600" y="6753225"/>
          <p14:tracePt t="138765" x="8715375" y="6740525"/>
          <p14:tracePt t="138782" x="8689975" y="6727825"/>
          <p14:tracePt t="138799" x="8642350" y="6711950"/>
          <p14:tracePt t="138815" x="8597900" y="6689725"/>
          <p14:tracePt t="138832" x="8550275" y="6677025"/>
          <p14:tracePt t="138848" x="8486775" y="6657975"/>
          <p14:tracePt t="138865" x="8458200" y="6648450"/>
          <p14:tracePt t="138882" x="8426450" y="6629400"/>
          <p14:tracePt t="138899" x="8397875" y="6613525"/>
          <p14:tracePt t="138915" x="8382000" y="6607175"/>
          <p14:tracePt t="138932" x="8372475" y="6600825"/>
          <p14:tracePt t="138949" x="8356600" y="6600825"/>
          <p14:tracePt t="138982" x="8353425" y="6600825"/>
          <p14:tracePt t="140163" x="8353425" y="6597650"/>
          <p14:tracePt t="140170" x="8353425" y="6591300"/>
          <p14:tracePt t="140183" x="8362950" y="6562725"/>
          <p14:tracePt t="140199" x="8375650" y="6508750"/>
          <p14:tracePt t="140215" x="8391525" y="6403975"/>
          <p14:tracePt t="140232" x="8416925" y="6273800"/>
          <p14:tracePt t="140248" x="8426450" y="5988050"/>
          <p14:tracePt t="140283" x="8451850" y="5549900"/>
          <p14:tracePt t="140316" x="8505825" y="5280025"/>
          <p14:tracePt t="140333" x="8550275" y="5067300"/>
          <p14:tracePt t="140349" x="8566150" y="4972050"/>
          <p14:tracePt t="140365" x="8591550" y="4873625"/>
          <p14:tracePt t="140382" x="8607425" y="4699000"/>
          <p14:tracePt t="140398" x="8607425" y="4606925"/>
          <p14:tracePt t="140414" x="8607425" y="4552950"/>
          <p14:tracePt t="140432" x="8613775" y="4489450"/>
          <p14:tracePt t="140447" x="8626475" y="4467225"/>
          <p14:tracePt t="140465" x="8636000" y="4441825"/>
          <p14:tracePt t="140481" x="8651875" y="4422775"/>
          <p14:tracePt t="140498" x="8664575" y="4391025"/>
          <p14:tracePt t="140514" x="8674100" y="4368800"/>
          <p14:tracePt t="140531" x="8674100" y="4314825"/>
          <p14:tracePt t="140547" x="8674100" y="4238625"/>
          <p14:tracePt t="140564" x="8674100" y="4184650"/>
          <p14:tracePt t="140581" x="8674100" y="4124325"/>
          <p14:tracePt t="140597" x="8674100" y="4038600"/>
          <p14:tracePt t="140614" x="8674100" y="3994150"/>
          <p14:tracePt t="140631" x="8674100" y="3975100"/>
          <p14:tracePt t="140648" x="8674100" y="3959225"/>
          <p14:tracePt t="140664" x="8674100" y="3949700"/>
          <p14:tracePt t="140717" x="8674100" y="3956050"/>
          <p14:tracePt t="140724" x="8674100" y="3962400"/>
          <p14:tracePt t="140731" x="8667750" y="3965575"/>
          <p14:tracePt t="140748" x="8658225" y="3981450"/>
          <p14:tracePt t="140764" x="8645525" y="4013200"/>
          <p14:tracePt t="140781" x="8629650" y="4060825"/>
          <p14:tracePt t="140798" x="8613775" y="4124325"/>
          <p14:tracePt t="140814" x="8601075" y="4187825"/>
          <p14:tracePt t="140831" x="8572500" y="4260850"/>
          <p14:tracePt t="140848" x="8566150" y="4305300"/>
          <p14:tracePt t="140865" x="8559800" y="4352925"/>
          <p14:tracePt t="140882" x="8543925" y="4394200"/>
          <p14:tracePt t="140898" x="8531225" y="4422775"/>
          <p14:tracePt t="140915" x="8512175" y="4448175"/>
          <p14:tracePt t="140932" x="8496300" y="4489450"/>
          <p14:tracePt t="140949" x="8483600" y="4508500"/>
          <p14:tracePt t="140965" x="8483600" y="4518025"/>
          <p14:tracePt t="140982" x="8483600" y="4537075"/>
          <p14:tracePt t="140998" x="8483600" y="4546600"/>
          <p14:tracePt t="141015" x="8480425" y="4552950"/>
          <p14:tracePt t="141097" x="8480425" y="4549775"/>
          <p14:tracePt t="141108" x="8480425" y="4543425"/>
          <p14:tracePt t="141118" x="8480425" y="4533900"/>
          <p14:tracePt t="141132" x="8480425" y="4521200"/>
          <p14:tracePt t="141149" x="8480425" y="4511675"/>
          <p14:tracePt t="141166" x="8480425" y="4498975"/>
          <p14:tracePt t="141182" x="8480425" y="4486275"/>
          <p14:tracePt t="141199" x="8480425" y="4470400"/>
          <p14:tracePt t="141216" x="8480425" y="4460875"/>
          <p14:tracePt t="141232" x="8486775" y="4445000"/>
          <p14:tracePt t="141248" x="8496300" y="4435475"/>
          <p14:tracePt t="141265" x="8496300" y="4410075"/>
          <p14:tracePt t="141281" x="8496300" y="4394200"/>
          <p14:tracePt t="141298" x="8496300" y="4384675"/>
          <p14:tracePt t="141315" x="8496300" y="4368800"/>
          <p14:tracePt t="141331" x="8496300" y="4356100"/>
          <p14:tracePt t="141348" x="8496300" y="4343400"/>
          <p14:tracePt t="141364" x="8496300" y="4333875"/>
          <p14:tracePt t="141381" x="8496300" y="4314825"/>
          <p14:tracePt t="142152" x="8499475" y="4318000"/>
          <p14:tracePt t="142160" x="8505825" y="4318000"/>
          <p14:tracePt t="142173" x="8515350" y="4318000"/>
          <p14:tracePt t="142198" x="8518525" y="4318000"/>
          <p14:tracePt t="142815" x="8531225" y="4314825"/>
          <p14:tracePt t="142822" x="8550275" y="4308475"/>
          <p14:tracePt t="142835" x="8569325" y="4302125"/>
          <p14:tracePt t="142851" x="8667750" y="4273550"/>
          <p14:tracePt t="142869" x="8705850" y="4267200"/>
          <p14:tracePt t="142882" x="8743950" y="4267200"/>
          <p14:tracePt t="142916" x="8804275" y="4267200"/>
          <p14:tracePt t="142948" x="8855075" y="4267200"/>
          <p14:tracePt t="142965" x="8899525" y="4276725"/>
          <p14:tracePt t="142982" x="8921750" y="4292600"/>
          <p14:tracePt t="142998" x="8937625" y="4298950"/>
          <p14:tracePt t="143015" x="8966200" y="4305300"/>
          <p14:tracePt t="143032" x="8978900" y="4308475"/>
          <p14:tracePt t="143048" x="8988425" y="4314825"/>
          <p14:tracePt t="143065" x="9010650" y="4318000"/>
          <p14:tracePt t="143082" x="9020175" y="4318000"/>
          <p14:tracePt t="143098" x="9026525" y="4318000"/>
          <p14:tracePt t="143494" x="9017000" y="4318000"/>
          <p14:tracePt t="143501" x="9007475" y="4318000"/>
          <p14:tracePt t="143515" x="8963025" y="4318000"/>
          <p14:tracePt t="143548" x="8858250" y="4333875"/>
          <p14:tracePt t="143581" x="8763000" y="4352925"/>
          <p14:tracePt t="143598" x="8734425" y="4359275"/>
          <p14:tracePt t="143614" x="8702675" y="4359275"/>
          <p14:tracePt t="143631" x="8670925" y="4365625"/>
          <p14:tracePt t="143652" x="8639175" y="4368800"/>
          <p14:tracePt t="143664" x="8607425" y="4375150"/>
          <p14:tracePt t="143681" x="8585200" y="4375150"/>
          <p14:tracePt t="143698" x="8556625" y="4394200"/>
          <p14:tracePt t="143715" x="8528050" y="4400550"/>
          <p14:tracePt t="143732" x="8512175" y="4400550"/>
          <p14:tracePt t="143750" x="8496300" y="4400550"/>
          <p14:tracePt t="143765" x="8486775" y="4400550"/>
          <p14:tracePt t="143782" x="8477250" y="4400550"/>
          <p14:tracePt t="143798" x="8474075" y="4400550"/>
          <p14:tracePt t="143831" x="8467725" y="4400550"/>
          <p14:tracePt t="144136" x="8470900" y="4400550"/>
          <p14:tracePt t="144144" x="8480425" y="4397375"/>
          <p14:tracePt t="144153" x="8486775" y="4397375"/>
          <p14:tracePt t="144165" x="8496300" y="4387850"/>
          <p14:tracePt t="144182" x="8505825" y="4384675"/>
          <p14:tracePt t="144199" x="8518525" y="4375150"/>
          <p14:tracePt t="144215" x="8534400" y="4375150"/>
          <p14:tracePt t="144231" x="8540750" y="4375150"/>
          <p14:tracePt t="144315" x="8543925" y="4375150"/>
          <p14:tracePt t="144363" x="8550275" y="4375150"/>
          <p14:tracePt t="144428" x="8553450" y="4375150"/>
          <p14:tracePt t="144435" x="8566150" y="4375150"/>
          <p14:tracePt t="144449" x="8601075" y="4375150"/>
          <p14:tracePt t="144465" x="8645525" y="4375150"/>
          <p14:tracePt t="144482" x="8683625" y="4375150"/>
          <p14:tracePt t="144498" x="8737600" y="4375150"/>
          <p14:tracePt t="144515" x="8766175" y="4375150"/>
          <p14:tracePt t="144532" x="8788400" y="4375150"/>
          <p14:tracePt t="144549" x="8829675" y="4375150"/>
          <p14:tracePt t="144565" x="8845550" y="4375150"/>
          <p14:tracePt t="144582" x="8855075" y="4375150"/>
          <p14:tracePt t="144599" x="8874125" y="4381500"/>
          <p14:tracePt t="144615" x="8883650" y="4384675"/>
          <p14:tracePt t="144631" x="8893175" y="4391025"/>
          <p14:tracePt t="144652" x="8909050" y="4391025"/>
          <p14:tracePt t="144664" x="8924925" y="4391025"/>
          <p14:tracePt t="144681" x="8924925" y="4394200"/>
          <p14:tracePt t="144698" x="8924925" y="4400550"/>
          <p14:tracePt t="144715" x="8928100" y="4400550"/>
          <p14:tracePt t="150799" x="8896350" y="4441825"/>
          <p14:tracePt t="150806" x="8842375" y="4505325"/>
          <p14:tracePt t="150815" x="8797925" y="4556125"/>
          <p14:tracePt t="150848" x="8426450" y="5019675"/>
          <p14:tracePt t="150881" x="8131175" y="5486400"/>
          <p14:tracePt t="150898" x="7972425" y="5813425"/>
          <p14:tracePt t="150914" x="7896225" y="5991225"/>
          <p14:tracePt t="150931" x="7832725" y="6146800"/>
          <p14:tracePt t="150948" x="7762875" y="6330950"/>
          <p14:tracePt t="151262" x="7699375" y="6289675"/>
          <p14:tracePt t="151269" x="7616825" y="6232525"/>
          <p14:tracePt t="151281" x="7508875" y="6194425"/>
          <p14:tracePt t="151297" x="7216775" y="6089650"/>
          <p14:tracePt t="151314" x="6981825" y="6032500"/>
          <p14:tracePt t="151338" x="6724650" y="5975350"/>
          <p14:tracePt t="151363" x="6464300" y="5924550"/>
          <p14:tracePt t="151397" x="6289675" y="5886450"/>
          <p14:tracePt t="151414" x="6223000" y="5867400"/>
          <p14:tracePt t="151430" x="6162675" y="5861050"/>
          <p14:tracePt t="151447" x="6092825" y="5861050"/>
          <p14:tracePt t="151464" x="6064250" y="5861050"/>
          <p14:tracePt t="151481" x="6032500" y="5854700"/>
          <p14:tracePt t="151497" x="6000750" y="5842000"/>
          <p14:tracePt t="151513" x="5969000" y="5829300"/>
          <p14:tracePt t="151531" x="5949950" y="5803900"/>
          <p14:tracePt t="151547" x="5927725" y="5768975"/>
          <p14:tracePt t="151564" x="5915025" y="5730875"/>
          <p14:tracePt t="151580" x="5902325" y="5708650"/>
          <p14:tracePt t="151598" x="5902325" y="5661025"/>
          <p14:tracePt t="151614" x="5902325" y="5616575"/>
          <p14:tracePt t="151631" x="5902325" y="5556250"/>
          <p14:tracePt t="151648" x="5902325" y="5476875"/>
          <p14:tracePt t="151664" x="5902325" y="5441950"/>
          <p14:tracePt t="151680" x="5902325" y="5397500"/>
          <p14:tracePt t="151697" x="5902325" y="5343525"/>
          <p14:tracePt t="151713" x="5902325" y="5321300"/>
          <p14:tracePt t="151731" x="5895975" y="5283200"/>
          <p14:tracePt t="151735" x="5892800" y="5270500"/>
          <p14:tracePt t="151748" x="5880100" y="5241925"/>
          <p14:tracePt t="151764" x="5861050" y="5222875"/>
          <p14:tracePt t="151780" x="5851525" y="5210175"/>
          <p14:tracePt t="151798" x="5835650" y="5187950"/>
          <p14:tracePt t="151814" x="5826125" y="5178425"/>
          <p14:tracePt t="151830" x="5826125" y="5168900"/>
          <p14:tracePt t="151847" x="5826125" y="5153025"/>
          <p14:tracePt t="151864" x="5810250" y="5153025"/>
          <p14:tracePt t="151882" x="5797550" y="5133975"/>
          <p14:tracePt t="151898" x="5788025" y="5127625"/>
          <p14:tracePt t="151914" x="5778500" y="5124450"/>
          <p14:tracePt t="151931" x="5762625" y="5114925"/>
          <p14:tracePt t="151947" x="5746750" y="5092700"/>
          <p14:tracePt t="151963" x="5737225" y="5083175"/>
          <p14:tracePt t="151981" x="5727700" y="5080000"/>
          <p14:tracePt t="151997" x="5711825" y="5064125"/>
          <p14:tracePt t="152014" x="5702300" y="5057775"/>
          <p14:tracePt t="152032" x="5692775" y="5054600"/>
          <p14:tracePt t="152048" x="5676900" y="5032375"/>
          <p14:tracePt t="152064" x="5661025" y="5029200"/>
          <p14:tracePt t="152081" x="5651500" y="5022850"/>
          <p14:tracePt t="152097" x="5635625" y="5022850"/>
          <p14:tracePt t="152176" x="5632450" y="5022850"/>
          <p14:tracePt t="152183" x="5632450" y="5026025"/>
          <p14:tracePt t="152198" x="5626100" y="5035550"/>
          <p14:tracePt t="152214" x="5622925" y="5051425"/>
          <p14:tracePt t="152231" x="5622925" y="5064125"/>
          <p14:tracePt t="152246" x="5622925" y="5073650"/>
          <p14:tracePt t="152263" x="5622925" y="5102225"/>
          <p14:tracePt t="152282" x="5622925" y="5143500"/>
          <p14:tracePt t="152298" x="5622925" y="5178425"/>
          <p14:tracePt t="152314" x="5622925" y="5200650"/>
          <p14:tracePt t="152331" x="5622925" y="5229225"/>
          <p14:tracePt t="152347" x="5622925" y="5238750"/>
          <p14:tracePt t="152364" x="5622925" y="5248275"/>
          <p14:tracePt t="152381" x="5622925" y="5270500"/>
          <p14:tracePt t="152397" x="5622925" y="5280025"/>
          <p14:tracePt t="152413" x="5622925" y="5289550"/>
          <p14:tracePt t="152430" x="5622925" y="5299075"/>
          <p14:tracePt t="152447" x="5622925" y="5324475"/>
          <p14:tracePt t="152464" x="5610225" y="5334000"/>
          <p14:tracePt t="152481" x="5607050" y="5356225"/>
          <p14:tracePt t="152497" x="5600700" y="5372100"/>
          <p14:tracePt t="152514" x="5600700" y="5381625"/>
          <p14:tracePt t="152532" x="5600700" y="5394325"/>
          <p14:tracePt t="152548" x="5600700" y="5403850"/>
          <p14:tracePt t="152564" x="5600700" y="5419725"/>
          <p14:tracePt t="152581" x="5600700" y="5426075"/>
          <p14:tracePt t="152638" x="5597525" y="5426075"/>
          <p14:tracePt t="152690" x="5597525" y="5422900"/>
          <p14:tracePt t="152697" x="5597525" y="5413375"/>
          <p14:tracePt t="152714" x="5597525" y="5403850"/>
          <p14:tracePt t="152732" x="5661025" y="5346700"/>
          <p14:tracePt t="152748" x="5772150" y="5295900"/>
          <p14:tracePt t="152764" x="5883275" y="5254625"/>
          <p14:tracePt t="152781" x="5991225" y="5210175"/>
          <p14:tracePt t="152797" x="6057900" y="5172075"/>
          <p14:tracePt t="152814" x="6121400" y="5156200"/>
          <p14:tracePt t="152831" x="6235700" y="5127625"/>
          <p14:tracePt t="152848" x="6311900" y="5102225"/>
          <p14:tracePt t="152864" x="6381750" y="5102225"/>
          <p14:tracePt t="152881" x="6511925" y="5102225"/>
          <p14:tracePt t="152897" x="6578600" y="5102225"/>
          <p14:tracePt t="152914" x="6638925" y="5102225"/>
          <p14:tracePt t="152931" x="6696075" y="5102225"/>
          <p14:tracePt t="152946" x="6715125" y="5102225"/>
          <p14:tracePt t="152964" x="6731000" y="5102225"/>
          <p14:tracePt t="152981" x="6753225" y="5102225"/>
          <p14:tracePt t="152997" x="6762750" y="5102225"/>
          <p14:tracePt t="153014" x="6772275" y="5102225"/>
          <p14:tracePt t="153030" x="6775450" y="5102225"/>
          <p14:tracePt t="153089" x="6781800" y="5102225"/>
          <p14:tracePt t="153096" x="6791325" y="5102225"/>
          <p14:tracePt t="153110" x="6797675" y="5102225"/>
          <p14:tracePt t="153117" x="6800850" y="5102225"/>
          <p14:tracePt t="153131" x="6810375" y="5102225"/>
          <p14:tracePt t="153147" x="6819900" y="5102225"/>
          <p14:tracePt t="153164" x="6842125" y="5102225"/>
          <p14:tracePt t="153180" x="6889750" y="5102225"/>
          <p14:tracePt t="153197" x="6934200" y="5105400"/>
          <p14:tracePt t="153214" x="6981825" y="5121275"/>
          <p14:tracePt t="153230" x="7045325" y="5140325"/>
          <p14:tracePt t="153248" x="7073900" y="5153025"/>
          <p14:tracePt t="153264" x="7112000" y="5162550"/>
          <p14:tracePt t="153268" x="7124700" y="5168900"/>
          <p14:tracePt t="153281" x="7162800" y="5187950"/>
          <p14:tracePt t="153297" x="7194550" y="5200650"/>
          <p14:tracePt t="153314" x="7232650" y="5213350"/>
          <p14:tracePt t="153331" x="7289800" y="5232400"/>
          <p14:tracePt t="153347" x="7312025" y="5257800"/>
          <p14:tracePt t="153364" x="7343775" y="5283200"/>
          <p14:tracePt t="153381" x="7359650" y="5308600"/>
          <p14:tracePt t="153397" x="7372350" y="5330825"/>
          <p14:tracePt t="153414" x="7381875" y="5346700"/>
          <p14:tracePt t="153431" x="7404100" y="5368925"/>
          <p14:tracePt t="153446" x="7410450" y="5391150"/>
          <p14:tracePt t="153464" x="7416800" y="5419725"/>
          <p14:tracePt t="153481" x="7423150" y="5454650"/>
          <p14:tracePt t="153496" x="7423150" y="5476875"/>
          <p14:tracePt t="153514" x="7423150" y="5486400"/>
          <p14:tracePt t="153530" x="7423150" y="5502275"/>
          <p14:tracePt t="153546" x="7423150" y="5511800"/>
          <p14:tracePt t="153564" x="7423150" y="5527675"/>
          <p14:tracePt t="153580" x="7423150" y="5540375"/>
          <p14:tracePt t="153597" x="7423150" y="5553075"/>
          <p14:tracePt t="153613" x="7423150" y="5562600"/>
          <p14:tracePt t="153630" x="7423150" y="5588000"/>
          <p14:tracePt t="153647" x="7423150" y="5600700"/>
          <p14:tracePt t="153663" x="7423150" y="5613400"/>
          <p14:tracePt t="153680" x="7423150" y="5632450"/>
          <p14:tracePt t="153697" x="7423150" y="5641975"/>
          <p14:tracePt t="153714" x="7423150" y="5651500"/>
          <p14:tracePt t="153731" x="7423150" y="5686425"/>
          <p14:tracePt t="153747" x="7423150" y="5699125"/>
          <p14:tracePt t="153764" x="7423150" y="5715000"/>
          <p14:tracePt t="153781" x="7423150" y="5740400"/>
          <p14:tracePt t="153797" x="7419975" y="5753100"/>
          <p14:tracePt t="153814" x="7413625" y="5762625"/>
          <p14:tracePt t="153831" x="7404100" y="5781675"/>
          <p14:tracePt t="153847" x="7394575" y="5791200"/>
          <p14:tracePt t="153864" x="7378700" y="5807075"/>
          <p14:tracePt t="153880" x="7372350" y="5816600"/>
          <p14:tracePt t="153896" x="7369175" y="5832475"/>
          <p14:tracePt t="153914" x="7362825" y="5848350"/>
          <p14:tracePt t="153931" x="7362825" y="5857875"/>
          <p14:tracePt t="153987" x="7359650" y="5857875"/>
          <p14:tracePt t="154001" x="7353300" y="5857875"/>
          <p14:tracePt t="158647" x="7216775" y="5851525"/>
          <p14:tracePt t="158653" x="7000875" y="5838825"/>
          <p14:tracePt t="158663" x="6740525" y="5826125"/>
          <p14:tracePt t="158681" x="5965825" y="5813425"/>
          <p14:tracePt t="158702" x="4987925" y="5813425"/>
          <p14:tracePt t="158718" x="4260850" y="5838825"/>
          <p14:tracePt t="158738" x="3371850" y="5927725"/>
          <p14:tracePt t="158764" x="2654300" y="6048375"/>
          <p14:tracePt t="158798" x="2085975" y="6175375"/>
          <p14:tracePt t="158816" x="1978025" y="6229350"/>
          <p14:tracePt t="158832" x="1939925" y="6261100"/>
          <p14:tracePt t="158847" x="1917700" y="6318250"/>
          <p14:tracePt t="158863" x="1911350" y="6372225"/>
          <p14:tracePt t="159109" x="1847850" y="6359525"/>
          <p14:tracePt t="159117" x="1752600" y="6330950"/>
          <p14:tracePt t="159130" x="1577975" y="6286500"/>
          <p14:tracePt t="159146" x="1403350" y="6248400"/>
          <p14:tracePt t="159163" x="1216025" y="6181725"/>
          <p14:tracePt t="159179" x="990600" y="6130925"/>
          <p14:tracePt t="159196" x="898525" y="6080125"/>
          <p14:tracePt t="159214" x="809625" y="6022975"/>
          <p14:tracePt t="159230" x="698500" y="5943600"/>
          <p14:tracePt t="159247" x="638175" y="5899150"/>
          <p14:tracePt t="159263" x="590550" y="5864225"/>
          <p14:tracePt t="159280" x="546100" y="5819775"/>
          <p14:tracePt t="159296" x="514350" y="5788025"/>
          <p14:tracePt t="159313" x="501650" y="5749925"/>
          <p14:tracePt t="159330" x="511175" y="5670550"/>
          <p14:tracePt t="159346" x="549275" y="5613400"/>
          <p14:tracePt t="159363" x="577850" y="5534025"/>
          <p14:tracePt t="159380" x="635000" y="5407025"/>
          <p14:tracePt t="159397" x="666750" y="5308600"/>
          <p14:tracePt t="159413" x="692150" y="5210175"/>
          <p14:tracePt t="159429" x="720725" y="5108575"/>
          <p14:tracePt t="159446" x="733425" y="5070475"/>
          <p14:tracePt t="159463" x="746125" y="5048250"/>
          <p14:tracePt t="159479" x="765175" y="5032375"/>
          <p14:tracePt t="159496" x="771525" y="5022850"/>
          <p14:tracePt t="159513" x="771525" y="5013325"/>
          <p14:tracePt t="159530" x="784225" y="5013325"/>
          <p14:tracePt t="159546" x="793750" y="5013325"/>
          <p14:tracePt t="159563" x="803275" y="5013325"/>
          <p14:tracePt t="159579" x="819150" y="5013325"/>
          <p14:tracePt t="159596" x="825500" y="5013325"/>
          <p14:tracePt t="159613" x="825500" y="5000625"/>
          <p14:tracePt t="159630" x="825500" y="4987925"/>
          <p14:tracePt t="159647" x="825500" y="4978400"/>
          <p14:tracePt t="159663" x="822325" y="4949825"/>
          <p14:tracePt t="159680" x="800100" y="4927600"/>
          <p14:tracePt t="159696" x="796925" y="4918075"/>
          <p14:tracePt t="159713" x="796925" y="4908550"/>
          <p14:tracePt t="159730" x="796925" y="4883150"/>
          <p14:tracePt t="159747" x="796925" y="4867275"/>
          <p14:tracePt t="159765" x="796925" y="4835525"/>
          <p14:tracePt t="159780" x="803275" y="4819650"/>
          <p14:tracePt t="159797" x="819150" y="4800600"/>
          <p14:tracePt t="159813" x="844550" y="4778375"/>
          <p14:tracePt t="159829" x="908050" y="4752975"/>
          <p14:tracePt t="159846" x="952500" y="4740275"/>
          <p14:tracePt t="159864" x="1009650" y="4727575"/>
          <p14:tracePt t="159880" x="1025525" y="4727575"/>
          <p14:tracePt t="159897" x="1035050" y="4727575"/>
          <p14:tracePt t="159915" x="1054100" y="4727575"/>
          <p14:tracePt t="159930" x="1060450" y="4727575"/>
          <p14:tracePt t="159946" x="1063625" y="4721225"/>
          <p14:tracePt t="159963" x="1063625" y="4711700"/>
          <p14:tracePt t="159979" x="1063625" y="4699000"/>
          <p14:tracePt t="159996" x="1069975" y="4689475"/>
          <p14:tracePt t="160014" x="1073150" y="4667250"/>
          <p14:tracePt t="160030" x="1073150" y="4657725"/>
          <p14:tracePt t="160047" x="1073150" y="4648200"/>
          <p14:tracePt t="160064" x="1073150" y="4641850"/>
          <p14:tracePt t="160151" x="1066800" y="4641850"/>
          <p14:tracePt t="160158" x="1063625" y="4641850"/>
          <p14:tracePt t="160165" x="1057275" y="4641850"/>
          <p14:tracePt t="160180" x="1041400" y="4645025"/>
          <p14:tracePt t="160197" x="1019175" y="4657725"/>
          <p14:tracePt t="160214" x="977900" y="4673600"/>
          <p14:tracePt t="160230" x="968375" y="4689475"/>
          <p14:tracePt t="160246" x="958850" y="4695825"/>
          <p14:tracePt t="160263" x="949325" y="4695825"/>
          <p14:tracePt t="160279" x="927100" y="4695825"/>
          <p14:tracePt t="160297" x="917575" y="4699000"/>
          <p14:tracePt t="160314" x="904875" y="4699000"/>
          <p14:tracePt t="160330" x="889000" y="4699000"/>
          <p14:tracePt t="160346" x="879475" y="4705350"/>
          <p14:tracePt t="160363" x="863600" y="4708525"/>
          <p14:tracePt t="160379" x="854075" y="4714875"/>
          <p14:tracePt t="160396" x="838200" y="4714875"/>
          <p14:tracePt t="160413" x="825500" y="4714875"/>
          <p14:tracePt t="160430" x="815975" y="4714875"/>
          <p14:tracePt t="160447" x="806450" y="4714875"/>
          <p14:tracePt t="160450" x="800100" y="4714875"/>
          <p14:tracePt t="160464" x="790575" y="4714875"/>
          <p14:tracePt t="160500" x="790575" y="4711700"/>
          <p14:tracePt t="160521" x="790575" y="4708525"/>
          <p14:tracePt t="160528" x="790575" y="4702175"/>
          <p14:tracePt t="160593" x="784225" y="4702175"/>
          <p14:tracePt t="160600" x="781050" y="4702175"/>
          <p14:tracePt t="160614" x="771525" y="4702175"/>
          <p14:tracePt t="160630" x="762000" y="4702175"/>
          <p14:tracePt t="160647" x="749300" y="4702175"/>
          <p14:tracePt t="160663" x="730250" y="4702175"/>
          <p14:tracePt t="160679" x="720725" y="4702175"/>
          <p14:tracePt t="160696" x="711200" y="4702175"/>
          <p14:tracePt t="160713" x="669925" y="4705350"/>
          <p14:tracePt t="160730" x="647700" y="4711700"/>
          <p14:tracePt t="160747" x="638175" y="4711700"/>
          <p14:tracePt t="160764" x="619125" y="4718050"/>
          <p14:tracePt t="160780" x="609600" y="4721225"/>
          <p14:tracePt t="160796" x="600075" y="4721225"/>
          <p14:tracePt t="160813" x="577850" y="4721225"/>
          <p14:tracePt t="160829" x="568325" y="4727575"/>
          <p14:tracePt t="160846" x="558800" y="4727575"/>
          <p14:tracePt t="160864" x="542925" y="4727575"/>
          <p14:tracePt t="160880" x="530225" y="4727575"/>
          <p14:tracePt t="160897" x="520700" y="4727575"/>
          <p14:tracePt t="160913" x="504825" y="4727575"/>
          <p14:tracePt t="160930" x="495300" y="4727575"/>
          <p14:tracePt t="160946" x="479425" y="4727575"/>
          <p14:tracePt t="160963" x="454025" y="4727575"/>
          <p14:tracePt t="160979" x="438150" y="4727575"/>
          <p14:tracePt t="160996" x="422275" y="4727575"/>
          <p14:tracePt t="161013" x="403225" y="4727575"/>
          <p14:tracePt t="161030" x="393700" y="4727575"/>
          <p14:tracePt t="161046" x="377825" y="4727575"/>
          <p14:tracePt t="161063" x="361950" y="4727575"/>
          <p14:tracePt t="161080" x="352425" y="4727575"/>
          <p14:tracePt t="161096" x="349250" y="4727575"/>
          <p14:tracePt t="161113" x="339725" y="4727575"/>
          <p14:tracePt t="161129" x="327025" y="4727575"/>
          <p14:tracePt t="161235" x="323850" y="4727575"/>
          <p14:tracePt t="161242" x="317500" y="4727575"/>
          <p14:tracePt t="163981" x="320675" y="4772025"/>
          <p14:tracePt t="163988" x="339725" y="4867275"/>
          <p14:tracePt t="163996" x="358775" y="4949825"/>
          <p14:tracePt t="164014" x="403225" y="5102225"/>
          <p14:tracePt t="164031" x="479425" y="5394325"/>
          <p14:tracePt t="164047" x="533400" y="5568950"/>
          <p14:tracePt t="164080" x="615950" y="5956300"/>
          <p14:tracePt t="164113" x="647700" y="6172200"/>
          <p14:tracePt t="164131" x="679450" y="6296025"/>
          <p14:tracePt t="164146" x="695325" y="6369050"/>
          <p14:tracePt t="164163" x="708025" y="6432550"/>
          <p14:tracePt t="164180" x="727075" y="6496050"/>
          <p14:tracePt t="164747" x="1200150" y="6480175"/>
          <p14:tracePt t="164763" x="1146175" y="6461125"/>
          <p14:tracePt t="164779" x="1019175" y="6403975"/>
          <p14:tracePt t="164796" x="917575" y="6372225"/>
          <p14:tracePt t="164812" x="835025" y="6356350"/>
          <p14:tracePt t="164845" x="631825" y="6346825"/>
          <p14:tracePt t="164880" x="466725" y="6346825"/>
          <p14:tracePt t="164896" x="393700" y="6334125"/>
          <p14:tracePt t="164912" x="330200" y="6318250"/>
          <p14:tracePt t="164929" x="257175" y="6305550"/>
          <p14:tracePt t="164946" x="219075" y="6292850"/>
          <p14:tracePt t="164962" x="196850" y="6280150"/>
          <p14:tracePt t="164979" x="155575" y="6280150"/>
          <p14:tracePt t="164996" x="127000" y="6280150"/>
          <p14:tracePt t="165013" x="104775" y="6280150"/>
          <p14:tracePt t="165029" x="63500" y="6280150"/>
          <p14:tracePt t="165046" x="44450" y="6280150"/>
          <p14:tracePt t="165063" x="28575" y="6283325"/>
          <p14:tracePt t="165079" x="6350" y="6299200"/>
          <p14:tracePt t="165986" x="1152525" y="6480175"/>
          <p14:tracePt t="166001" x="1184275" y="6467475"/>
          <p14:tracePt t="166012" x="1187450" y="6464300"/>
          <p14:tracePt t="166029" x="1203325" y="6442075"/>
          <p14:tracePt t="166063" x="1219200" y="6429375"/>
          <p14:tracePt t="166096" x="1219200" y="6403975"/>
          <p14:tracePt t="166113" x="1219200" y="6388100"/>
          <p14:tracePt t="166129" x="1219200" y="6378575"/>
          <p14:tracePt t="166192" x="1219200" y="6375400"/>
          <p14:tracePt t="166206" x="1219200" y="6369050"/>
          <p14:tracePt t="166221" x="1209675" y="6369050"/>
          <p14:tracePt t="166228" x="1206500" y="6369050"/>
          <p14:tracePt t="166245" x="1200150" y="6369050"/>
          <p14:tracePt t="166262" x="1187450" y="6369050"/>
          <p14:tracePt t="166278" x="1177925" y="6369050"/>
          <p14:tracePt t="166295" x="1162050" y="6369050"/>
          <p14:tracePt t="166313" x="1127125" y="6369050"/>
          <p14:tracePt t="166329" x="1098550" y="6369050"/>
          <p14:tracePt t="166346" x="1076325" y="6369050"/>
          <p14:tracePt t="166363" x="1050925" y="6369050"/>
          <p14:tracePt t="166379" x="1041400" y="6369050"/>
          <p14:tracePt t="166396" x="1031875" y="6369050"/>
          <p14:tracePt t="166413" x="1016000" y="6369050"/>
          <p14:tracePt t="166429" x="1000125" y="6369050"/>
          <p14:tracePt t="166445" x="990600" y="6369050"/>
          <p14:tracePt t="166463" x="977900" y="6369050"/>
          <p14:tracePt t="166478" x="968375" y="6369050"/>
          <p14:tracePt t="166496" x="952500" y="6369050"/>
          <p14:tracePt t="166513" x="936625" y="6369050"/>
          <p14:tracePt t="166530" x="927100" y="6369050"/>
          <p14:tracePt t="166545" x="917575" y="6369050"/>
          <p14:tracePt t="166562" x="898525" y="6369050"/>
          <p14:tracePt t="166578" x="889000" y="6369050"/>
          <p14:tracePt t="166596" x="879475" y="6369050"/>
          <p14:tracePt t="166612" x="863600" y="6369050"/>
          <p14:tracePt t="166629" x="847725" y="6369050"/>
          <p14:tracePt t="166646" x="838200" y="6369050"/>
          <p14:tracePt t="166662" x="825500" y="6369050"/>
          <p14:tracePt t="166679" x="815975" y="6369050"/>
          <p14:tracePt t="166696" x="800100" y="6369050"/>
          <p14:tracePt t="166712" x="784225" y="6369050"/>
          <p14:tracePt t="166729" x="774700" y="6369050"/>
          <p14:tracePt t="166746" x="765175" y="6369050"/>
          <p14:tracePt t="166763" x="746125" y="6369050"/>
          <p14:tracePt t="168674" x="796925" y="6362700"/>
          <p14:tracePt t="168682" x="876300" y="6353175"/>
          <p14:tracePt t="168696" x="1073150" y="6315075"/>
          <p14:tracePt t="168712" x="1260475" y="6267450"/>
          <p14:tracePt t="168729" x="1425575" y="6232525"/>
          <p14:tracePt t="168746" x="1695450" y="6159500"/>
          <p14:tracePt t="168779" x="1965325" y="6115050"/>
          <p14:tracePt t="168812" x="2193925" y="6080125"/>
          <p14:tracePt t="168828" x="2235200" y="6080125"/>
          <p14:tracePt t="168845" x="2276475" y="6080125"/>
          <p14:tracePt t="168862" x="2305050" y="6080125"/>
          <p14:tracePt t="168879" x="2327275" y="6083300"/>
          <p14:tracePt t="168896" x="2393950" y="6102350"/>
          <p14:tracePt t="168913" x="2428875" y="6108700"/>
          <p14:tracePt t="168929" x="2466975" y="6115050"/>
          <p14:tracePt t="168945" x="2508250" y="6121400"/>
          <p14:tracePt t="168962" x="2536825" y="6121400"/>
          <p14:tracePt t="168978" x="2559050" y="6121400"/>
          <p14:tracePt t="168995" x="2600325" y="6118225"/>
          <p14:tracePt t="169013" x="2628900" y="6105525"/>
          <p14:tracePt t="169029" x="2670175" y="6073775"/>
          <p14:tracePt t="169046" x="2708275" y="6019800"/>
          <p14:tracePt t="169062" x="2755900" y="5940425"/>
          <p14:tracePt t="169079" x="2781300" y="5854700"/>
          <p14:tracePt t="169081" x="2787650" y="5816600"/>
          <p14:tracePt t="169095" x="2813050" y="5686425"/>
          <p14:tracePt t="169112" x="2813050" y="5537200"/>
          <p14:tracePt t="169128" x="2806700" y="5410200"/>
          <p14:tracePt t="169146" x="2806700" y="5302250"/>
          <p14:tracePt t="169162" x="2806700" y="5232400"/>
          <p14:tracePt t="169179" x="2806700" y="5172075"/>
          <p14:tracePt t="169196" x="2806700" y="5118100"/>
          <p14:tracePt t="169212" x="2806700" y="5089525"/>
          <p14:tracePt t="169228" x="2797175" y="5067300"/>
          <p14:tracePt t="169245" x="2797175" y="5026025"/>
          <p14:tracePt t="169262" x="2797175" y="4997450"/>
          <p14:tracePt t="169279" x="2797175" y="4959350"/>
          <p14:tracePt t="169296" x="2797175" y="4911725"/>
          <p14:tracePt t="169313" x="2797175" y="4889500"/>
          <p14:tracePt t="169329" x="2797175" y="4867275"/>
          <p14:tracePt t="169346" x="2797175" y="4848225"/>
          <p14:tracePt t="169362" x="2797175" y="4838700"/>
          <p14:tracePt t="169378" x="2803525" y="4829175"/>
          <p14:tracePt t="169395" x="2813050" y="4806950"/>
          <p14:tracePt t="169412" x="2819400" y="4797425"/>
          <p14:tracePt t="169429" x="2819400" y="4787900"/>
          <p14:tracePt t="169446" x="2819400" y="4772025"/>
          <p14:tracePt t="169463" x="2819400" y="4759325"/>
          <p14:tracePt t="169479" x="2819400" y="4752975"/>
          <p14:tracePt t="169495" x="2819400" y="4743450"/>
          <p14:tracePt t="169528" x="2819400" y="4733925"/>
          <p14:tracePt t="169545" x="2806700" y="4718050"/>
          <p14:tracePt t="169561" x="2790825" y="4702175"/>
          <p14:tracePt t="169578" x="2768600" y="4686300"/>
          <p14:tracePt t="169595" x="2689225" y="4622800"/>
          <p14:tracePt t="169612" x="2628900" y="4568825"/>
          <p14:tracePt t="169632" x="2552700" y="4533900"/>
          <p14:tracePt t="169645" x="2508250" y="4521200"/>
          <p14:tracePt t="169662" x="2486025" y="4514850"/>
          <p14:tracePt t="169678" x="2454275" y="4514850"/>
          <p14:tracePt t="169695" x="2422525" y="4514850"/>
          <p14:tracePt t="169712" x="2390775" y="4524375"/>
          <p14:tracePt t="169729" x="2368550" y="4533900"/>
          <p14:tracePt t="169745" x="2327275" y="4552950"/>
          <p14:tracePt t="169762" x="2301875" y="4572000"/>
          <p14:tracePt t="169780" x="2282825" y="4584700"/>
          <p14:tracePt t="169796" x="2273300" y="4584700"/>
          <p14:tracePt t="169812" x="2263775" y="4584700"/>
          <p14:tracePt t="169829" x="2254250" y="4591050"/>
          <p14:tracePt t="169846" x="2232025" y="4597400"/>
          <p14:tracePt t="169862" x="2222500" y="4600575"/>
          <p14:tracePt t="169879" x="2222500" y="4610100"/>
          <p14:tracePt t="169895" x="2222500" y="4619625"/>
          <p14:tracePt t="169912" x="2222500" y="4625975"/>
          <p14:tracePt t="169947" x="2225675" y="4625975"/>
          <p14:tracePt t="169963" x="2238375" y="4625975"/>
          <p14:tracePt t="169980" x="2254250" y="4629150"/>
          <p14:tracePt t="169996" x="2260600" y="4629150"/>
          <p14:tracePt t="170012" x="2270125" y="4635500"/>
          <p14:tracePt t="170028" x="2273300" y="4641850"/>
          <p14:tracePt t="170045" x="2295525" y="4654550"/>
          <p14:tracePt t="170062" x="2311400" y="4670425"/>
          <p14:tracePt t="170080" x="2339975" y="4689475"/>
          <p14:tracePt t="170096" x="2359025" y="4699000"/>
          <p14:tracePt t="170113" x="2368550" y="4708525"/>
          <p14:tracePt t="170130" x="2384425" y="4727575"/>
          <p14:tracePt t="170146" x="2400300" y="4740275"/>
          <p14:tracePt t="170162" x="2409825" y="4749800"/>
          <p14:tracePt t="170179" x="2425700" y="4775200"/>
          <p14:tracePt t="170195" x="2438400" y="4791075"/>
          <p14:tracePt t="170212" x="2454275" y="4803775"/>
          <p14:tracePt t="170230" x="2463800" y="4816475"/>
          <p14:tracePt t="170246" x="2463800" y="4832350"/>
          <p14:tracePt t="170279" x="2457450" y="4832350"/>
          <p14:tracePt t="170296" x="2441575" y="4832350"/>
          <p14:tracePt t="170312" x="2435225" y="4832350"/>
          <p14:tracePt t="170366" x="2432050" y="4832350"/>
          <p14:tracePt t="170381" x="2425700" y="4832350"/>
          <p14:tracePt t="170388" x="2422525" y="4832350"/>
          <p14:tracePt t="170402" x="2416175" y="4832350"/>
          <p14:tracePt t="170412" x="2413000" y="4832350"/>
          <p14:tracePt t="170480" x="2419350" y="4838700"/>
          <p14:tracePt t="170487" x="2422525" y="4841875"/>
          <p14:tracePt t="170495" x="2435225" y="4848225"/>
          <p14:tracePt t="170512" x="2479675" y="4860925"/>
          <p14:tracePt t="170528" x="2543175" y="4886325"/>
          <p14:tracePt t="170545" x="2587625" y="4899025"/>
          <p14:tracePt t="170562" x="2619375" y="4905375"/>
          <p14:tracePt t="170579" x="2667000" y="4918075"/>
          <p14:tracePt t="170595" x="2682875" y="4924425"/>
          <p14:tracePt t="170612" x="2692400" y="4924425"/>
          <p14:tracePt t="170629" x="2714625" y="4924425"/>
          <p14:tracePt t="170645" x="2717800" y="4924425"/>
          <p14:tracePt t="170715" x="2724150" y="4924425"/>
          <p14:tracePt t="170930" x="2724150" y="4921250"/>
          <p14:tracePt t="170937" x="2727325" y="4918075"/>
          <p14:tracePt t="170945" x="2733675" y="4911725"/>
          <p14:tracePt t="170962" x="2736850" y="4902200"/>
          <p14:tracePt t="170995" x="2774950" y="4876800"/>
          <p14:tracePt t="171028" x="2822575" y="4876800"/>
          <p14:tracePt t="171045" x="2832100" y="4876800"/>
          <p14:tracePt t="171062" x="2841625" y="4876800"/>
          <p14:tracePt t="171079" x="2863850" y="4876800"/>
          <p14:tracePt t="171095" x="2873375" y="4876800"/>
          <p14:tracePt t="171112" x="2882900" y="4876800"/>
          <p14:tracePt t="171115" x="2886075" y="4876800"/>
          <p14:tracePt t="171129" x="2892425" y="4876800"/>
          <p14:tracePt t="171150" x="2901950" y="4876800"/>
          <p14:tracePt t="171222" x="2901950" y="4873625"/>
          <p14:tracePt t="171230" x="2901950" y="4867275"/>
          <p14:tracePt t="171246" x="2889250" y="4829175"/>
          <p14:tracePt t="171262" x="2870200" y="4791075"/>
          <p14:tracePt t="171278" x="2822575" y="4733925"/>
          <p14:tracePt t="171295" x="2797175" y="4702175"/>
          <p14:tracePt t="171312" x="2781300" y="4676775"/>
          <p14:tracePt t="171328" x="2746375" y="4660900"/>
          <p14:tracePt t="171345" x="2720975" y="4641850"/>
          <p14:tracePt t="171364" x="2679700" y="4622800"/>
          <p14:tracePt t="171379" x="2647950" y="4603750"/>
          <p14:tracePt t="171396" x="2638425" y="4587875"/>
          <p14:tracePt t="171412" x="2628900" y="4578350"/>
          <p14:tracePt t="171428" x="2613025" y="4568825"/>
          <p14:tracePt t="171445" x="2609850" y="4568825"/>
          <p14:tracePt t="171462" x="2597150" y="4565650"/>
          <p14:tracePt t="171479" x="2584450" y="4559300"/>
          <p14:tracePt t="171496" x="2574925" y="4549775"/>
          <p14:tracePt t="171514" x="2562225" y="4530725"/>
          <p14:tracePt t="171529" x="2562225" y="4521200"/>
          <p14:tracePt t="171562" x="2562225" y="4511675"/>
          <p14:tracePt t="171627" x="2562225" y="4518025"/>
          <p14:tracePt t="171635" x="2562225" y="4521200"/>
          <p14:tracePt t="171645" x="2562225" y="4527550"/>
          <p14:tracePt t="171662" x="2565400" y="4537075"/>
          <p14:tracePt t="171679" x="2581275" y="4575175"/>
          <p14:tracePt t="171695" x="2593975" y="4613275"/>
          <p14:tracePt t="171712" x="2619375" y="4679950"/>
          <p14:tracePt t="171728" x="2632075" y="4724400"/>
          <p14:tracePt t="171745" x="2647950" y="4768850"/>
          <p14:tracePt t="171762" x="2654300" y="4841875"/>
          <p14:tracePt t="171778" x="2654300" y="4870450"/>
          <p14:tracePt t="171795" x="2654300" y="4892675"/>
          <p14:tracePt t="171813" x="2654300" y="4905375"/>
          <p14:tracePt t="171829" x="2654300" y="4921250"/>
          <p14:tracePt t="171845" x="2644775" y="4930775"/>
          <p14:tracePt t="171862" x="2632075" y="4930775"/>
          <p14:tracePt t="171878" x="2616200" y="4930775"/>
          <p14:tracePt t="171895" x="2600325" y="4930775"/>
          <p14:tracePt t="171913" x="2546350" y="4927600"/>
          <p14:tracePt t="171929" x="2508250" y="4921250"/>
          <p14:tracePt t="171945" x="2470150" y="4902200"/>
          <p14:tracePt t="171963" x="2428875" y="4892675"/>
          <p14:tracePt t="171979" x="2413000" y="4892675"/>
          <p14:tracePt t="171995" x="2403475" y="4892675"/>
          <p14:tracePt t="172012" x="2381250" y="4892675"/>
          <p14:tracePt t="172028" x="2371725" y="4892675"/>
          <p14:tracePt t="172045" x="2362200" y="4892675"/>
          <p14:tracePt t="172063" x="2349500" y="4892675"/>
          <p14:tracePt t="172099" x="2343150" y="4892675"/>
          <p14:tracePt t="172148" x="2333625" y="4892675"/>
          <p14:tracePt t="172270" x="2327275" y="4892675"/>
          <p14:tracePt t="172277" x="2327275" y="4899025"/>
          <p14:tracePt t="172284" x="2327275" y="4908550"/>
          <p14:tracePt t="172295" x="2327275" y="4911725"/>
          <p14:tracePt t="172313" x="2327275" y="4927600"/>
          <p14:tracePt t="172328" x="2327275" y="4937125"/>
          <p14:tracePt t="172345" x="2327275" y="4943475"/>
          <p14:tracePt t="172362" x="2327275" y="4956175"/>
          <p14:tracePt t="172396" x="2324100" y="4956175"/>
          <p14:tracePt t="172412" x="2317750" y="4968875"/>
          <p14:tracePt t="172428" x="2317750" y="4972050"/>
          <p14:tracePt t="172445" x="2314575" y="4978400"/>
          <p14:tracePt t="172462" x="2305050" y="4991100"/>
          <p14:tracePt t="172479" x="2298700" y="5006975"/>
          <p14:tracePt t="172496" x="2292350" y="5016500"/>
          <p14:tracePt t="172512" x="2273300" y="5032375"/>
          <p14:tracePt t="172529" x="2263775" y="5041900"/>
          <p14:tracePt t="172545" x="2254250" y="5064125"/>
          <p14:tracePt t="172562" x="2235200" y="5121275"/>
          <p14:tracePt t="172578" x="2212975" y="5175250"/>
          <p14:tracePt t="172595" x="2206625" y="5270500"/>
          <p14:tracePt t="172612" x="2206625" y="5410200"/>
          <p14:tracePt t="172628" x="2206625" y="5514975"/>
          <p14:tracePt t="172645" x="2206625" y="5594350"/>
          <p14:tracePt t="172662" x="2190750" y="5715000"/>
          <p14:tracePt t="172678" x="2174875" y="5800725"/>
          <p14:tracePt t="172695" x="2143125" y="5889625"/>
          <p14:tracePt t="172711" x="2092325" y="6038850"/>
          <p14:tracePt t="172729" x="2051050" y="6137275"/>
          <p14:tracePt t="172746" x="2019300" y="6235700"/>
          <p14:tracePt t="172762" x="1971675" y="6311900"/>
          <p14:tracePt t="172779" x="1952625" y="6343650"/>
          <p14:tracePt t="172796" x="1933575" y="6362700"/>
          <p14:tracePt t="172812" x="1895475" y="6384925"/>
          <p14:tracePt t="172829" x="1863725" y="6397625"/>
          <p14:tracePt t="172845" x="1841500" y="6413500"/>
          <p14:tracePt t="172862" x="1797050" y="6426200"/>
          <p14:tracePt t="172879" x="1787525" y="6432550"/>
          <p14:tracePt t="172896" x="1778000" y="6432550"/>
          <p14:tracePt t="172912" x="1765300" y="6432550"/>
          <p14:tracePt t="172929" x="1749425" y="6435725"/>
          <p14:tracePt t="173005" x="1755775" y="6435725"/>
          <p14:tracePt t="173013" x="1762125" y="6435725"/>
          <p14:tracePt t="173029" x="1771650" y="6445250"/>
          <p14:tracePt t="173046" x="1781175" y="6454775"/>
          <p14:tracePt t="173062" x="1822450" y="6480175"/>
          <p14:tracePt t="173079" x="1844675" y="6489700"/>
          <p14:tracePt t="173095" x="1860550" y="6502400"/>
          <p14:tracePt t="173313" x="2187575" y="6581775"/>
          <p14:tracePt t="173329" x="2232025" y="6581775"/>
          <p14:tracePt t="173345" x="2286000" y="6578600"/>
          <p14:tracePt t="173362" x="2359025" y="6553200"/>
          <p14:tracePt t="173378" x="2397125" y="6540500"/>
          <p14:tracePt t="173396" x="2438400" y="6521450"/>
          <p14:tracePt t="173411" x="2470150" y="6502400"/>
          <p14:tracePt t="173429" x="2492375" y="6496050"/>
          <p14:tracePt t="173446" x="2540000" y="6483350"/>
          <p14:tracePt t="173462" x="2578100" y="6477000"/>
          <p14:tracePt t="173479" x="2616200" y="6477000"/>
          <p14:tracePt t="173495" x="2638425" y="6477000"/>
          <p14:tracePt t="173511" x="2670175" y="6477000"/>
          <p14:tracePt t="173528" x="2679700" y="6477000"/>
          <p14:tracePt t="173545" x="2689225" y="6477000"/>
          <p14:tracePt t="173562" x="2711450" y="6473825"/>
          <p14:tracePt t="173579" x="2730500" y="6473825"/>
          <p14:tracePt t="173596" x="2759075" y="6473825"/>
          <p14:tracePt t="173612" x="2768600" y="6473825"/>
          <p14:tracePt t="173628" x="2778125" y="6473825"/>
          <p14:tracePt t="173645" x="2790825" y="6473825"/>
          <p14:tracePt t="173719" x="2803525" y="6473825"/>
          <p14:tracePt t="173726" x="2806700" y="6473825"/>
          <p14:tracePt t="173733" x="2813050" y="6473825"/>
          <p14:tracePt t="173762" x="2816225" y="6473825"/>
          <p14:tracePt t="173797" x="2822575" y="6473825"/>
          <p14:tracePt t="173855" x="2825750" y="6473825"/>
          <p14:tracePt t="173861" x="2832100" y="6473825"/>
          <p14:tracePt t="176229" x="2854325" y="6467475"/>
          <p14:tracePt t="176236" x="2901950" y="6461125"/>
          <p14:tracePt t="176245" x="2940050" y="6451600"/>
          <p14:tracePt t="176262" x="3070225" y="6426200"/>
          <p14:tracePt t="176279" x="3330575" y="6343650"/>
          <p14:tracePt t="176295" x="3575050" y="6270625"/>
          <p14:tracePt t="176329" x="4127500" y="6172200"/>
          <p14:tracePt t="176362" x="4413250" y="6172200"/>
          <p14:tracePt t="176379" x="4575175" y="6172200"/>
          <p14:tracePt t="176395" x="4676775" y="6172200"/>
          <p14:tracePt t="176412" x="4759325" y="6172200"/>
          <p14:tracePt t="176428" x="4879975" y="6165850"/>
          <p14:tracePt t="176445" x="4930775" y="6165850"/>
          <p14:tracePt t="176461" x="4984750" y="6159500"/>
          <p14:tracePt t="176478" x="5048250" y="6140450"/>
          <p14:tracePt t="176494" x="5076825" y="6121400"/>
          <p14:tracePt t="176512" x="5102225" y="6108700"/>
          <p14:tracePt t="176529" x="5130800" y="6089650"/>
          <p14:tracePt t="176545" x="5153025" y="6057900"/>
          <p14:tracePt t="176562" x="5165725" y="6042025"/>
          <p14:tracePt t="176578" x="5187950" y="5997575"/>
          <p14:tracePt t="176595" x="5200650" y="5969000"/>
          <p14:tracePt t="176611" x="5213350" y="5924550"/>
          <p14:tracePt t="176627" x="5219700" y="5835650"/>
          <p14:tracePt t="176644" x="5216525" y="5775325"/>
          <p14:tracePt t="176661" x="5203825" y="5711825"/>
          <p14:tracePt t="176677" x="5153025" y="5635625"/>
          <p14:tracePt t="176694" x="5105400" y="5591175"/>
          <p14:tracePt t="176711" x="5064125" y="5559425"/>
          <p14:tracePt t="176728" x="4991100" y="5511800"/>
          <p14:tracePt t="176744" x="4921250" y="5483225"/>
          <p14:tracePt t="176761" x="4867275" y="5461000"/>
          <p14:tracePt t="176778" x="4803775" y="5441950"/>
          <p14:tracePt t="176794" x="4765675" y="5435600"/>
          <p14:tracePt t="176812" x="4743450" y="5422900"/>
          <p14:tracePt t="176828" x="4692650" y="5400675"/>
          <p14:tracePt t="176845" x="4670425" y="5387975"/>
          <p14:tracePt t="176861" x="4632325" y="5375275"/>
          <p14:tracePt t="176878" x="4597400" y="5356225"/>
          <p14:tracePt t="176894" x="4565650" y="5346700"/>
          <p14:tracePt t="176912" x="4556125" y="5327650"/>
          <p14:tracePt t="176928" x="4540250" y="5314950"/>
          <p14:tracePt t="176944" x="4524375" y="5299075"/>
          <p14:tracePt t="176962" x="4514850" y="5267325"/>
          <p14:tracePt t="176978" x="4483100" y="5210175"/>
          <p14:tracePt t="176995" x="4460875" y="5162550"/>
          <p14:tracePt t="177012" x="4441825" y="5118100"/>
          <p14:tracePt t="177027" x="4422775" y="5067300"/>
          <p14:tracePt t="177044" x="4410075" y="5045075"/>
          <p14:tracePt t="177062" x="4394200" y="5013325"/>
          <p14:tracePt t="177078" x="4375150" y="4978400"/>
          <p14:tracePt t="177094" x="4349750" y="4946650"/>
          <p14:tracePt t="177111" x="4318000" y="4908550"/>
          <p14:tracePt t="177128" x="4298950" y="4857750"/>
          <p14:tracePt t="177145" x="4286250" y="4826000"/>
          <p14:tracePt t="177161" x="4270375" y="4816475"/>
          <p14:tracePt t="177177" x="4257675" y="4800600"/>
          <p14:tracePt t="177195" x="4244975" y="4797425"/>
          <p14:tracePt t="177213" x="4235450" y="4797425"/>
          <p14:tracePt t="177215" x="4232275" y="4797425"/>
          <p14:tracePt t="177228" x="4203700" y="4797425"/>
          <p14:tracePt t="177246" x="4159250" y="4797425"/>
          <p14:tracePt t="177262" x="4117975" y="4797425"/>
          <p14:tracePt t="177278" x="4054475" y="4806950"/>
          <p14:tracePt t="177294" x="4022725" y="4819650"/>
          <p14:tracePt t="177311" x="3984625" y="4832350"/>
          <p14:tracePt t="177328" x="3902075" y="4864100"/>
          <p14:tracePt t="177344" x="3848100" y="4892675"/>
          <p14:tracePt t="177363" x="3759200" y="4943475"/>
          <p14:tracePt t="177378" x="3717925" y="4991100"/>
          <p14:tracePt t="177395" x="3673475" y="5032375"/>
          <p14:tracePt t="177411" x="3648075" y="5073650"/>
          <p14:tracePt t="177427" x="3603625" y="5118100"/>
          <p14:tracePt t="177444" x="3581400" y="5149850"/>
          <p14:tracePt t="177463" x="3536950" y="5194300"/>
          <p14:tracePt t="177478" x="3511550" y="5216525"/>
          <p14:tracePt t="177495" x="3479800" y="5257800"/>
          <p14:tracePt t="177513" x="3448050" y="5292725"/>
          <p14:tracePt t="177529" x="3429000" y="5324475"/>
          <p14:tracePt t="177544" x="3422650" y="5346700"/>
          <p14:tracePt t="177561" x="3422650" y="5381625"/>
          <p14:tracePt t="177577" x="3425825" y="5422900"/>
          <p14:tracePt t="177594" x="3432175" y="5461000"/>
          <p14:tracePt t="177612" x="3432175" y="5508625"/>
          <p14:tracePt t="177627" x="3432175" y="5546725"/>
          <p14:tracePt t="177644" x="3432175" y="5588000"/>
          <p14:tracePt t="177661" x="3444875" y="5626100"/>
          <p14:tracePt t="177678" x="3457575" y="5667375"/>
          <p14:tracePt t="177694" x="3463925" y="5699125"/>
          <p14:tracePt t="177711" x="3463925" y="5721350"/>
          <p14:tracePt t="177728" x="3467100" y="5740400"/>
          <p14:tracePt t="177744" x="3473450" y="5749925"/>
          <p14:tracePt t="177762" x="3482975" y="5765800"/>
          <p14:tracePt t="177778" x="3489325" y="5775325"/>
          <p14:tracePt t="177794" x="3505200" y="5791200"/>
          <p14:tracePt t="177812" x="3514725" y="5807075"/>
          <p14:tracePt t="177828" x="3524250" y="5816600"/>
          <p14:tracePt t="177844" x="3533775" y="5826125"/>
          <p14:tracePt t="177862" x="3540125" y="5845175"/>
          <p14:tracePt t="177878" x="3549650" y="5857875"/>
          <p14:tracePt t="177895" x="3556000" y="5867400"/>
          <p14:tracePt t="177912" x="3568700" y="5867400"/>
          <p14:tracePt t="177928" x="3606800" y="5867400"/>
          <p14:tracePt t="177945" x="3673475" y="5867400"/>
          <p14:tracePt t="177961" x="3781425" y="5867400"/>
          <p14:tracePt t="177978" x="3841750" y="5867400"/>
          <p14:tracePt t="177994" x="3895725" y="5857875"/>
          <p14:tracePt t="178012" x="3952875" y="5822950"/>
          <p14:tracePt t="178028" x="3975100" y="5800725"/>
          <p14:tracePt t="178045" x="4019550" y="5749925"/>
          <p14:tracePt t="178062" x="4057650" y="5683250"/>
          <p14:tracePt t="178078" x="4089400" y="5661025"/>
          <p14:tracePt t="178094" x="4105275" y="5641975"/>
          <p14:tracePt t="178111" x="4121150" y="5622925"/>
          <p14:tracePt t="178127" x="4137025" y="5616575"/>
          <p14:tracePt t="178145" x="4146550" y="5616575"/>
          <p14:tracePt t="178162" x="4156075" y="5616575"/>
          <p14:tracePt t="178178" x="4162425" y="5616575"/>
          <p14:tracePt t="178195" x="4165600" y="5616575"/>
          <p14:tracePt t="178211" x="4181475" y="5616575"/>
          <p14:tracePt t="178228" x="4184650" y="5616575"/>
          <p14:tracePt t="178244" x="4191000" y="5616575"/>
          <p14:tracePt t="178262" x="4197350" y="5607050"/>
          <p14:tracePt t="178278" x="4200525" y="5597525"/>
          <p14:tracePt t="178294" x="4210050" y="5581650"/>
          <p14:tracePt t="178311" x="4219575" y="5562600"/>
          <p14:tracePt t="178328" x="4219575" y="5518150"/>
          <p14:tracePt t="178345" x="4210050" y="5454650"/>
          <p14:tracePt t="178361" x="4149725" y="5356225"/>
          <p14:tracePt t="178377" x="4108450" y="5314950"/>
          <p14:tracePt t="178394" x="4057650" y="5273675"/>
          <p14:tracePt t="178412" x="4000500" y="5232400"/>
          <p14:tracePt t="178428" x="3975100" y="5222875"/>
          <p14:tracePt t="178445" x="3952875" y="5216525"/>
          <p14:tracePt t="178462" x="3927475" y="5216525"/>
          <p14:tracePt t="178478" x="3911600" y="5210175"/>
          <p14:tracePt t="178495" x="3895725" y="5207000"/>
          <p14:tracePt t="178512" x="3879850" y="5200650"/>
          <p14:tracePt t="178528" x="3870325" y="5194300"/>
          <p14:tracePt t="178545" x="3860800" y="5194300"/>
          <p14:tracePt t="178561" x="3841750" y="5191125"/>
          <p14:tracePt t="178578" x="3832225" y="5178425"/>
          <p14:tracePt t="178595" x="3822700" y="5168900"/>
          <p14:tracePt t="178611" x="3800475" y="5156200"/>
          <p14:tracePt t="178628" x="3790950" y="5146675"/>
          <p14:tracePt t="178644" x="3784600" y="5146675"/>
          <p14:tracePt t="178660" x="3784600" y="5140325"/>
          <p14:tracePt t="178746" x="3784600" y="5143500"/>
          <p14:tracePt t="178754" x="3784600" y="5146675"/>
          <p14:tracePt t="178761" x="3784600" y="5153025"/>
          <p14:tracePt t="178777" x="3784600" y="5162550"/>
          <p14:tracePt t="178794" x="3784600" y="5172075"/>
          <p14:tracePt t="178811" x="3784600" y="5191125"/>
          <p14:tracePt t="178827" x="3784600" y="5200650"/>
          <p14:tracePt t="178845" x="3784600" y="5216525"/>
          <p14:tracePt t="178861" x="3794125" y="5257800"/>
          <p14:tracePt t="178878" x="3813175" y="5283200"/>
          <p14:tracePt t="178895" x="3825875" y="5311775"/>
          <p14:tracePt t="178912" x="3841750" y="5340350"/>
          <p14:tracePt t="178927" x="3873500" y="5372100"/>
          <p14:tracePt t="178945" x="3911600" y="5397500"/>
          <p14:tracePt t="178961" x="4010025" y="5419725"/>
          <p14:tracePt t="178978" x="4048125" y="5438775"/>
          <p14:tracePt t="178995" x="4092575" y="5451475"/>
          <p14:tracePt t="179011" x="4137025" y="5467350"/>
          <p14:tracePt t="179028" x="4159250" y="5480050"/>
          <p14:tracePt t="179045" x="4184650" y="5499100"/>
          <p14:tracePt t="179061" x="4238625" y="5499100"/>
          <p14:tracePt t="179077" x="4283075" y="5499100"/>
          <p14:tracePt t="179095" x="4327525" y="5499100"/>
          <p14:tracePt t="179112" x="4359275" y="5499100"/>
          <p14:tracePt t="179128" x="4368800" y="5499100"/>
          <p14:tracePt t="179146" x="4384675" y="5499100"/>
          <p14:tracePt t="179162" x="4387850" y="5499100"/>
          <p14:tracePt t="179233" x="4381500" y="5499100"/>
          <p14:tracePt t="179239" x="4371975" y="5499100"/>
          <p14:tracePt t="179246" x="4368800" y="5499100"/>
          <p14:tracePt t="179261" x="4346575" y="5499100"/>
          <p14:tracePt t="179278" x="4318000" y="5499100"/>
          <p14:tracePt t="179296" x="4283075" y="5499100"/>
          <p14:tracePt t="179312" x="4254500" y="5499100"/>
          <p14:tracePt t="179328" x="4232275" y="5499100"/>
          <p14:tracePt t="179344" x="4210050" y="5499100"/>
          <p14:tracePt t="179361" x="4168775" y="5499100"/>
          <p14:tracePt t="179378" x="4133850" y="5499100"/>
          <p14:tracePt t="179395" x="4102100" y="5499100"/>
          <p14:tracePt t="179411" x="4070350" y="5499100"/>
          <p14:tracePt t="179428" x="4054475" y="5499100"/>
          <p14:tracePt t="179446" x="4029075" y="5499100"/>
          <p14:tracePt t="179461" x="4019550" y="5499100"/>
          <p14:tracePt t="179478" x="3997325" y="5495925"/>
          <p14:tracePt t="179495" x="3956050" y="5470525"/>
          <p14:tracePt t="179511" x="3930650" y="5451475"/>
          <p14:tracePt t="179527" x="3898900" y="5413375"/>
          <p14:tracePt t="179546" x="3873500" y="5349875"/>
          <p14:tracePt t="179561" x="3873500" y="5318125"/>
          <p14:tracePt t="179578" x="3873500" y="5283200"/>
          <p14:tracePt t="179595" x="3873500" y="5254625"/>
          <p14:tracePt t="179611" x="3873500" y="5235575"/>
          <p14:tracePt t="179627" x="3873500" y="5219700"/>
          <p14:tracePt t="179645" x="3873500" y="5203825"/>
          <p14:tracePt t="179661" x="3873500" y="5175250"/>
          <p14:tracePt t="179677" x="3873500" y="5159375"/>
          <p14:tracePt t="179695" x="3873500" y="5140325"/>
          <p14:tracePt t="179711" x="3873500" y="5118100"/>
          <p14:tracePt t="179728" x="3873500" y="5108575"/>
          <p14:tracePt t="179745" x="3873500" y="5099050"/>
          <p14:tracePt t="179774" x="3867150" y="5099050"/>
          <p14:tracePt t="179826" x="3867150" y="5102225"/>
          <p14:tracePt t="179840" x="3867150" y="5105400"/>
          <p14:tracePt t="179846" x="3867150" y="5111750"/>
          <p14:tracePt t="179862" x="3867150" y="5121275"/>
          <p14:tracePt t="179878" x="3867150" y="5133975"/>
          <p14:tracePt t="179895" x="3867150" y="5149850"/>
          <p14:tracePt t="179911" x="3867150" y="5159375"/>
          <p14:tracePt t="179928" x="3867150" y="5168900"/>
          <p14:tracePt t="179945" x="3870325" y="5191125"/>
          <p14:tracePt t="179961" x="3873500" y="5200650"/>
          <p14:tracePt t="179978" x="3883025" y="5210175"/>
          <p14:tracePt t="179996" x="3895725" y="5222875"/>
          <p14:tracePt t="180012" x="3898900" y="5238750"/>
          <p14:tracePt t="180028" x="3911600" y="5248275"/>
          <p14:tracePt t="180045" x="3921125" y="5264150"/>
          <p14:tracePt t="180061" x="3930650" y="5273675"/>
          <p14:tracePt t="180077" x="3952875" y="5289550"/>
          <p14:tracePt t="180095" x="4003675" y="5314950"/>
          <p14:tracePt t="180111" x="4032250" y="5327650"/>
          <p14:tracePt t="180128" x="4057650" y="5340350"/>
          <p14:tracePt t="180145" x="4073525" y="5362575"/>
          <p14:tracePt t="180161" x="4086225" y="5362575"/>
          <p14:tracePt t="180178" x="4095750" y="5362575"/>
          <p14:tracePt t="180194" x="4117975" y="5362575"/>
          <p14:tracePt t="180211" x="4140200" y="5362575"/>
          <p14:tracePt t="180228" x="4162425" y="5362575"/>
          <p14:tracePt t="180246" x="4200525" y="5362575"/>
          <p14:tracePt t="180261" x="4216400" y="5362575"/>
          <p14:tracePt t="180278" x="4225925" y="5365750"/>
          <p14:tracePt t="180295" x="4248150" y="5365750"/>
          <p14:tracePt t="180328" x="4251325" y="5365750"/>
          <p14:tracePt t="180344" x="4267200" y="5375275"/>
          <p14:tracePt t="180360" x="4276725" y="5381625"/>
          <p14:tracePt t="180378" x="4298950" y="5391150"/>
          <p14:tracePt t="180396" x="4327525" y="5413375"/>
          <p14:tracePt t="180411" x="4337050" y="5422900"/>
          <p14:tracePt t="180428" x="4352925" y="5429250"/>
          <p14:tracePt t="180445" x="4368800" y="5432425"/>
          <p14:tracePt t="181016" x="4381500" y="5489575"/>
          <p14:tracePt t="181024" x="4400550" y="5572125"/>
          <p14:tracePt t="181032" x="4406900" y="5641975"/>
          <p14:tracePt t="181045" x="4425950" y="5791200"/>
          <p14:tracePt t="181061" x="4451350" y="5934075"/>
          <p14:tracePt t="181077" x="4470400" y="6061075"/>
          <p14:tracePt t="181095" x="4498975" y="6184900"/>
          <p14:tracePt t="181128" x="4568825" y="6330950"/>
          <p14:tracePt t="181161" x="4613275" y="6419850"/>
          <p14:tracePt t="181178" x="4625975" y="6445250"/>
          <p14:tracePt t="181194" x="4641850" y="6464300"/>
          <p14:tracePt t="181210" x="4657725" y="6492875"/>
          <p14:tracePt t="181227" x="4667250" y="6508750"/>
          <p14:tracePt t="181244" x="4686300" y="6537325"/>
          <p14:tracePt t="181261" x="4686300" y="6546850"/>
          <p14:tracePt t="181277" x="4686300" y="6556375"/>
          <p14:tracePt t="181280" x="4683125" y="6562725"/>
          <p14:tracePt t="181295" x="4673600" y="6572250"/>
          <p14:tracePt t="181311" x="4645025" y="6581775"/>
          <p14:tracePt t="181328" x="4603750" y="6581775"/>
          <p14:tracePt t="181344" x="4559300" y="6581775"/>
          <p14:tracePt t="181361" x="4524375" y="6581775"/>
          <p14:tracePt t="181377" x="4479925" y="6581775"/>
          <p14:tracePt t="181395" x="4384675" y="6581775"/>
          <p14:tracePt t="181411" x="4302125" y="6581775"/>
          <p14:tracePt t="181428" x="4213225" y="6572250"/>
          <p14:tracePt t="181445" x="4159250" y="6565900"/>
          <p14:tracePt t="181461" x="4117975" y="6565900"/>
          <p14:tracePt t="181479" x="4083050" y="6565900"/>
          <p14:tracePt t="181495" x="4044950" y="6553200"/>
          <p14:tracePt t="181511" x="4006850" y="6540500"/>
          <p14:tracePt t="181528" x="3943350" y="6521450"/>
          <p14:tracePt t="181545" x="3914775" y="6508750"/>
          <p14:tracePt t="181561" x="3886200" y="6508750"/>
          <p14:tracePt t="181578" x="3863975" y="6508750"/>
          <p14:tracePt t="181594" x="3854450" y="6508750"/>
          <p14:tracePt t="181611" x="3844925" y="6508750"/>
          <p14:tracePt t="181627" x="3829050" y="6508750"/>
          <p14:tracePt t="181644" x="3819525" y="6508750"/>
          <p14:tracePt t="181661" x="3813175" y="6508750"/>
          <p14:tracePt t="181694" x="3810000" y="6508750"/>
          <p14:tracePt t="181714" x="3810000" y="6515100"/>
          <p14:tracePt t="181728" x="3810000" y="6524625"/>
          <p14:tracePt t="181744" x="3810000" y="6534150"/>
          <p14:tracePt t="181760" x="3810000" y="6543675"/>
          <p14:tracePt t="181778" x="3810000" y="6578600"/>
          <p14:tracePt t="181794" x="3813175" y="6600825"/>
          <p14:tracePt t="181811" x="3825875" y="6638925"/>
          <p14:tracePt t="181828" x="3825875" y="6670675"/>
          <p14:tracePt t="181845" x="3838575" y="6702425"/>
          <p14:tracePt t="181861" x="3854450" y="6724650"/>
          <p14:tracePt t="181878" x="3898900" y="6769100"/>
          <p14:tracePt t="181894" x="3930650" y="6781800"/>
          <p14:tracePt t="181910" x="3952875" y="6794500"/>
          <p14:tracePt t="181927" x="3987800" y="6816725"/>
          <p14:tracePt t="181944" x="4003675" y="6823075"/>
          <p14:tracePt t="181961" x="4032250" y="6823075"/>
          <p14:tracePt t="181978" x="4073525" y="6823075"/>
          <p14:tracePt t="181994" x="4117975" y="6819900"/>
          <p14:tracePt t="182010" x="4156075" y="6807200"/>
          <p14:tracePt t="182027" x="4184650" y="6781800"/>
          <p14:tracePt t="182044" x="4194175" y="6772275"/>
          <p14:tracePt t="182061" x="4210050" y="6762750"/>
          <p14:tracePt t="182078" x="4225925" y="6737350"/>
          <p14:tracePt t="182094" x="4238625" y="6711950"/>
          <p14:tracePt t="182111" x="4251325" y="6673850"/>
          <p14:tracePt t="182127" x="4273550" y="6632575"/>
          <p14:tracePt t="182144" x="4286250" y="6594475"/>
          <p14:tracePt t="182161" x="4298950" y="6572250"/>
          <p14:tracePt t="182177" x="4311650" y="6537325"/>
          <p14:tracePt t="182194" x="4311650" y="6527800"/>
          <p14:tracePt t="182211" x="4311650" y="6518275"/>
          <p14:tracePt t="182249" x="4311650" y="6505575"/>
          <p14:tracePt t="182457" x="4308475" y="6496050"/>
          <p14:tracePt t="182464" x="4302125" y="6489700"/>
          <p14:tracePt t="182478" x="4286250" y="6473825"/>
          <p14:tracePt t="182494" x="4276725" y="6464300"/>
          <p14:tracePt t="182511" x="4267200" y="6454775"/>
          <p14:tracePt t="182527" x="4254500" y="6432550"/>
          <p14:tracePt t="182544" x="4238625" y="6423025"/>
          <p14:tracePt t="182561" x="4238625" y="6413500"/>
          <p14:tracePt t="182577" x="4238625" y="6394450"/>
          <p14:tracePt t="182594" x="4238625" y="6388100"/>
        </p14:tracePtLst>
      </p14:laserTraceLst>
    </p:ext>
  </p:extLst>
</p:sld>
</file>

<file path=ppt/theme/theme1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14241</TotalTime>
  <Words>1073</Words>
  <Application>Microsoft Office PowerPoint</Application>
  <PresentationFormat>Affichage à l'écran (4:3)</PresentationFormat>
  <Paragraphs>265</Paragraphs>
  <Slides>46</Slides>
  <Notes>3</Notes>
  <HiddenSlides>0</HiddenSlides>
  <MMClips>46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52" baseType="lpstr">
      <vt:lpstr>SimSun</vt:lpstr>
      <vt:lpstr>Arial</vt:lpstr>
      <vt:lpstr>Calibri</vt:lpstr>
      <vt:lpstr>Times New Roman</vt:lpstr>
      <vt:lpstr>Modèle par défaut</vt:lpstr>
      <vt:lpstr>Image bitmap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OEM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Reimers</dc:creator>
  <cp:lastModifiedBy>ahmed yahyaoui</cp:lastModifiedBy>
  <cp:revision>1261</cp:revision>
  <dcterms:created xsi:type="dcterms:W3CDTF">2001-11-19T16:16:11Z</dcterms:created>
  <dcterms:modified xsi:type="dcterms:W3CDTF">2020-05-15T13:16:00Z</dcterms:modified>
</cp:coreProperties>
</file>